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50"/>
  </p:notesMasterIdLst>
  <p:sldIdLst>
    <p:sldId id="256" r:id="rId2"/>
    <p:sldId id="262" r:id="rId3"/>
    <p:sldId id="570" r:id="rId4"/>
    <p:sldId id="257" r:id="rId5"/>
    <p:sldId id="258" r:id="rId6"/>
    <p:sldId id="572" r:id="rId7"/>
    <p:sldId id="573" r:id="rId8"/>
    <p:sldId id="575" r:id="rId9"/>
    <p:sldId id="576" r:id="rId10"/>
    <p:sldId id="5516" r:id="rId11"/>
    <p:sldId id="5517" r:id="rId12"/>
    <p:sldId id="5519" r:id="rId13"/>
    <p:sldId id="5518" r:id="rId14"/>
    <p:sldId id="577" r:id="rId15"/>
    <p:sldId id="261" r:id="rId16"/>
    <p:sldId id="594" r:id="rId17"/>
    <p:sldId id="595" r:id="rId18"/>
    <p:sldId id="596" r:id="rId19"/>
    <p:sldId id="597" r:id="rId20"/>
    <p:sldId id="268" r:id="rId21"/>
    <p:sldId id="583" r:id="rId22"/>
    <p:sldId id="587" r:id="rId23"/>
    <p:sldId id="585" r:id="rId24"/>
    <p:sldId id="588" r:id="rId25"/>
    <p:sldId id="589" r:id="rId26"/>
    <p:sldId id="590" r:id="rId27"/>
    <p:sldId id="586" r:id="rId28"/>
    <p:sldId id="593" r:id="rId29"/>
    <p:sldId id="591" r:id="rId30"/>
    <p:sldId id="598" r:id="rId31"/>
    <p:sldId id="265" r:id="rId32"/>
    <p:sldId id="599" r:id="rId33"/>
    <p:sldId id="592" r:id="rId34"/>
    <p:sldId id="602" r:id="rId35"/>
    <p:sldId id="5486" r:id="rId36"/>
    <p:sldId id="5487" r:id="rId37"/>
    <p:sldId id="5488" r:id="rId38"/>
    <p:sldId id="5489" r:id="rId39"/>
    <p:sldId id="5490" r:id="rId40"/>
    <p:sldId id="600" r:id="rId41"/>
    <p:sldId id="574" r:id="rId42"/>
    <p:sldId id="5491" r:id="rId43"/>
    <p:sldId id="601" r:id="rId44"/>
    <p:sldId id="584" r:id="rId45"/>
    <p:sldId id="5493" r:id="rId46"/>
    <p:sldId id="5494" r:id="rId47"/>
    <p:sldId id="266" r:id="rId48"/>
    <p:sldId id="264" r:id="rId49"/>
  </p:sldIdLst>
  <p:sldSz cx="9144000" cy="5143500" type="screen16x9"/>
  <p:notesSz cx="6858000" cy="9144000"/>
  <p:embeddedFontLst>
    <p:embeddedFont>
      <p:font typeface="Anton" pitchFamily="2" charset="0"/>
      <p:regular r:id="rId51"/>
    </p:embeddedFont>
    <p:embeddedFont>
      <p:font typeface="Barlow" panose="00000500000000000000" pitchFamily="2" charset="0"/>
      <p:regular r:id="rId52"/>
      <p:bold r:id="rId53"/>
      <p:italic r:id="rId54"/>
      <p:boldItalic r:id="rId55"/>
    </p:embeddedFont>
    <p:embeddedFont>
      <p:font typeface="Barlow Semi Condensed" panose="00000506000000000000" pitchFamily="2" charset="0"/>
      <p:regular r:id="rId56"/>
      <p:bold r:id="rId57"/>
      <p:italic r:id="rId58"/>
      <p:boldItalic r:id="rId59"/>
    </p:embeddedFont>
    <p:embeddedFont>
      <p:font typeface="Barlow Semi Condensed Light" panose="00000406000000000000" pitchFamily="2" charset="0"/>
      <p:regular r:id="rId60"/>
      <p:bold r:id="rId61"/>
      <p:italic r:id="rId62"/>
      <p:boldItalic r:id="rId63"/>
    </p:embeddedFont>
    <p:embeddedFont>
      <p:font typeface="Denk One" panose="020B0604020202020204" charset="0"/>
      <p:regular r:id="rId64"/>
    </p:embeddedFont>
    <p:embeddedFont>
      <p:font typeface="Fira Sans Extra Condensed" panose="020B05030500000200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1977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96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58d3b44f0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58d3b44f0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50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58d3b44f0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58d3b44f0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53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66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81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23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56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53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10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58d3b44f0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58d3b44f0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58d3b44f0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58d3b44f0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14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58d3b44f0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58d3b44f0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58d3b44f0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58d3b44f0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50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A5DDDA">
            <a:alpha val="71900"/>
          </a:srgbClr>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5500"/>
              <a:buNone/>
              <a:defRPr sz="5500">
                <a:solidFill>
                  <a:srgbClr val="FF7C3E"/>
                </a:solidFill>
              </a:defRPr>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BLANK SLIDE">
  <p:cSld name="CUSTOM_17_2_1_1_2_2_1_1">
    <p:bg>
      <p:bgPr>
        <a:solidFill>
          <a:srgbClr val="A5DDDA">
            <a:alpha val="71900"/>
          </a:srgbClr>
        </a:solidFill>
        <a:effectLst/>
      </p:bgPr>
    </p:bg>
    <p:spTree>
      <p:nvGrpSpPr>
        <p:cNvPr id="1" name="Shape 148"/>
        <p:cNvGrpSpPr/>
        <p:nvPr/>
      </p:nvGrpSpPr>
      <p:grpSpPr>
        <a:xfrm>
          <a:off x="0" y="0"/>
          <a:ext cx="0" cy="0"/>
          <a:chOff x="0" y="0"/>
          <a:chExt cx="0" cy="0"/>
        </a:xfrm>
      </p:grpSpPr>
      <p:grpSp>
        <p:nvGrpSpPr>
          <p:cNvPr id="149" name="Google Shape;149;p15"/>
          <p:cNvGrpSpPr/>
          <p:nvPr/>
        </p:nvGrpSpPr>
        <p:grpSpPr>
          <a:xfrm>
            <a:off x="1386778" y="680622"/>
            <a:ext cx="222507" cy="232480"/>
            <a:chOff x="6537453" y="1282372"/>
            <a:chExt cx="222507" cy="232480"/>
          </a:xfrm>
        </p:grpSpPr>
        <p:sp>
          <p:nvSpPr>
            <p:cNvPr id="150" name="Google Shape;150;p15"/>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5"/>
          <p:cNvSpPr/>
          <p:nvPr/>
        </p:nvSpPr>
        <p:spPr>
          <a:xfrm flipH="1">
            <a:off x="388000"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17_2_1_1_2_2_1_1_1">
    <p:bg>
      <p:bgPr>
        <a:solidFill>
          <a:srgbClr val="A5DDDA">
            <a:alpha val="71900"/>
          </a:srgbClr>
        </a:solidFill>
        <a:effectLst/>
      </p:bgPr>
    </p:bg>
    <p:spTree>
      <p:nvGrpSpPr>
        <p:cNvPr id="1" name="Shape 160"/>
        <p:cNvGrpSpPr/>
        <p:nvPr/>
      </p:nvGrpSpPr>
      <p:grpSpPr>
        <a:xfrm>
          <a:off x="0" y="0"/>
          <a:ext cx="0" cy="0"/>
          <a:chOff x="0" y="0"/>
          <a:chExt cx="0" cy="0"/>
        </a:xfrm>
      </p:grpSpPr>
      <p:sp>
        <p:nvSpPr>
          <p:cNvPr id="161" name="Google Shape;161;p16"/>
          <p:cNvSpPr/>
          <p:nvPr/>
        </p:nvSpPr>
        <p:spPr>
          <a:xfrm>
            <a:off x="382675" y="397650"/>
            <a:ext cx="3588000" cy="43482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a:spLocks noGrp="1"/>
          </p:cNvSpPr>
          <p:nvPr>
            <p:ph type="subTitle" idx="1"/>
          </p:nvPr>
        </p:nvSpPr>
        <p:spPr>
          <a:xfrm flipH="1">
            <a:off x="956400" y="2448700"/>
            <a:ext cx="23661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63" name="Google Shape;163;p16"/>
          <p:cNvSpPr txBox="1">
            <a:spLocks noGrp="1"/>
          </p:cNvSpPr>
          <p:nvPr>
            <p:ph type="ctrTitle"/>
          </p:nvPr>
        </p:nvSpPr>
        <p:spPr>
          <a:xfrm>
            <a:off x="956400" y="1867000"/>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rgbClr val="A5DDDA">
            <a:alpha val="71900"/>
          </a:srgbClr>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A5DDDA">
            <a:alpha val="71900"/>
          </a:srgbClr>
        </a:solidFill>
        <a:effectLst/>
      </p:bgPr>
    </p:bg>
    <p:spTree>
      <p:nvGrpSpPr>
        <p:cNvPr id="1" name="Shape 1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rgbClr val="A5DDDA">
            <a:alpha val="71900"/>
          </a:srgbClr>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3600">
                <a:solidFill>
                  <a:srgbClr val="FF7C3E"/>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rgbClr val="A5DDDA">
            <a:alpha val="71900"/>
          </a:srgbClr>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7C3E"/>
              </a:buClr>
              <a:buSzPts val="5000"/>
              <a:buNone/>
              <a:defRPr sz="50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7200"/>
              <a:buNone/>
              <a:defRPr sz="7200" b="0">
                <a:solidFill>
                  <a:srgbClr val="FF7C3E"/>
                </a:solidFill>
              </a:defRPr>
            </a:lvl1pPr>
            <a:lvl2pPr lvl="1"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rgbClr val="A5DDDA">
            <a:alpha val="71900"/>
          </a:srgbClr>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
        <p:nvSpPr>
          <p:cNvPr id="48" name="Google Shape;48;p6"/>
          <p:cNvSpPr/>
          <p:nvPr/>
        </p:nvSpPr>
        <p:spPr>
          <a:xfrm>
            <a:off x="6233224" y="1309000"/>
            <a:ext cx="2528100" cy="34368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rgbClr val="A5DDDA">
            <a:alpha val="71900"/>
          </a:srgbClr>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2">
  <p:cSld name="CUSTOM_17_1_1_1_1">
    <p:bg>
      <p:bgPr>
        <a:solidFill>
          <a:srgbClr val="A5DDDA">
            <a:alpha val="71900"/>
          </a:srgbClr>
        </a:solidFill>
        <a:effectLst/>
      </p:bgPr>
    </p:bg>
    <p:spTree>
      <p:nvGrpSpPr>
        <p:cNvPr id="1" name="Shape 64"/>
        <p:cNvGrpSpPr/>
        <p:nvPr/>
      </p:nvGrpSpPr>
      <p:grpSpPr>
        <a:xfrm>
          <a:off x="0" y="0"/>
          <a:ext cx="0" cy="0"/>
          <a:chOff x="0" y="0"/>
          <a:chExt cx="0" cy="0"/>
        </a:xfrm>
      </p:grpSpPr>
      <p:sp>
        <p:nvSpPr>
          <p:cNvPr id="65" name="Google Shape;65;p8"/>
          <p:cNvSpPr/>
          <p:nvPr/>
        </p:nvSpPr>
        <p:spPr>
          <a:xfrm>
            <a:off x="382675"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382548" y="1257625"/>
            <a:ext cx="8396700" cy="34779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7_1_1_1_1_1">
    <p:bg>
      <p:bgPr>
        <a:solidFill>
          <a:srgbClr val="A5DDDA">
            <a:alpha val="71900"/>
          </a:srgbClr>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
        <p:nvSpPr>
          <p:cNvPr id="71" name="Google Shape;71;p9"/>
          <p:cNvSpPr/>
          <p:nvPr/>
        </p:nvSpPr>
        <p:spPr>
          <a:xfrm flipH="1">
            <a:off x="4786900" y="1267950"/>
            <a:ext cx="3997800" cy="34779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flipH="1">
            <a:off x="388111" y="1267950"/>
            <a:ext cx="3997800" cy="34779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CUSTOM_17_2_1_1_1">
    <p:bg>
      <p:bgPr>
        <a:solidFill>
          <a:srgbClr val="A5DDDA">
            <a:alpha val="71900"/>
          </a:srgbClr>
        </a:solidFill>
        <a:effectLst/>
      </p:bgPr>
    </p:bg>
    <p:spTree>
      <p:nvGrpSpPr>
        <p:cNvPr id="1" name="Shape 77"/>
        <p:cNvGrpSpPr/>
        <p:nvPr/>
      </p:nvGrpSpPr>
      <p:grpSpPr>
        <a:xfrm>
          <a:off x="0" y="0"/>
          <a:ext cx="0" cy="0"/>
          <a:chOff x="0" y="0"/>
          <a:chExt cx="0" cy="0"/>
        </a:xfrm>
      </p:grpSpPr>
      <p:sp>
        <p:nvSpPr>
          <p:cNvPr id="78" name="Google Shape;78;p10"/>
          <p:cNvSpPr/>
          <p:nvPr/>
        </p:nvSpPr>
        <p:spPr>
          <a:xfrm flipH="1">
            <a:off x="388200" y="1267950"/>
            <a:ext cx="4082100" cy="15855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4786900" y="3166975"/>
            <a:ext cx="3997800" cy="15855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flipH="1">
            <a:off x="387998"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4786900" y="1285063"/>
            <a:ext cx="3997800" cy="15855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0"/>
          <p:cNvSpPr txBox="1">
            <a:spLocks noGrp="1"/>
          </p:cNvSpPr>
          <p:nvPr>
            <p:ph type="subTitle" idx="2"/>
          </p:nvPr>
        </p:nvSpPr>
        <p:spPr>
          <a:xfrm flipH="1">
            <a:off x="83850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85" name="Google Shape;85;p10"/>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0"/>
          <p:cNvSpPr txBox="1">
            <a:spLocks noGrp="1"/>
          </p:cNvSpPr>
          <p:nvPr>
            <p:ph type="subTitle" idx="4"/>
          </p:nvPr>
        </p:nvSpPr>
        <p:spPr>
          <a:xfrm flipH="1">
            <a:off x="519505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91" name="Google Shape;91;p10"/>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rgbClr val="A5DDDA">
            <a:alpha val="71900"/>
          </a:srgbClr>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7C3E"/>
              </a:buClr>
              <a:buSzPts val="2800"/>
              <a:buFont typeface="Denk One"/>
              <a:buNone/>
              <a:defRPr sz="2800" b="1">
                <a:solidFill>
                  <a:srgbClr val="FF7C3E"/>
                </a:solidFill>
                <a:latin typeface="Denk One"/>
                <a:ea typeface="Denk One"/>
                <a:cs typeface="Denk One"/>
                <a:sym typeface="Denk One"/>
              </a:defRPr>
            </a:lvl1pPr>
            <a:lvl2pPr lvl="1"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2pPr>
            <a:lvl3pPr lvl="2"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3pPr>
            <a:lvl4pPr lvl="3"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4pPr>
            <a:lvl5pPr lvl="4"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5pPr>
            <a:lvl6pPr lvl="5"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6pPr>
            <a:lvl7pPr lvl="6"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7pPr>
            <a:lvl8pPr lvl="7"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8pPr>
            <a:lvl9pPr lvl="8"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60" r:id="rId9"/>
    <p:sldLayoutId id="2147483661" r:id="rId10"/>
    <p:sldLayoutId id="2147483662" r:id="rId11"/>
    <p:sldLayoutId id="2147483663"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432073" y="1571358"/>
            <a:ext cx="49551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500" dirty="0" err="1">
                <a:solidFill>
                  <a:srgbClr val="FF7C3E"/>
                </a:solidFill>
                <a:latin typeface="Times New Roman" panose="02020603050405020304" pitchFamily="18" charset="0"/>
                <a:cs typeface="Times New Roman" panose="02020603050405020304" pitchFamily="18" charset="0"/>
              </a:rPr>
              <a:t>Bài</a:t>
            </a:r>
            <a:r>
              <a:rPr lang="en-US" sz="5500" dirty="0">
                <a:solidFill>
                  <a:srgbClr val="FF7C3E"/>
                </a:solidFill>
                <a:latin typeface="Times New Roman" panose="02020603050405020304" pitchFamily="18" charset="0"/>
                <a:cs typeface="Times New Roman" panose="02020603050405020304" pitchFamily="18" charset="0"/>
              </a:rPr>
              <a:t> 8: </a:t>
            </a:r>
            <a:br>
              <a:rPr lang="en-US" sz="5500" dirty="0">
                <a:solidFill>
                  <a:srgbClr val="FF7C3E"/>
                </a:solidFill>
                <a:latin typeface="Times New Roman" panose="02020603050405020304" pitchFamily="18" charset="0"/>
                <a:cs typeface="Times New Roman" panose="02020603050405020304" pitchFamily="18" charset="0"/>
              </a:rPr>
            </a:br>
            <a:r>
              <a:rPr lang="en-US" sz="11500" dirty="0">
                <a:solidFill>
                  <a:srgbClr val="FF7C3E"/>
                </a:solidFill>
                <a:latin typeface="Times New Roman" panose="02020603050405020304" pitchFamily="18" charset="0"/>
                <a:cs typeface="Times New Roman" panose="02020603050405020304" pitchFamily="18" charset="0"/>
              </a:rPr>
              <a:t>ACID</a:t>
            </a:r>
            <a:endParaRPr sz="5500" dirty="0">
              <a:solidFill>
                <a:srgbClr val="FF7C3E"/>
              </a:solidFill>
              <a:latin typeface="Times New Roman" panose="02020603050405020304" pitchFamily="18" charset="0"/>
              <a:cs typeface="Times New Roman" panose="02020603050405020304" pitchFamily="18" charset="0"/>
            </a:endParaRPr>
          </a:p>
        </p:txBody>
      </p:sp>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83"/>
                                        </p:tgtEl>
                                        <p:attrNameLst>
                                          <p:attrName>ppt_x</p:attrName>
                                          <p:attrName>ppt_y</p:attrName>
                                        </p:attrNameLst>
                                      </p:cBhvr>
                                    </p:animMotion>
                                    <p:animRot by="1500000">
                                      <p:cBhvr>
                                        <p:cTn id="12" dur="125" fill="hold">
                                          <p:stCondLst>
                                            <p:cond delay="0"/>
                                          </p:stCondLst>
                                        </p:cTn>
                                        <p:tgtEl>
                                          <p:spTgt spid="183"/>
                                        </p:tgtEl>
                                        <p:attrNameLst>
                                          <p:attrName>r</p:attrName>
                                        </p:attrNameLst>
                                      </p:cBhvr>
                                    </p:animRot>
                                    <p:animRot by="-1500000">
                                      <p:cBhvr>
                                        <p:cTn id="13" dur="125" fill="hold">
                                          <p:stCondLst>
                                            <p:cond delay="125"/>
                                          </p:stCondLst>
                                        </p:cTn>
                                        <p:tgtEl>
                                          <p:spTgt spid="183"/>
                                        </p:tgtEl>
                                        <p:attrNameLst>
                                          <p:attrName>r</p:attrName>
                                        </p:attrNameLst>
                                      </p:cBhvr>
                                    </p:animRot>
                                    <p:animRot by="-1500000">
                                      <p:cBhvr>
                                        <p:cTn id="14" dur="125" fill="hold">
                                          <p:stCondLst>
                                            <p:cond delay="250"/>
                                          </p:stCondLst>
                                        </p:cTn>
                                        <p:tgtEl>
                                          <p:spTgt spid="183"/>
                                        </p:tgtEl>
                                        <p:attrNameLst>
                                          <p:attrName>r</p:attrName>
                                        </p:attrNameLst>
                                      </p:cBhvr>
                                    </p:animRot>
                                    <p:animRot by="1500000">
                                      <p:cBhvr>
                                        <p:cTn id="15" dur="125" fill="hold">
                                          <p:stCondLst>
                                            <p:cond delay="375"/>
                                          </p:stCondLst>
                                        </p:cTn>
                                        <p:tgtEl>
                                          <p:spTgt spid="1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961224-F781-40C6-0ABC-090A4265043D}"/>
              </a:ext>
            </a:extLst>
          </p:cNvPr>
          <p:cNvSpPr txBox="1"/>
          <p:nvPr/>
        </p:nvSpPr>
        <p:spPr>
          <a:xfrm>
            <a:off x="382772" y="440528"/>
            <a:ext cx="3455582" cy="523220"/>
          </a:xfrm>
          <a:prstGeom prst="rect">
            <a:avLst/>
          </a:prstGeom>
          <a:noFill/>
        </p:spPr>
        <p:txBody>
          <a:bodyPr wrap="square">
            <a:spAutoFit/>
          </a:bodyPr>
          <a:lstStyle/>
          <a:p>
            <a:pPr lvl="0" algn="ctr" rtl="0"/>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Khái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niệm</a:t>
            </a:r>
            <a:r>
              <a:rPr lang="en-US" sz="2800" b="1" u="sng" dirty="0">
                <a:solidFill>
                  <a:srgbClr val="FF0000"/>
                </a:solidFill>
                <a:latin typeface="Times New Roman" panose="02020603050405020304" pitchFamily="18" charset="0"/>
                <a:cs typeface="Times New Roman" panose="02020603050405020304" pitchFamily="18" charset="0"/>
              </a:rPr>
              <a:t> acid</a:t>
            </a:r>
            <a:endParaRPr lang="en" sz="2800" b="1" u="sng" dirty="0">
              <a:solidFill>
                <a:srgbClr val="FF0000"/>
              </a:solidFill>
              <a:latin typeface="Times New Roman" panose="02020603050405020304" pitchFamily="18" charset="0"/>
              <a:ea typeface="Roboto"/>
              <a:cs typeface="Times New Roman" panose="02020603050405020304" pitchFamily="18" charset="0"/>
              <a:sym typeface="Roboto"/>
            </a:endParaRPr>
          </a:p>
        </p:txBody>
      </p:sp>
      <p:sp>
        <p:nvSpPr>
          <p:cNvPr id="7" name="TextBox 6">
            <a:extLst>
              <a:ext uri="{FF2B5EF4-FFF2-40B4-BE49-F238E27FC236}">
                <a16:creationId xmlns:a16="http://schemas.microsoft.com/office/drawing/2014/main" id="{FBE7DF1A-9CF7-B2A6-C2A1-9250296740FB}"/>
              </a:ext>
            </a:extLst>
          </p:cNvPr>
          <p:cNvSpPr txBox="1"/>
          <p:nvPr/>
        </p:nvSpPr>
        <p:spPr>
          <a:xfrm>
            <a:off x="510363" y="1055431"/>
            <a:ext cx="3200400" cy="2677656"/>
          </a:xfrm>
          <a:prstGeom prst="rect">
            <a:avLst/>
          </a:prstGeom>
          <a:noFill/>
        </p:spPr>
        <p:txBody>
          <a:bodyPr wrap="square">
            <a:spAutoFit/>
          </a:bodyPr>
          <a:lstStyle/>
          <a:p>
            <a:pPr algn="just"/>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Acid là những hợp chất trong phân tử có nguyên tử hydrogen liên kết với gốc acid. Khi tan trong nước, acid tạo ra ion H</a:t>
            </a:r>
            <a:r>
              <a:rPr lang="vi-VN" sz="2800" baseline="30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A5C9632-7F79-940B-5AD2-02A6C668B28C}"/>
              </a:ext>
            </a:extLst>
          </p:cNvPr>
          <p:cNvSpPr txBox="1"/>
          <p:nvPr/>
        </p:nvSpPr>
        <p:spPr>
          <a:xfrm>
            <a:off x="4152013" y="1178542"/>
            <a:ext cx="4699591" cy="523220"/>
          </a:xfrm>
          <a:prstGeom prst="rect">
            <a:avLst/>
          </a:prstGeom>
          <a:noFill/>
        </p:spPr>
        <p:txBody>
          <a:bodyPr wrap="square">
            <a:spAutoFit/>
          </a:bodyPr>
          <a:lstStyle/>
          <a:p>
            <a:pPr lvl="0" algn="ctr" rtl="0"/>
            <a:r>
              <a:rPr lang="en-US" sz="2800" b="1" i="1" u="sng" dirty="0">
                <a:solidFill>
                  <a:srgbClr val="7030A0"/>
                </a:solidFill>
                <a:latin typeface="Times New Roman" panose="02020603050405020304" pitchFamily="18" charset="0"/>
                <a:cs typeface="Times New Roman" panose="02020603050405020304" pitchFamily="18" charset="0"/>
              </a:rPr>
              <a:t>* </a:t>
            </a:r>
            <a:r>
              <a:rPr lang="en-US" sz="2800" b="1" i="1" u="sng" dirty="0" err="1">
                <a:solidFill>
                  <a:srgbClr val="7030A0"/>
                </a:solidFill>
                <a:latin typeface="Times New Roman" panose="02020603050405020304" pitchFamily="18" charset="0"/>
                <a:cs typeface="Times New Roman" panose="02020603050405020304" pitchFamily="18" charset="0"/>
              </a:rPr>
              <a:t>Công</a:t>
            </a:r>
            <a:r>
              <a:rPr lang="en-US" sz="2800" b="1" i="1" u="sng" dirty="0">
                <a:solidFill>
                  <a:srgbClr val="7030A0"/>
                </a:solidFill>
                <a:latin typeface="Times New Roman" panose="02020603050405020304" pitchFamily="18" charset="0"/>
                <a:cs typeface="Times New Roman" panose="02020603050405020304" pitchFamily="18" charset="0"/>
              </a:rPr>
              <a:t> </a:t>
            </a:r>
            <a:r>
              <a:rPr lang="en-US" sz="2800" b="1" i="1" u="sng" dirty="0" err="1">
                <a:solidFill>
                  <a:srgbClr val="7030A0"/>
                </a:solidFill>
                <a:latin typeface="Times New Roman" panose="02020603050405020304" pitchFamily="18" charset="0"/>
                <a:cs typeface="Times New Roman" panose="02020603050405020304" pitchFamily="18" charset="0"/>
              </a:rPr>
              <a:t>thức</a:t>
            </a:r>
            <a:r>
              <a:rPr lang="en-US" sz="2800" b="1" i="1" u="sng" dirty="0">
                <a:solidFill>
                  <a:srgbClr val="7030A0"/>
                </a:solidFill>
                <a:latin typeface="Times New Roman" panose="02020603050405020304" pitchFamily="18" charset="0"/>
                <a:cs typeface="Times New Roman" panose="02020603050405020304" pitchFamily="18" charset="0"/>
              </a:rPr>
              <a:t> </a:t>
            </a:r>
            <a:r>
              <a:rPr lang="en-US" sz="2800" b="1" i="1" u="sng" dirty="0" err="1">
                <a:solidFill>
                  <a:srgbClr val="7030A0"/>
                </a:solidFill>
                <a:latin typeface="Times New Roman" panose="02020603050405020304" pitchFamily="18" charset="0"/>
                <a:cs typeface="Times New Roman" panose="02020603050405020304" pitchFamily="18" charset="0"/>
              </a:rPr>
              <a:t>phân</a:t>
            </a:r>
            <a:r>
              <a:rPr lang="en-US" sz="2800" b="1" i="1" u="sng" dirty="0">
                <a:solidFill>
                  <a:srgbClr val="7030A0"/>
                </a:solidFill>
                <a:latin typeface="Times New Roman" panose="02020603050405020304" pitchFamily="18" charset="0"/>
                <a:cs typeface="Times New Roman" panose="02020603050405020304" pitchFamily="18" charset="0"/>
              </a:rPr>
              <a:t> </a:t>
            </a:r>
            <a:r>
              <a:rPr lang="en-US" sz="2800" b="1" i="1" u="sng" dirty="0" err="1">
                <a:solidFill>
                  <a:srgbClr val="7030A0"/>
                </a:solidFill>
                <a:latin typeface="Times New Roman" panose="02020603050405020304" pitchFamily="18" charset="0"/>
                <a:cs typeface="Times New Roman" panose="02020603050405020304" pitchFamily="18" charset="0"/>
              </a:rPr>
              <a:t>tử</a:t>
            </a:r>
            <a:r>
              <a:rPr lang="en-US" sz="2800" b="1" i="1" u="sng" dirty="0">
                <a:solidFill>
                  <a:srgbClr val="7030A0"/>
                </a:solidFill>
                <a:latin typeface="Times New Roman" panose="02020603050405020304" pitchFamily="18" charset="0"/>
                <a:cs typeface="Times New Roman" panose="02020603050405020304" pitchFamily="18" charset="0"/>
              </a:rPr>
              <a:t> </a:t>
            </a:r>
            <a:r>
              <a:rPr lang="en-US" sz="2800" b="1" i="1" u="sng" dirty="0" err="1">
                <a:solidFill>
                  <a:srgbClr val="7030A0"/>
                </a:solidFill>
                <a:latin typeface="Times New Roman" panose="02020603050405020304" pitchFamily="18" charset="0"/>
                <a:cs typeface="Times New Roman" panose="02020603050405020304" pitchFamily="18" charset="0"/>
              </a:rPr>
              <a:t>của</a:t>
            </a:r>
            <a:r>
              <a:rPr lang="en-US" sz="2800" b="1" i="1" u="sng" dirty="0">
                <a:solidFill>
                  <a:srgbClr val="7030A0"/>
                </a:solidFill>
                <a:latin typeface="Times New Roman" panose="02020603050405020304" pitchFamily="18" charset="0"/>
                <a:cs typeface="Times New Roman" panose="02020603050405020304" pitchFamily="18" charset="0"/>
              </a:rPr>
              <a:t> acid</a:t>
            </a:r>
            <a:endParaRPr lang="en" sz="2800" b="1" i="1" u="sng" dirty="0">
              <a:solidFill>
                <a:srgbClr val="7030A0"/>
              </a:solidFill>
              <a:latin typeface="Times New Roman" panose="02020603050405020304" pitchFamily="18" charset="0"/>
              <a:ea typeface="Roboto"/>
              <a:cs typeface="Times New Roman" panose="02020603050405020304" pitchFamily="18" charset="0"/>
              <a:sym typeface="Roboto"/>
            </a:endParaRPr>
          </a:p>
        </p:txBody>
      </p:sp>
      <p:sp>
        <p:nvSpPr>
          <p:cNvPr id="9" name="TextBox 8">
            <a:extLst>
              <a:ext uri="{FF2B5EF4-FFF2-40B4-BE49-F238E27FC236}">
                <a16:creationId xmlns:a16="http://schemas.microsoft.com/office/drawing/2014/main" id="{382589F7-BF70-70B5-8050-CD3F1189013D}"/>
              </a:ext>
            </a:extLst>
          </p:cNvPr>
          <p:cNvSpPr txBox="1"/>
          <p:nvPr/>
        </p:nvSpPr>
        <p:spPr>
          <a:xfrm>
            <a:off x="4199860" y="1917205"/>
            <a:ext cx="4603898" cy="954107"/>
          </a:xfrm>
          <a:prstGeom prst="rect">
            <a:avLst/>
          </a:prstGeom>
          <a:noFill/>
        </p:spPr>
        <p:txBody>
          <a:bodyPr wrap="square">
            <a:spAutoFit/>
          </a:bodyPr>
          <a:lstStyle/>
          <a:p>
            <a:pPr algn="just"/>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latin typeface="Times New Roman" panose="02020603050405020304" pitchFamily="18" charset="0"/>
                <a:ea typeface="Courier New" panose="02070309020205020404" pitchFamily="49" charset="0"/>
                <a:cs typeface="Times New Roman" panose="02020603050405020304" pitchFamily="18" charset="0"/>
              </a:rPr>
              <a:t>Gồm 1 hay nhiều nguyên tử h</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ydrogen</a:t>
            </a:r>
            <a:r>
              <a:rPr lang="vi-VN" sz="2800" dirty="0">
                <a:latin typeface="Times New Roman" panose="02020603050405020304" pitchFamily="18" charset="0"/>
                <a:ea typeface="Courier New" panose="02070309020205020404" pitchFamily="49" charset="0"/>
                <a:cs typeface="Times New Roman" panose="02020603050405020304" pitchFamily="18" charset="0"/>
              </a:rPr>
              <a:t> liên kết với gốc </a:t>
            </a:r>
            <a:r>
              <a:rPr lang="en-US" sz="2800" dirty="0">
                <a:latin typeface="Times New Roman" panose="02020603050405020304" pitchFamily="18" charset="0"/>
                <a:ea typeface="Courier New" panose="02070309020205020404" pitchFamily="49" charset="0"/>
                <a:cs typeface="Times New Roman" panose="02020603050405020304" pitchFamily="18" charset="0"/>
              </a:rPr>
              <a:t>acid</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0D3203E-8084-7D4B-66EA-7693D06E9FF1}"/>
              </a:ext>
            </a:extLst>
          </p:cNvPr>
          <p:cNvSpPr txBox="1"/>
          <p:nvPr/>
        </p:nvSpPr>
        <p:spPr>
          <a:xfrm>
            <a:off x="4199860" y="2871312"/>
            <a:ext cx="4603898" cy="1384995"/>
          </a:xfrm>
          <a:prstGeom prst="rect">
            <a:avLst/>
          </a:prstGeom>
          <a:noFill/>
        </p:spPr>
        <p:txBody>
          <a:bodyPr wrap="square">
            <a:spAutoFit/>
          </a:bodyPr>
          <a:lstStyle/>
          <a:p>
            <a:pPr algn="just"/>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Dạng</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tổng</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quát</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p>
          <a:p>
            <a:pPr algn="just"/>
            <a:r>
              <a:rPr lang="en-US" sz="2800" dirty="0">
                <a:latin typeface="Times New Roman" panose="02020603050405020304" pitchFamily="18" charset="0"/>
                <a:ea typeface="Courier New" panose="02070309020205020404" pitchFamily="49" charset="0"/>
                <a:cs typeface="Times New Roman" panose="02020603050405020304" pitchFamily="18" charset="0"/>
              </a:rPr>
              <a:t>+ n: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là</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chỉ</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số</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của</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nguyên</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tử</a:t>
            </a:r>
            <a:r>
              <a:rPr lang="en-US" sz="2800" dirty="0">
                <a:latin typeface="Times New Roman" panose="02020603050405020304" pitchFamily="18" charset="0"/>
                <a:ea typeface="Courier New" panose="02070309020205020404" pitchFamily="49" charset="0"/>
                <a:cs typeface="Times New Roman" panose="02020603050405020304" pitchFamily="18" charset="0"/>
              </a:rPr>
              <a:t> H.</a:t>
            </a:r>
          </a:p>
          <a:p>
            <a:pPr algn="just"/>
            <a:r>
              <a:rPr lang="en-US" sz="2800" dirty="0">
                <a:latin typeface="Times New Roman" panose="02020603050405020304" pitchFamily="18" charset="0"/>
                <a:ea typeface="Courier New" panose="02070309020205020404" pitchFamily="49" charset="0"/>
                <a:cs typeface="Times New Roman" panose="02020603050405020304" pitchFamily="18" charset="0"/>
              </a:rPr>
              <a:t>+ A: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là</a:t>
            </a:r>
            <a:r>
              <a:rPr lang="en-US" sz="2800" dirty="0">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latin typeface="Times New Roman" panose="02020603050405020304" pitchFamily="18" charset="0"/>
                <a:ea typeface="Courier New" panose="02070309020205020404" pitchFamily="49" charset="0"/>
                <a:cs typeface="Times New Roman" panose="02020603050405020304" pitchFamily="18" charset="0"/>
              </a:rPr>
              <a:t>gốc</a:t>
            </a:r>
            <a:r>
              <a:rPr lang="en-US" sz="2800" dirty="0">
                <a:latin typeface="Times New Roman" panose="02020603050405020304" pitchFamily="18" charset="0"/>
                <a:ea typeface="Courier New" panose="02070309020205020404" pitchFamily="49" charset="0"/>
                <a:cs typeface="Times New Roman" panose="02020603050405020304" pitchFamily="18" charset="0"/>
              </a:rPr>
              <a:t> acid.</a:t>
            </a:r>
          </a:p>
        </p:txBody>
      </p:sp>
      <p:sp>
        <p:nvSpPr>
          <p:cNvPr id="11" name="Rectangle: Rounded Corners 10">
            <a:extLst>
              <a:ext uri="{FF2B5EF4-FFF2-40B4-BE49-F238E27FC236}">
                <a16:creationId xmlns:a16="http://schemas.microsoft.com/office/drawing/2014/main" id="{76703639-B2F3-A8C9-A096-1C45567BE7AA}"/>
              </a:ext>
            </a:extLst>
          </p:cNvPr>
          <p:cNvSpPr/>
          <p:nvPr/>
        </p:nvSpPr>
        <p:spPr>
          <a:xfrm>
            <a:off x="6931234" y="2850031"/>
            <a:ext cx="1287734" cy="56221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spcAft>
                <a:spcPts val="1000"/>
              </a:spcAft>
            </a:pP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8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F0300A-5EAE-8741-19EF-B2E1F6A62065}"/>
              </a:ext>
            </a:extLst>
          </p:cNvPr>
          <p:cNvSpPr txBox="1">
            <a:spLocks/>
          </p:cNvSpPr>
          <p:nvPr/>
        </p:nvSpPr>
        <p:spPr>
          <a:xfrm>
            <a:off x="353095" y="236562"/>
            <a:ext cx="3751072" cy="7694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7C3E"/>
              </a:buClr>
              <a:buSzPts val="2400"/>
              <a:buFont typeface="Denk One"/>
              <a:buNone/>
              <a:defRPr sz="2400" b="0" i="0" u="none" strike="noStrike" cap="none">
                <a:solidFill>
                  <a:srgbClr val="FF7C3E"/>
                </a:solidFill>
                <a:latin typeface="Denk One"/>
                <a:ea typeface="Denk One"/>
                <a:cs typeface="Denk One"/>
                <a:sym typeface="Denk One"/>
              </a:defRPr>
            </a:lvl1pPr>
            <a:lvl2pPr marR="0" lvl="1" algn="l" rtl="0">
              <a:lnSpc>
                <a:spcPct val="100000"/>
              </a:lnSpc>
              <a:spcBef>
                <a:spcPts val="0"/>
              </a:spcBef>
              <a:spcAft>
                <a:spcPts val="0"/>
              </a:spcAft>
              <a:buClr>
                <a:srgbClr val="FF7C3E"/>
              </a:buClr>
              <a:buSzPts val="4800"/>
              <a:buFont typeface="Denk One"/>
              <a:buNone/>
              <a:defRPr sz="4800" b="1" i="0" u="none" strike="noStrike" cap="none">
                <a:solidFill>
                  <a:srgbClr val="FF7C3E"/>
                </a:solidFill>
                <a:latin typeface="Denk One"/>
                <a:ea typeface="Denk One"/>
                <a:cs typeface="Denk One"/>
                <a:sym typeface="Denk One"/>
              </a:defRPr>
            </a:lvl2pPr>
            <a:lvl3pPr marR="0" lvl="2" algn="l" rtl="0">
              <a:lnSpc>
                <a:spcPct val="100000"/>
              </a:lnSpc>
              <a:spcBef>
                <a:spcPts val="0"/>
              </a:spcBef>
              <a:spcAft>
                <a:spcPts val="0"/>
              </a:spcAft>
              <a:buClr>
                <a:srgbClr val="FF7C3E"/>
              </a:buClr>
              <a:buSzPts val="4800"/>
              <a:buFont typeface="Denk One"/>
              <a:buNone/>
              <a:defRPr sz="4800" b="1" i="0" u="none" strike="noStrike" cap="none">
                <a:solidFill>
                  <a:srgbClr val="FF7C3E"/>
                </a:solidFill>
                <a:latin typeface="Denk One"/>
                <a:ea typeface="Denk One"/>
                <a:cs typeface="Denk One"/>
                <a:sym typeface="Denk One"/>
              </a:defRPr>
            </a:lvl3pPr>
            <a:lvl4pPr marR="0" lvl="3" algn="l" rtl="0">
              <a:lnSpc>
                <a:spcPct val="100000"/>
              </a:lnSpc>
              <a:spcBef>
                <a:spcPts val="0"/>
              </a:spcBef>
              <a:spcAft>
                <a:spcPts val="0"/>
              </a:spcAft>
              <a:buClr>
                <a:srgbClr val="FF7C3E"/>
              </a:buClr>
              <a:buSzPts val="4800"/>
              <a:buFont typeface="Denk One"/>
              <a:buNone/>
              <a:defRPr sz="4800" b="1" i="0" u="none" strike="noStrike" cap="none">
                <a:solidFill>
                  <a:srgbClr val="FF7C3E"/>
                </a:solidFill>
                <a:latin typeface="Denk One"/>
                <a:ea typeface="Denk One"/>
                <a:cs typeface="Denk One"/>
                <a:sym typeface="Denk One"/>
              </a:defRPr>
            </a:lvl4pPr>
            <a:lvl5pPr marR="0" lvl="4" algn="l" rtl="0">
              <a:lnSpc>
                <a:spcPct val="100000"/>
              </a:lnSpc>
              <a:spcBef>
                <a:spcPts val="0"/>
              </a:spcBef>
              <a:spcAft>
                <a:spcPts val="0"/>
              </a:spcAft>
              <a:buClr>
                <a:srgbClr val="FF7C3E"/>
              </a:buClr>
              <a:buSzPts val="4800"/>
              <a:buFont typeface="Denk One"/>
              <a:buNone/>
              <a:defRPr sz="4800" b="1" i="0" u="none" strike="noStrike" cap="none">
                <a:solidFill>
                  <a:srgbClr val="FF7C3E"/>
                </a:solidFill>
                <a:latin typeface="Denk One"/>
                <a:ea typeface="Denk One"/>
                <a:cs typeface="Denk One"/>
                <a:sym typeface="Denk One"/>
              </a:defRPr>
            </a:lvl5pPr>
            <a:lvl6pPr marR="0" lvl="5" algn="l" rtl="0">
              <a:lnSpc>
                <a:spcPct val="100000"/>
              </a:lnSpc>
              <a:spcBef>
                <a:spcPts val="0"/>
              </a:spcBef>
              <a:spcAft>
                <a:spcPts val="0"/>
              </a:spcAft>
              <a:buClr>
                <a:srgbClr val="FF7C3E"/>
              </a:buClr>
              <a:buSzPts val="4800"/>
              <a:buFont typeface="Denk One"/>
              <a:buNone/>
              <a:defRPr sz="4800" b="1" i="0" u="none" strike="noStrike" cap="none">
                <a:solidFill>
                  <a:srgbClr val="FF7C3E"/>
                </a:solidFill>
                <a:latin typeface="Denk One"/>
                <a:ea typeface="Denk One"/>
                <a:cs typeface="Denk One"/>
                <a:sym typeface="Denk One"/>
              </a:defRPr>
            </a:lvl6pPr>
            <a:lvl7pPr marR="0" lvl="6" algn="l" rtl="0">
              <a:lnSpc>
                <a:spcPct val="100000"/>
              </a:lnSpc>
              <a:spcBef>
                <a:spcPts val="0"/>
              </a:spcBef>
              <a:spcAft>
                <a:spcPts val="0"/>
              </a:spcAft>
              <a:buClr>
                <a:srgbClr val="FF7C3E"/>
              </a:buClr>
              <a:buSzPts val="4800"/>
              <a:buFont typeface="Denk One"/>
              <a:buNone/>
              <a:defRPr sz="4800" b="1" i="0" u="none" strike="noStrike" cap="none">
                <a:solidFill>
                  <a:srgbClr val="FF7C3E"/>
                </a:solidFill>
                <a:latin typeface="Denk One"/>
                <a:ea typeface="Denk One"/>
                <a:cs typeface="Denk One"/>
                <a:sym typeface="Denk One"/>
              </a:defRPr>
            </a:lvl7pPr>
            <a:lvl8pPr marR="0" lvl="7" algn="l" rtl="0">
              <a:lnSpc>
                <a:spcPct val="100000"/>
              </a:lnSpc>
              <a:spcBef>
                <a:spcPts val="0"/>
              </a:spcBef>
              <a:spcAft>
                <a:spcPts val="0"/>
              </a:spcAft>
              <a:buClr>
                <a:srgbClr val="FF7C3E"/>
              </a:buClr>
              <a:buSzPts val="4800"/>
              <a:buFont typeface="Denk One"/>
              <a:buNone/>
              <a:defRPr sz="4800" b="1" i="0" u="none" strike="noStrike" cap="none">
                <a:solidFill>
                  <a:srgbClr val="FF7C3E"/>
                </a:solidFill>
                <a:latin typeface="Denk One"/>
                <a:ea typeface="Denk One"/>
                <a:cs typeface="Denk One"/>
                <a:sym typeface="Denk One"/>
              </a:defRPr>
            </a:lvl8pPr>
            <a:lvl9pPr marR="0" lvl="8" algn="l" rtl="0">
              <a:lnSpc>
                <a:spcPct val="100000"/>
              </a:lnSpc>
              <a:spcBef>
                <a:spcPts val="0"/>
              </a:spcBef>
              <a:spcAft>
                <a:spcPts val="0"/>
              </a:spcAft>
              <a:buClr>
                <a:srgbClr val="FF7C3E"/>
              </a:buClr>
              <a:buSzPts val="4800"/>
              <a:buFont typeface="Denk One"/>
              <a:buNone/>
              <a:defRPr sz="4800" b="1" i="0" u="none" strike="noStrike" cap="none">
                <a:solidFill>
                  <a:srgbClr val="FF7C3E"/>
                </a:solidFill>
                <a:latin typeface="Denk One"/>
                <a:ea typeface="Denk One"/>
                <a:cs typeface="Denk One"/>
                <a:sym typeface="Denk One"/>
              </a:defRPr>
            </a:lvl9pPr>
          </a:lstStyle>
          <a:p>
            <a:pPr algn="l"/>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loại</a:t>
            </a:r>
            <a:r>
              <a:rPr lang="en-US" sz="3600" dirty="0">
                <a:solidFill>
                  <a:srgbClr val="FF0000"/>
                </a:solidFill>
                <a:latin typeface="Times New Roman" panose="02020603050405020304" pitchFamily="18" charset="0"/>
                <a:cs typeface="Times New Roman" panose="02020603050405020304" pitchFamily="18" charset="0"/>
              </a:rPr>
              <a:t> acid</a:t>
            </a:r>
          </a:p>
        </p:txBody>
      </p:sp>
      <p:sp>
        <p:nvSpPr>
          <p:cNvPr id="4" name="Google Shape;13585;p48">
            <a:extLst>
              <a:ext uri="{FF2B5EF4-FFF2-40B4-BE49-F238E27FC236}">
                <a16:creationId xmlns:a16="http://schemas.microsoft.com/office/drawing/2014/main" id="{AF5D8CD2-F5B8-6EFF-44BB-32FB7EAFCFE1}"/>
              </a:ext>
            </a:extLst>
          </p:cNvPr>
          <p:cNvSpPr/>
          <p:nvPr/>
        </p:nvSpPr>
        <p:spPr>
          <a:xfrm>
            <a:off x="2314644" y="2360351"/>
            <a:ext cx="24686" cy="24309"/>
          </a:xfrm>
          <a:custGeom>
            <a:avLst/>
            <a:gdLst/>
            <a:ahLst/>
            <a:cxnLst/>
            <a:rect l="l" t="t" r="r" b="b"/>
            <a:pathLst>
              <a:path w="1508" h="1485" extrusionOk="0">
                <a:moveTo>
                  <a:pt x="617" y="1"/>
                </a:moveTo>
                <a:cubicBezTo>
                  <a:pt x="549" y="1"/>
                  <a:pt x="503" y="24"/>
                  <a:pt x="434" y="69"/>
                </a:cubicBezTo>
                <a:cubicBezTo>
                  <a:pt x="366" y="92"/>
                  <a:pt x="275" y="138"/>
                  <a:pt x="229" y="206"/>
                </a:cubicBezTo>
                <a:cubicBezTo>
                  <a:pt x="183" y="252"/>
                  <a:pt x="138" y="297"/>
                  <a:pt x="115" y="343"/>
                </a:cubicBezTo>
                <a:lnTo>
                  <a:pt x="46" y="503"/>
                </a:lnTo>
                <a:cubicBezTo>
                  <a:pt x="24" y="594"/>
                  <a:pt x="1" y="685"/>
                  <a:pt x="24" y="777"/>
                </a:cubicBezTo>
                <a:cubicBezTo>
                  <a:pt x="24" y="868"/>
                  <a:pt x="69" y="959"/>
                  <a:pt x="115" y="1051"/>
                </a:cubicBezTo>
                <a:cubicBezTo>
                  <a:pt x="138" y="1074"/>
                  <a:pt x="161" y="1096"/>
                  <a:pt x="183" y="1142"/>
                </a:cubicBezTo>
                <a:cubicBezTo>
                  <a:pt x="229" y="1256"/>
                  <a:pt x="320" y="1325"/>
                  <a:pt x="434" y="1393"/>
                </a:cubicBezTo>
                <a:cubicBezTo>
                  <a:pt x="549" y="1462"/>
                  <a:pt x="663" y="1484"/>
                  <a:pt x="800" y="1484"/>
                </a:cubicBezTo>
                <a:lnTo>
                  <a:pt x="982" y="1462"/>
                </a:lnTo>
                <a:cubicBezTo>
                  <a:pt x="1096" y="1439"/>
                  <a:pt x="1211" y="1370"/>
                  <a:pt x="1302" y="1279"/>
                </a:cubicBezTo>
                <a:cubicBezTo>
                  <a:pt x="1370" y="1210"/>
                  <a:pt x="1416" y="1142"/>
                  <a:pt x="1462" y="1051"/>
                </a:cubicBezTo>
                <a:cubicBezTo>
                  <a:pt x="1507" y="959"/>
                  <a:pt x="1507" y="868"/>
                  <a:pt x="1507" y="777"/>
                </a:cubicBezTo>
                <a:cubicBezTo>
                  <a:pt x="1507" y="640"/>
                  <a:pt x="1484" y="526"/>
                  <a:pt x="1416" y="412"/>
                </a:cubicBezTo>
                <a:cubicBezTo>
                  <a:pt x="1348" y="297"/>
                  <a:pt x="1256" y="229"/>
                  <a:pt x="1165" y="160"/>
                </a:cubicBezTo>
                <a:cubicBezTo>
                  <a:pt x="1119" y="138"/>
                  <a:pt x="1096" y="115"/>
                  <a:pt x="1074" y="92"/>
                </a:cubicBezTo>
                <a:cubicBezTo>
                  <a:pt x="1005" y="69"/>
                  <a:pt x="959" y="46"/>
                  <a:pt x="891" y="24"/>
                </a:cubicBezTo>
                <a:cubicBezTo>
                  <a:pt x="800" y="1"/>
                  <a:pt x="708" y="1"/>
                  <a:pt x="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Google Shape;13586;p48">
            <a:extLst>
              <a:ext uri="{FF2B5EF4-FFF2-40B4-BE49-F238E27FC236}">
                <a16:creationId xmlns:a16="http://schemas.microsoft.com/office/drawing/2014/main" id="{55C6C476-FABA-51AB-7943-896A07A0A2F7}"/>
              </a:ext>
            </a:extLst>
          </p:cNvPr>
          <p:cNvSpPr/>
          <p:nvPr/>
        </p:nvSpPr>
        <p:spPr>
          <a:xfrm>
            <a:off x="2300451" y="2392583"/>
            <a:ext cx="22067" cy="22345"/>
          </a:xfrm>
          <a:custGeom>
            <a:avLst/>
            <a:gdLst/>
            <a:ahLst/>
            <a:cxnLst/>
            <a:rect l="l" t="t" r="r" b="b"/>
            <a:pathLst>
              <a:path w="1348" h="1365" extrusionOk="0">
                <a:moveTo>
                  <a:pt x="608" y="0"/>
                </a:moveTo>
                <a:cubicBezTo>
                  <a:pt x="554" y="0"/>
                  <a:pt x="503" y="6"/>
                  <a:pt x="457" y="18"/>
                </a:cubicBezTo>
                <a:lnTo>
                  <a:pt x="297" y="86"/>
                </a:lnTo>
                <a:cubicBezTo>
                  <a:pt x="206" y="132"/>
                  <a:pt x="137" y="200"/>
                  <a:pt x="92" y="291"/>
                </a:cubicBezTo>
                <a:cubicBezTo>
                  <a:pt x="46" y="360"/>
                  <a:pt x="23" y="428"/>
                  <a:pt x="23" y="520"/>
                </a:cubicBezTo>
                <a:cubicBezTo>
                  <a:pt x="0" y="588"/>
                  <a:pt x="0" y="679"/>
                  <a:pt x="23" y="748"/>
                </a:cubicBezTo>
                <a:cubicBezTo>
                  <a:pt x="69" y="862"/>
                  <a:pt x="115" y="953"/>
                  <a:pt x="183" y="1022"/>
                </a:cubicBezTo>
                <a:cubicBezTo>
                  <a:pt x="229" y="1067"/>
                  <a:pt x="297" y="1113"/>
                  <a:pt x="366" y="1136"/>
                </a:cubicBezTo>
                <a:cubicBezTo>
                  <a:pt x="388" y="1159"/>
                  <a:pt x="388" y="1159"/>
                  <a:pt x="388" y="1159"/>
                </a:cubicBezTo>
                <a:cubicBezTo>
                  <a:pt x="411" y="1182"/>
                  <a:pt x="434" y="1227"/>
                  <a:pt x="480" y="1250"/>
                </a:cubicBezTo>
                <a:cubicBezTo>
                  <a:pt x="525" y="1296"/>
                  <a:pt x="594" y="1319"/>
                  <a:pt x="662" y="1341"/>
                </a:cubicBezTo>
                <a:lnTo>
                  <a:pt x="799" y="1364"/>
                </a:lnTo>
                <a:cubicBezTo>
                  <a:pt x="868" y="1364"/>
                  <a:pt x="936" y="1341"/>
                  <a:pt x="1005" y="1319"/>
                </a:cubicBezTo>
                <a:cubicBezTo>
                  <a:pt x="1050" y="1296"/>
                  <a:pt x="1096" y="1273"/>
                  <a:pt x="1119" y="1250"/>
                </a:cubicBezTo>
                <a:cubicBezTo>
                  <a:pt x="1187" y="1204"/>
                  <a:pt x="1233" y="1159"/>
                  <a:pt x="1256" y="1090"/>
                </a:cubicBezTo>
                <a:lnTo>
                  <a:pt x="1324" y="953"/>
                </a:lnTo>
                <a:cubicBezTo>
                  <a:pt x="1347" y="862"/>
                  <a:pt x="1347" y="771"/>
                  <a:pt x="1324" y="679"/>
                </a:cubicBezTo>
                <a:cubicBezTo>
                  <a:pt x="1324" y="657"/>
                  <a:pt x="1301" y="611"/>
                  <a:pt x="1301" y="588"/>
                </a:cubicBezTo>
                <a:cubicBezTo>
                  <a:pt x="1279" y="542"/>
                  <a:pt x="1256" y="497"/>
                  <a:pt x="1233" y="428"/>
                </a:cubicBezTo>
                <a:cubicBezTo>
                  <a:pt x="1233" y="428"/>
                  <a:pt x="1233" y="406"/>
                  <a:pt x="1210" y="406"/>
                </a:cubicBezTo>
                <a:cubicBezTo>
                  <a:pt x="1187" y="337"/>
                  <a:pt x="1119" y="269"/>
                  <a:pt x="1096" y="223"/>
                </a:cubicBezTo>
                <a:cubicBezTo>
                  <a:pt x="1073" y="200"/>
                  <a:pt x="1050" y="177"/>
                  <a:pt x="1028" y="177"/>
                </a:cubicBezTo>
                <a:cubicBezTo>
                  <a:pt x="959" y="109"/>
                  <a:pt x="868" y="40"/>
                  <a:pt x="777" y="18"/>
                </a:cubicBezTo>
                <a:cubicBezTo>
                  <a:pt x="719" y="6"/>
                  <a:pt x="662" y="0"/>
                  <a:pt x="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Google Shape;1381;p53">
            <a:extLst>
              <a:ext uri="{FF2B5EF4-FFF2-40B4-BE49-F238E27FC236}">
                <a16:creationId xmlns:a16="http://schemas.microsoft.com/office/drawing/2014/main" id="{6C40D432-BBC1-196E-D0D2-78C4F44D49C2}"/>
              </a:ext>
            </a:extLst>
          </p:cNvPr>
          <p:cNvSpPr/>
          <p:nvPr/>
        </p:nvSpPr>
        <p:spPr>
          <a:xfrm>
            <a:off x="734558" y="3497186"/>
            <a:ext cx="7036926" cy="1409752"/>
          </a:xfrm>
          <a:custGeom>
            <a:avLst/>
            <a:gdLst/>
            <a:ahLst/>
            <a:cxnLst/>
            <a:rect l="l" t="t" r="r" b="b"/>
            <a:pathLst>
              <a:path w="275471" h="203163" extrusionOk="0">
                <a:moveTo>
                  <a:pt x="71694" y="1"/>
                </a:moveTo>
                <a:cubicBezTo>
                  <a:pt x="45546" y="1"/>
                  <a:pt x="8051" y="1070"/>
                  <a:pt x="5199" y="3374"/>
                </a:cubicBezTo>
                <a:cubicBezTo>
                  <a:pt x="1903" y="6163"/>
                  <a:pt x="3931" y="76647"/>
                  <a:pt x="5199" y="95916"/>
                </a:cubicBezTo>
                <a:cubicBezTo>
                  <a:pt x="6593" y="115185"/>
                  <a:pt x="1" y="192261"/>
                  <a:pt x="5199" y="198726"/>
                </a:cubicBezTo>
                <a:cubicBezTo>
                  <a:pt x="8875" y="203163"/>
                  <a:pt x="42342" y="201895"/>
                  <a:pt x="75556" y="202529"/>
                </a:cubicBezTo>
                <a:cubicBezTo>
                  <a:pt x="91308" y="202828"/>
                  <a:pt x="117361" y="202958"/>
                  <a:pt x="142110" y="202958"/>
                </a:cubicBezTo>
                <a:cubicBezTo>
                  <a:pt x="169742" y="202958"/>
                  <a:pt x="195747" y="202796"/>
                  <a:pt x="203973" y="202529"/>
                </a:cubicBezTo>
                <a:cubicBezTo>
                  <a:pt x="205500" y="202479"/>
                  <a:pt x="207308" y="202459"/>
                  <a:pt x="209334" y="202459"/>
                </a:cubicBezTo>
                <a:cubicBezTo>
                  <a:pt x="218886" y="202459"/>
                  <a:pt x="233263" y="202914"/>
                  <a:pt x="245652" y="202914"/>
                </a:cubicBezTo>
                <a:cubicBezTo>
                  <a:pt x="257469" y="202914"/>
                  <a:pt x="267477" y="202500"/>
                  <a:pt x="269766" y="200881"/>
                </a:cubicBezTo>
                <a:cubicBezTo>
                  <a:pt x="274964" y="197078"/>
                  <a:pt x="274457" y="153469"/>
                  <a:pt x="274457" y="142694"/>
                </a:cubicBezTo>
                <a:cubicBezTo>
                  <a:pt x="274457" y="131918"/>
                  <a:pt x="275090" y="92620"/>
                  <a:pt x="273823" y="80957"/>
                </a:cubicBezTo>
                <a:cubicBezTo>
                  <a:pt x="272428" y="69294"/>
                  <a:pt x="275471" y="7684"/>
                  <a:pt x="270273" y="4388"/>
                </a:cubicBezTo>
                <a:cubicBezTo>
                  <a:pt x="266730" y="2141"/>
                  <a:pt x="243866" y="1721"/>
                  <a:pt x="221235" y="1721"/>
                </a:cubicBezTo>
                <a:cubicBezTo>
                  <a:pt x="210667" y="1721"/>
                  <a:pt x="200151" y="1812"/>
                  <a:pt x="191676" y="1853"/>
                </a:cubicBezTo>
                <a:cubicBezTo>
                  <a:pt x="190156" y="1858"/>
                  <a:pt x="188610" y="1861"/>
                  <a:pt x="187043" y="1861"/>
                </a:cubicBezTo>
                <a:cubicBezTo>
                  <a:pt x="152268" y="1861"/>
                  <a:pt x="106562" y="563"/>
                  <a:pt x="82908" y="78"/>
                </a:cubicBezTo>
                <a:cubicBezTo>
                  <a:pt x="79561" y="27"/>
                  <a:pt x="75765" y="1"/>
                  <a:pt x="71694" y="1"/>
                </a:cubicBezTo>
                <a:close/>
              </a:path>
            </a:pathLst>
          </a:custGeom>
          <a:solidFill>
            <a:srgbClr val="FFFF99"/>
          </a:solid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pPr>
            <a:r>
              <a:rPr lang="en-US" sz="2000" dirty="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BÀI TẬP</a:t>
            </a:r>
          </a:p>
          <a:p>
            <a:pPr algn="ctr">
              <a:lnSpc>
                <a:spcPct val="150000"/>
              </a:lnSpc>
            </a:pPr>
            <a:r>
              <a:rPr lang="en-US" sz="2000" dirty="0">
                <a:solidFill>
                  <a:srgbClr val="002060"/>
                </a:solidFill>
                <a:latin typeface="Times New Roman" panose="02020603050405020304" pitchFamily="18" charset="0"/>
                <a:cs typeface="Times New Roman" panose="02020603050405020304" pitchFamily="18" charset="0"/>
              </a:rPr>
              <a:t>Cho các phân tử </a:t>
            </a:r>
            <a:r>
              <a:rPr lang="en-US" sz="2000" dirty="0" err="1">
                <a:solidFill>
                  <a:srgbClr val="002060"/>
                </a:solidFill>
                <a:latin typeface="Times New Roman" panose="02020603050405020304" pitchFamily="18" charset="0"/>
                <a:cs typeface="Times New Roman" panose="02020603050405020304" pitchFamily="18" charset="0"/>
              </a:rPr>
              <a:t>axit</a:t>
            </a:r>
            <a:r>
              <a:rPr lang="en-US" sz="2000" dirty="0">
                <a:solidFill>
                  <a:srgbClr val="002060"/>
                </a:solidFill>
                <a:latin typeface="Times New Roman" panose="02020603050405020304" pitchFamily="18" charset="0"/>
                <a:cs typeface="Times New Roman" panose="02020603050405020304" pitchFamily="18" charset="0"/>
              </a:rPr>
              <a:t> sau: : HCl, HNO</a:t>
            </a:r>
            <a:r>
              <a:rPr lang="en-US" sz="2000" baseline="-25000" dirty="0">
                <a:solidFill>
                  <a:srgbClr val="002060"/>
                </a:solidFill>
                <a:latin typeface="Times New Roman" panose="02020603050405020304" pitchFamily="18" charset="0"/>
                <a:cs typeface="Times New Roman" panose="02020603050405020304" pitchFamily="18" charset="0"/>
              </a:rPr>
              <a:t>3</a:t>
            </a:r>
            <a:r>
              <a:rPr lang="en-US" sz="2000" dirty="0">
                <a:solidFill>
                  <a:srgbClr val="002060"/>
                </a:solidFill>
                <a:latin typeface="Times New Roman" panose="02020603050405020304" pitchFamily="18" charset="0"/>
                <a:cs typeface="Times New Roman" panose="02020603050405020304" pitchFamily="18" charset="0"/>
              </a:rPr>
              <a:t>, HBr, HNO</a:t>
            </a:r>
            <a:r>
              <a:rPr lang="en-US" sz="2000" baseline="-25000" dirty="0">
                <a:solidFill>
                  <a:srgbClr val="002060"/>
                </a:solidFill>
                <a:latin typeface="Times New Roman" panose="02020603050405020304" pitchFamily="18" charset="0"/>
                <a:cs typeface="Times New Roman" panose="02020603050405020304" pitchFamily="18" charset="0"/>
              </a:rPr>
              <a:t>2</a:t>
            </a:r>
            <a:r>
              <a:rPr lang="en-US" sz="2000" dirty="0">
                <a:solidFill>
                  <a:srgbClr val="002060"/>
                </a:solidFill>
                <a:latin typeface="Times New Roman" panose="02020603050405020304" pitchFamily="18" charset="0"/>
                <a:cs typeface="Times New Roman" panose="02020603050405020304" pitchFamily="18" charset="0"/>
              </a:rPr>
              <a:t>, H</a:t>
            </a:r>
            <a:r>
              <a:rPr lang="en-US" sz="2000" baseline="-25000" dirty="0">
                <a:solidFill>
                  <a:srgbClr val="002060"/>
                </a:solidFill>
                <a:latin typeface="Times New Roman" panose="02020603050405020304" pitchFamily="18" charset="0"/>
                <a:cs typeface="Times New Roman" panose="02020603050405020304" pitchFamily="18" charset="0"/>
              </a:rPr>
              <a:t>3</a:t>
            </a:r>
            <a:r>
              <a:rPr lang="en-US" sz="2000" dirty="0">
                <a:solidFill>
                  <a:srgbClr val="002060"/>
                </a:solidFill>
                <a:latin typeface="Times New Roman" panose="02020603050405020304" pitchFamily="18" charset="0"/>
                <a:cs typeface="Times New Roman" panose="02020603050405020304" pitchFamily="18" charset="0"/>
              </a:rPr>
              <a:t>PO</a:t>
            </a:r>
            <a:r>
              <a:rPr lang="en-US" sz="2000" baseline="-25000" dirty="0">
                <a:solidFill>
                  <a:srgbClr val="002060"/>
                </a:solidFill>
                <a:latin typeface="Times New Roman" panose="02020603050405020304" pitchFamily="18" charset="0"/>
                <a:cs typeface="Times New Roman" panose="02020603050405020304" pitchFamily="18" charset="0"/>
              </a:rPr>
              <a:t>4</a:t>
            </a:r>
            <a:r>
              <a:rPr lang="en-US" sz="2000" dirty="0">
                <a:solidFill>
                  <a:srgbClr val="002060"/>
                </a:solidFill>
                <a:latin typeface="Times New Roman" panose="02020603050405020304" pitchFamily="18" charset="0"/>
                <a:cs typeface="Times New Roman" panose="02020603050405020304" pitchFamily="18" charset="0"/>
              </a:rPr>
              <a:t>,    H</a:t>
            </a:r>
            <a:r>
              <a:rPr lang="en-US" sz="2000" baseline="-25000" dirty="0">
                <a:solidFill>
                  <a:srgbClr val="002060"/>
                </a:solidFill>
                <a:latin typeface="Times New Roman" panose="02020603050405020304" pitchFamily="18" charset="0"/>
                <a:cs typeface="Times New Roman" panose="02020603050405020304" pitchFamily="18" charset="0"/>
              </a:rPr>
              <a:t>2</a:t>
            </a:r>
            <a:r>
              <a:rPr lang="en-US" sz="2000" dirty="0">
                <a:solidFill>
                  <a:srgbClr val="002060"/>
                </a:solidFill>
                <a:latin typeface="Times New Roman" panose="02020603050405020304" pitchFamily="18" charset="0"/>
                <a:cs typeface="Times New Roman" panose="02020603050405020304" pitchFamily="18" charset="0"/>
              </a:rPr>
              <a:t>SO</a:t>
            </a:r>
            <a:r>
              <a:rPr lang="en-US" sz="2000" baseline="-25000" dirty="0">
                <a:solidFill>
                  <a:srgbClr val="002060"/>
                </a:solidFill>
                <a:latin typeface="Times New Roman" panose="02020603050405020304" pitchFamily="18" charset="0"/>
                <a:cs typeface="Times New Roman" panose="02020603050405020304" pitchFamily="18" charset="0"/>
              </a:rPr>
              <a:t>4</a:t>
            </a:r>
            <a:r>
              <a:rPr lang="en-US" sz="2000" dirty="0">
                <a:solidFill>
                  <a:srgbClr val="002060"/>
                </a:solidFill>
                <a:latin typeface="Times New Roman" panose="02020603050405020304" pitchFamily="18" charset="0"/>
                <a:cs typeface="Times New Roman" panose="02020603050405020304" pitchFamily="18" charset="0"/>
              </a:rPr>
              <a:t>, H</a:t>
            </a:r>
            <a:r>
              <a:rPr lang="en-US" sz="2000" baseline="-25000" dirty="0">
                <a:solidFill>
                  <a:srgbClr val="002060"/>
                </a:solidFill>
                <a:latin typeface="Times New Roman" panose="02020603050405020304" pitchFamily="18" charset="0"/>
                <a:cs typeface="Times New Roman" panose="02020603050405020304" pitchFamily="18" charset="0"/>
              </a:rPr>
              <a:t>2</a:t>
            </a:r>
            <a:r>
              <a:rPr lang="en-US" sz="2000" dirty="0">
                <a:solidFill>
                  <a:srgbClr val="002060"/>
                </a:solidFill>
                <a:latin typeface="Times New Roman" panose="02020603050405020304" pitchFamily="18" charset="0"/>
                <a:cs typeface="Times New Roman" panose="02020603050405020304" pitchFamily="18" charset="0"/>
              </a:rPr>
              <a:t>S, H</a:t>
            </a:r>
            <a:r>
              <a:rPr lang="en-US" sz="2000" baseline="-25000" dirty="0">
                <a:solidFill>
                  <a:srgbClr val="002060"/>
                </a:solidFill>
                <a:latin typeface="Times New Roman" panose="02020603050405020304" pitchFamily="18" charset="0"/>
                <a:cs typeface="Times New Roman" panose="02020603050405020304" pitchFamily="18" charset="0"/>
              </a:rPr>
              <a:t>2</a:t>
            </a:r>
            <a:r>
              <a:rPr lang="en-US" sz="2000" dirty="0">
                <a:solidFill>
                  <a:srgbClr val="002060"/>
                </a:solidFill>
                <a:latin typeface="Times New Roman" panose="02020603050405020304" pitchFamily="18" charset="0"/>
                <a:cs typeface="Times New Roman" panose="02020603050405020304" pitchFamily="18" charset="0"/>
              </a:rPr>
              <a:t>SO</a:t>
            </a:r>
            <a:r>
              <a:rPr lang="en-US" sz="2000" baseline="-25000" dirty="0">
                <a:solidFill>
                  <a:srgbClr val="002060"/>
                </a:solidFill>
                <a:latin typeface="Times New Roman" panose="02020603050405020304" pitchFamily="18" charset="0"/>
                <a:cs typeface="Times New Roman" panose="02020603050405020304" pitchFamily="18" charset="0"/>
              </a:rPr>
              <a:t>3</a:t>
            </a:r>
            <a:r>
              <a:rPr lang="en-US" sz="2000" dirty="0">
                <a:solidFill>
                  <a:srgbClr val="002060"/>
                </a:solidFill>
                <a:latin typeface="Times New Roman" panose="02020603050405020304" pitchFamily="18" charset="0"/>
                <a:cs typeface="Times New Roman" panose="02020603050405020304" pitchFamily="18" charset="0"/>
              </a:rPr>
              <a:t>. Em hãy phân loại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acid trên.</a:t>
            </a:r>
          </a:p>
        </p:txBody>
      </p:sp>
      <p:sp>
        <p:nvSpPr>
          <p:cNvPr id="7" name="Rectangle 6">
            <a:extLst>
              <a:ext uri="{FF2B5EF4-FFF2-40B4-BE49-F238E27FC236}">
                <a16:creationId xmlns:a16="http://schemas.microsoft.com/office/drawing/2014/main" id="{DC8CF160-76E2-B347-05ED-EA07E324F7C4}"/>
              </a:ext>
            </a:extLst>
          </p:cNvPr>
          <p:cNvSpPr/>
          <p:nvPr/>
        </p:nvSpPr>
        <p:spPr>
          <a:xfrm>
            <a:off x="659218" y="1553142"/>
            <a:ext cx="2679405" cy="1701226"/>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US" sz="2400" dirty="0">
                <a:solidFill>
                  <a:srgbClr val="7030A0"/>
                </a:solidFill>
                <a:latin typeface="Times New Roman" panose="02020603050405020304" pitchFamily="18" charset="0"/>
                <a:cs typeface="Times New Roman" panose="02020603050405020304" pitchFamily="18" charset="0"/>
              </a:rPr>
              <a:t>Dựa vào thành phần phân tử, acid được chia ra làm 2 loại</a:t>
            </a:r>
          </a:p>
        </p:txBody>
      </p:sp>
      <p:sp>
        <p:nvSpPr>
          <p:cNvPr id="8" name="Callout: Line with Border and Accent Bar 7">
            <a:extLst>
              <a:ext uri="{FF2B5EF4-FFF2-40B4-BE49-F238E27FC236}">
                <a16:creationId xmlns:a16="http://schemas.microsoft.com/office/drawing/2014/main" id="{AC156092-19C4-B197-5EC8-CE8178F2D27A}"/>
              </a:ext>
            </a:extLst>
          </p:cNvPr>
          <p:cNvSpPr/>
          <p:nvPr/>
        </p:nvSpPr>
        <p:spPr>
          <a:xfrm>
            <a:off x="4253021" y="1378500"/>
            <a:ext cx="3487481" cy="701786"/>
          </a:xfrm>
          <a:prstGeom prst="accentBorderCallout1">
            <a:avLst>
              <a:gd name="adj1" fmla="val 57399"/>
              <a:gd name="adj2" fmla="val -6278"/>
              <a:gd name="adj3" fmla="val 143837"/>
              <a:gd name="adj4" fmla="val -30401"/>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Acid </a:t>
            </a:r>
            <a:r>
              <a:rPr lang="en-US" sz="2800" b="1" dirty="0">
                <a:solidFill>
                  <a:srgbClr val="FF0000"/>
                </a:solidFill>
                <a:latin typeface="Times New Roman" panose="02020603050405020304" pitchFamily="18" charset="0"/>
                <a:cs typeface="Times New Roman" panose="02020603050405020304" pitchFamily="18" charset="0"/>
              </a:rPr>
              <a:t>không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oxygen</a:t>
            </a:r>
          </a:p>
        </p:txBody>
      </p:sp>
      <p:sp>
        <p:nvSpPr>
          <p:cNvPr id="9" name="Callout: Line with Border and Accent Bar 8">
            <a:extLst>
              <a:ext uri="{FF2B5EF4-FFF2-40B4-BE49-F238E27FC236}">
                <a16:creationId xmlns:a16="http://schemas.microsoft.com/office/drawing/2014/main" id="{3F480D5C-DA1B-935B-BEEF-11347181A0A2}"/>
              </a:ext>
            </a:extLst>
          </p:cNvPr>
          <p:cNvSpPr/>
          <p:nvPr/>
        </p:nvSpPr>
        <p:spPr>
          <a:xfrm flipV="1">
            <a:off x="4245643" y="2571750"/>
            <a:ext cx="3487480" cy="779156"/>
          </a:xfrm>
          <a:prstGeom prst="accentBorderCallout1">
            <a:avLst>
              <a:gd name="adj1" fmla="val 57399"/>
              <a:gd name="adj2" fmla="val -6278"/>
              <a:gd name="adj3" fmla="val 124818"/>
              <a:gd name="adj4" fmla="val -28909"/>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80DD316-FD28-B874-DA37-711B88D9B78A}"/>
              </a:ext>
            </a:extLst>
          </p:cNvPr>
          <p:cNvSpPr txBox="1"/>
          <p:nvPr/>
        </p:nvSpPr>
        <p:spPr>
          <a:xfrm>
            <a:off x="4433775" y="2656295"/>
            <a:ext cx="2945220" cy="523220"/>
          </a:xfrm>
          <a:prstGeom prst="rect">
            <a:avLst/>
          </a:prstGeom>
          <a:noFill/>
        </p:spPr>
        <p:txBody>
          <a:bodyPr wrap="square" rtlCol="0">
            <a:spAutoFit/>
          </a:bodyPr>
          <a:lstStyle/>
          <a:p>
            <a:pPr algn="ctr"/>
            <a:r>
              <a:rPr lang="en-US" sz="2800" dirty="0">
                <a:solidFill>
                  <a:schemeClr val="tx1"/>
                </a:solidFill>
                <a:latin typeface="Times New Roman" panose="02020603050405020304" pitchFamily="18" charset="0"/>
                <a:cs typeface="Times New Roman" panose="02020603050405020304" pitchFamily="18" charset="0"/>
              </a:rPr>
              <a:t>Acid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oxygen</a:t>
            </a:r>
          </a:p>
        </p:txBody>
      </p:sp>
    </p:spTree>
    <p:extLst>
      <p:ext uri="{BB962C8B-B14F-4D97-AF65-F5344CB8AC3E}">
        <p14:creationId xmlns:p14="http://schemas.microsoft.com/office/powerpoint/2010/main" val="288472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 loại thực phẩm rẻ giàu dinh dưỡng và vitamin bạn cần biết">
            <a:extLst>
              <a:ext uri="{FF2B5EF4-FFF2-40B4-BE49-F238E27FC236}">
                <a16:creationId xmlns:a16="http://schemas.microsoft.com/office/drawing/2014/main" id="{3610D7B9-15ED-8A23-E1C0-5B42BCDD0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232" y="0"/>
            <a:ext cx="8515803" cy="5143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Yếu Tố Biểu Tượng Tra Cứu Câu Hỏi Hình ảnh | Định dạng hình ảnh AI  401033918| vn.lovepik.com">
            <a:extLst>
              <a:ext uri="{FF2B5EF4-FFF2-40B4-BE49-F238E27FC236}">
                <a16:creationId xmlns:a16="http://schemas.microsoft.com/office/drawing/2014/main" id="{5F3A63FE-83EF-F687-22C8-19091651AA6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983" t="18955" r="16849" b="15045"/>
          <a:stretch/>
        </p:blipFill>
        <p:spPr bwMode="auto">
          <a:xfrm rot="284423">
            <a:off x="727923" y="-19834"/>
            <a:ext cx="5459336" cy="544545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0B8F184-88BB-CE38-7334-8E19B1C6E2E3}"/>
              </a:ext>
            </a:extLst>
          </p:cNvPr>
          <p:cNvSpPr/>
          <p:nvPr/>
        </p:nvSpPr>
        <p:spPr>
          <a:xfrm>
            <a:off x="2638995" y="350910"/>
            <a:ext cx="3200400" cy="32023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3">
                    <a:lumMod val="10000"/>
                  </a:schemeClr>
                </a:solidFill>
                <a:latin typeface="Times New Roman" panose="02020603050405020304" pitchFamily="18" charset="0"/>
                <a:cs typeface="Times New Roman" panose="02020603050405020304" pitchFamily="18" charset="0"/>
              </a:rPr>
              <a:t> Những loại thực phẩm nào có chứa hàm </a:t>
            </a:r>
            <a:r>
              <a:rPr lang="en-US" sz="3200" dirty="0" err="1">
                <a:solidFill>
                  <a:schemeClr val="accent3">
                    <a:lumMod val="10000"/>
                  </a:schemeClr>
                </a:solidFill>
                <a:latin typeface="Times New Roman" panose="02020603050405020304" pitchFamily="18" charset="0"/>
                <a:cs typeface="Times New Roman" panose="02020603050405020304" pitchFamily="18" charset="0"/>
              </a:rPr>
              <a:t>lượng</a:t>
            </a:r>
            <a:r>
              <a:rPr lang="en-US" sz="3200" dirty="0">
                <a:solidFill>
                  <a:schemeClr val="accent3">
                    <a:lumMod val="10000"/>
                  </a:schemeClr>
                </a:solidFill>
                <a:latin typeface="Times New Roman" panose="02020603050405020304" pitchFamily="18" charset="0"/>
                <a:cs typeface="Times New Roman" panose="02020603050405020304" pitchFamily="18" charset="0"/>
              </a:rPr>
              <a:t> acid cao?</a:t>
            </a:r>
          </a:p>
        </p:txBody>
      </p:sp>
    </p:spTree>
    <p:extLst>
      <p:ext uri="{BB962C8B-B14F-4D97-AF65-F5344CB8AC3E}">
        <p14:creationId xmlns:p14="http://schemas.microsoft.com/office/powerpoint/2010/main" val="155399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33556-7010-AEF6-E2D8-6F50D99D57C3}"/>
              </a:ext>
            </a:extLst>
          </p:cNvPr>
          <p:cNvSpPr txBox="1"/>
          <p:nvPr/>
        </p:nvSpPr>
        <p:spPr>
          <a:xfrm>
            <a:off x="1177350" y="346622"/>
            <a:ext cx="7473656" cy="646331"/>
          </a:xfrm>
          <a:prstGeom prst="rect">
            <a:avLst/>
          </a:prstGeom>
          <a:noFill/>
        </p:spPr>
        <p:txBody>
          <a:bodyPr wrap="square" rtlCol="0">
            <a:spAutoFit/>
          </a:bodyPr>
          <a:lstStyle/>
          <a:p>
            <a:r>
              <a:rPr lang="en-US" sz="3600" i="1" dirty="0">
                <a:solidFill>
                  <a:srgbClr val="FF0000"/>
                </a:solidFill>
                <a:latin typeface="Times New Roman" panose="02020603050405020304" pitchFamily="18" charset="0"/>
                <a:cs typeface="Times New Roman" panose="02020603050405020304" pitchFamily="18" charset="0"/>
              </a:rPr>
              <a:t>Các loại thực phẩm giàu </a:t>
            </a:r>
            <a:r>
              <a:rPr lang="en-US" sz="3600" i="1" dirty="0" err="1">
                <a:solidFill>
                  <a:srgbClr val="FF0000"/>
                </a:solidFill>
                <a:latin typeface="Times New Roman" panose="02020603050405020304" pitchFamily="18" charset="0"/>
                <a:cs typeface="Times New Roman" panose="02020603050405020304" pitchFamily="18" charset="0"/>
              </a:rPr>
              <a:t>tính</a:t>
            </a:r>
            <a:r>
              <a:rPr lang="en-US" sz="3600" i="1" dirty="0">
                <a:solidFill>
                  <a:srgbClr val="FF0000"/>
                </a:solidFill>
                <a:latin typeface="Times New Roman" panose="02020603050405020304" pitchFamily="18" charset="0"/>
                <a:cs typeface="Times New Roman" panose="02020603050405020304" pitchFamily="18" charset="0"/>
              </a:rPr>
              <a:t> acid</a:t>
            </a:r>
          </a:p>
        </p:txBody>
      </p:sp>
      <p:pic>
        <p:nvPicPr>
          <p:cNvPr id="4" name="Picture 2" descr="Fastfood là gì? Điểm danh những mặt lợi và hại của thức ăn nhanh">
            <a:extLst>
              <a:ext uri="{FF2B5EF4-FFF2-40B4-BE49-F238E27FC236}">
                <a16:creationId xmlns:a16="http://schemas.microsoft.com/office/drawing/2014/main" id="{8F173021-A674-7757-BD10-75103C082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179" y="1582497"/>
            <a:ext cx="1874106" cy="13281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Đái tháo đường có nên ăn thịt đỏ như thịt bò, thịt lợn không?">
            <a:extLst>
              <a:ext uri="{FF2B5EF4-FFF2-40B4-BE49-F238E27FC236}">
                <a16:creationId xmlns:a16="http://schemas.microsoft.com/office/drawing/2014/main" id="{ED110B79-66F2-06C3-C8EA-4248E7B21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32" y="1582498"/>
            <a:ext cx="2318710" cy="13281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Ly rượu vang chứa đựng điều gì? | khoruou.vn">
            <a:extLst>
              <a:ext uri="{FF2B5EF4-FFF2-40B4-BE49-F238E27FC236}">
                <a16:creationId xmlns:a16="http://schemas.microsoft.com/office/drawing/2014/main" id="{FF60C740-B4B9-2E85-9A03-F170C5CFE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255" y="3222508"/>
            <a:ext cx="2226553" cy="1251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afe, Café, Cà phê hay Coffee?">
            <a:extLst>
              <a:ext uri="{FF2B5EF4-FFF2-40B4-BE49-F238E27FC236}">
                <a16:creationId xmlns:a16="http://schemas.microsoft.com/office/drawing/2014/main" id="{2DD69A16-79D0-27E6-B49A-76B3FEC295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409"/>
          <a:stretch/>
        </p:blipFill>
        <p:spPr bwMode="auto">
          <a:xfrm>
            <a:off x="5502966" y="3094446"/>
            <a:ext cx="2094189" cy="1251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Lợi hại khi ăn quả chanh - VnExpress Sức khỏe">
            <a:extLst>
              <a:ext uri="{FF2B5EF4-FFF2-40B4-BE49-F238E27FC236}">
                <a16:creationId xmlns:a16="http://schemas.microsoft.com/office/drawing/2014/main" id="{CA7879C1-A9C7-A907-88B0-97ECA5956A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48458" y="1591325"/>
            <a:ext cx="1793344" cy="1158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56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3192D-698D-EEDB-4474-27CF34309C10}"/>
              </a:ext>
            </a:extLst>
          </p:cNvPr>
          <p:cNvSpPr>
            <a:spLocks noGrp="1"/>
          </p:cNvSpPr>
          <p:nvPr>
            <p:ph type="ctrTitle"/>
          </p:nvPr>
        </p:nvSpPr>
        <p:spPr/>
        <p:txBody>
          <a:bodyPr/>
          <a:lstStyle/>
          <a:p>
            <a:r>
              <a:rPr lang="en-US" sz="4400" b="1" dirty="0" err="1">
                <a:solidFill>
                  <a:srgbClr val="00B050"/>
                </a:solidFill>
                <a:latin typeface="Times New Roman" panose="02020603050405020304" pitchFamily="18" charset="0"/>
                <a:cs typeface="Times New Roman" panose="02020603050405020304" pitchFamily="18" charset="0"/>
              </a:rPr>
              <a:t>Câu</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hỏi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và</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bài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tập</a:t>
            </a:r>
            <a:endParaRPr lang="en-US" sz="4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0422A5-0814-5473-E35B-B87CA9E3126A}"/>
              </a:ext>
            </a:extLst>
          </p:cNvPr>
          <p:cNvSpPr txBox="1"/>
          <p:nvPr/>
        </p:nvSpPr>
        <p:spPr>
          <a:xfrm>
            <a:off x="1614312" y="1454300"/>
            <a:ext cx="615244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Hãy cho biết gốc acid trong các acid sau: </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ct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a:t>
            </a:r>
            <a:r>
              <a:rPr lang="en-US" sz="28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SO</a:t>
            </a:r>
            <a:r>
              <a:rPr lang="vi-VN" sz="28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4</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HC</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HNO</a:t>
            </a:r>
            <a:r>
              <a:rPr lang="vi-VN" sz="28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84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400" b="1" dirty="0">
                <a:solidFill>
                  <a:srgbClr val="00B050"/>
                </a:solidFill>
                <a:latin typeface="Times New Roman" panose="02020603050405020304" pitchFamily="18" charset="0"/>
                <a:cs typeface="Times New Roman" panose="02020603050405020304" pitchFamily="18" charset="0"/>
              </a:rPr>
              <a:t>TÍNH CHẤT HOÁ HỌC</a:t>
            </a:r>
          </a:p>
        </p:txBody>
      </p:sp>
      <p:grpSp>
        <p:nvGrpSpPr>
          <p:cNvPr id="639" name="Google Shape;639;p28"/>
          <p:cNvGrpSpPr/>
          <p:nvPr/>
        </p:nvGrpSpPr>
        <p:grpSpPr>
          <a:xfrm>
            <a:off x="4559636" y="717339"/>
            <a:ext cx="4151178" cy="4066813"/>
            <a:chOff x="4559636" y="717339"/>
            <a:chExt cx="4151178" cy="4066813"/>
          </a:xfrm>
        </p:grpSpPr>
        <p:sp>
          <p:nvSpPr>
            <p:cNvPr id="640" name="Google Shape;640;p28"/>
            <p:cNvSpPr/>
            <p:nvPr/>
          </p:nvSpPr>
          <p:spPr>
            <a:xfrm flipH="1">
              <a:off x="6016542" y="717339"/>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flipH="1">
              <a:off x="6043441" y="746531"/>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flipH="1">
              <a:off x="4559636" y="4611169"/>
              <a:ext cx="4062473" cy="172983"/>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28"/>
            <p:cNvGrpSpPr/>
            <p:nvPr/>
          </p:nvGrpSpPr>
          <p:grpSpPr>
            <a:xfrm>
              <a:off x="6848238" y="1414670"/>
              <a:ext cx="1804167" cy="3285908"/>
              <a:chOff x="6257575" y="810650"/>
              <a:chExt cx="2253237" cy="4103794"/>
            </a:xfrm>
          </p:grpSpPr>
          <p:sp>
            <p:nvSpPr>
              <p:cNvPr id="644" name="Google Shape;644;p28"/>
              <p:cNvSpPr/>
              <p:nvPr/>
            </p:nvSpPr>
            <p:spPr>
              <a:xfrm flipH="1">
                <a:off x="6983264" y="4357505"/>
                <a:ext cx="371544" cy="261628"/>
              </a:xfrm>
              <a:custGeom>
                <a:avLst/>
                <a:gdLst/>
                <a:ahLst/>
                <a:cxnLst/>
                <a:rect l="l" t="t" r="r" b="b"/>
                <a:pathLst>
                  <a:path w="5858" h="4125" extrusionOk="0">
                    <a:moveTo>
                      <a:pt x="5857" y="1"/>
                    </a:moveTo>
                    <a:lnTo>
                      <a:pt x="150" y="311"/>
                    </a:lnTo>
                    <a:cubicBezTo>
                      <a:pt x="150" y="311"/>
                      <a:pt x="0" y="4125"/>
                      <a:pt x="36" y="4125"/>
                    </a:cubicBezTo>
                    <a:cubicBezTo>
                      <a:pt x="36" y="4125"/>
                      <a:pt x="36" y="4125"/>
                      <a:pt x="37" y="4125"/>
                    </a:cubicBezTo>
                    <a:cubicBezTo>
                      <a:pt x="74" y="4114"/>
                      <a:pt x="4519" y="3708"/>
                      <a:pt x="4519" y="3708"/>
                    </a:cubicBezTo>
                    <a:cubicBezTo>
                      <a:pt x="4556" y="3629"/>
                      <a:pt x="5857" y="1"/>
                      <a:pt x="585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flipH="1">
                <a:off x="6923963" y="4592689"/>
                <a:ext cx="498901" cy="321755"/>
              </a:xfrm>
              <a:custGeom>
                <a:avLst/>
                <a:gdLst/>
                <a:ahLst/>
                <a:cxnLst/>
                <a:rect l="l" t="t" r="r" b="b"/>
                <a:pathLst>
                  <a:path w="7866" h="5073" extrusionOk="0">
                    <a:moveTo>
                      <a:pt x="5311" y="1"/>
                    </a:moveTo>
                    <a:cubicBezTo>
                      <a:pt x="3741" y="1"/>
                      <a:pt x="1059" y="299"/>
                      <a:pt x="864" y="522"/>
                    </a:cubicBezTo>
                    <a:cubicBezTo>
                      <a:pt x="864" y="522"/>
                      <a:pt x="0" y="5073"/>
                      <a:pt x="1110" y="5073"/>
                    </a:cubicBezTo>
                    <a:lnTo>
                      <a:pt x="7466" y="5073"/>
                    </a:lnTo>
                    <a:cubicBezTo>
                      <a:pt x="7865" y="5073"/>
                      <a:pt x="6513" y="3669"/>
                      <a:pt x="5080" y="3546"/>
                    </a:cubicBezTo>
                    <a:cubicBezTo>
                      <a:pt x="5080" y="3546"/>
                      <a:pt x="6316" y="679"/>
                      <a:pt x="6431" y="201"/>
                    </a:cubicBezTo>
                    <a:cubicBezTo>
                      <a:pt x="6468" y="57"/>
                      <a:pt x="5995" y="1"/>
                      <a:pt x="5311"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flipH="1">
                <a:off x="7247239" y="4605184"/>
                <a:ext cx="127357" cy="309260"/>
              </a:xfrm>
              <a:custGeom>
                <a:avLst/>
                <a:gdLst/>
                <a:ahLst/>
                <a:cxnLst/>
                <a:rect l="l" t="t" r="r" b="b"/>
                <a:pathLst>
                  <a:path w="2008" h="4876" extrusionOk="0">
                    <a:moveTo>
                      <a:pt x="1629" y="1"/>
                    </a:moveTo>
                    <a:lnTo>
                      <a:pt x="1629" y="1"/>
                    </a:lnTo>
                    <a:cubicBezTo>
                      <a:pt x="824" y="100"/>
                      <a:pt x="195" y="220"/>
                      <a:pt x="103" y="325"/>
                    </a:cubicBezTo>
                    <a:cubicBezTo>
                      <a:pt x="103" y="325"/>
                      <a:pt x="58" y="571"/>
                      <a:pt x="0" y="946"/>
                    </a:cubicBezTo>
                    <a:cubicBezTo>
                      <a:pt x="158" y="1974"/>
                      <a:pt x="397" y="3974"/>
                      <a:pt x="0" y="4650"/>
                    </a:cubicBezTo>
                    <a:cubicBezTo>
                      <a:pt x="82" y="4794"/>
                      <a:pt x="199" y="4876"/>
                      <a:pt x="349" y="4876"/>
                    </a:cubicBezTo>
                    <a:lnTo>
                      <a:pt x="1933" y="4876"/>
                    </a:lnTo>
                    <a:cubicBezTo>
                      <a:pt x="2008" y="4876"/>
                      <a:pt x="988" y="4275"/>
                      <a:pt x="885" y="3616"/>
                    </a:cubicBezTo>
                    <a:cubicBezTo>
                      <a:pt x="799" y="3059"/>
                      <a:pt x="1434" y="704"/>
                      <a:pt x="1629" y="1"/>
                    </a:cubicBezTo>
                    <a:close/>
                  </a:path>
                </a:pathLst>
              </a:custGeom>
              <a:solidFill>
                <a:srgbClr val="BE4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flipH="1">
                <a:off x="7015957" y="4816488"/>
                <a:ext cx="235941" cy="33806"/>
              </a:xfrm>
              <a:custGeom>
                <a:avLst/>
                <a:gdLst/>
                <a:ahLst/>
                <a:cxnLst/>
                <a:rect l="l" t="t" r="r" b="b"/>
                <a:pathLst>
                  <a:path w="3720" h="533" extrusionOk="0">
                    <a:moveTo>
                      <a:pt x="2402" y="0"/>
                    </a:moveTo>
                    <a:cubicBezTo>
                      <a:pt x="2402" y="0"/>
                      <a:pt x="1021" y="149"/>
                      <a:pt x="342" y="408"/>
                    </a:cubicBezTo>
                    <a:lnTo>
                      <a:pt x="342" y="408"/>
                    </a:lnTo>
                    <a:cubicBezTo>
                      <a:pt x="588" y="386"/>
                      <a:pt x="1465" y="314"/>
                      <a:pt x="2308" y="314"/>
                    </a:cubicBezTo>
                    <a:cubicBezTo>
                      <a:pt x="2853" y="314"/>
                      <a:pt x="3384" y="345"/>
                      <a:pt x="3720" y="438"/>
                    </a:cubicBezTo>
                    <a:cubicBezTo>
                      <a:pt x="3720" y="438"/>
                      <a:pt x="3153" y="79"/>
                      <a:pt x="2402" y="0"/>
                    </a:cubicBezTo>
                    <a:close/>
                    <a:moveTo>
                      <a:pt x="342" y="408"/>
                    </a:moveTo>
                    <a:lnTo>
                      <a:pt x="342" y="408"/>
                    </a:lnTo>
                    <a:cubicBezTo>
                      <a:pt x="299" y="412"/>
                      <a:pt x="275" y="414"/>
                      <a:pt x="275" y="414"/>
                    </a:cubicBezTo>
                    <a:cubicBezTo>
                      <a:pt x="275" y="414"/>
                      <a:pt x="0" y="532"/>
                      <a:pt x="16" y="532"/>
                    </a:cubicBezTo>
                    <a:cubicBezTo>
                      <a:pt x="23" y="532"/>
                      <a:pt x="103" y="503"/>
                      <a:pt x="326" y="414"/>
                    </a:cubicBezTo>
                    <a:cubicBezTo>
                      <a:pt x="332" y="412"/>
                      <a:pt x="337" y="410"/>
                      <a:pt x="342"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flipH="1">
                <a:off x="7394455" y="4357505"/>
                <a:ext cx="371607" cy="261628"/>
              </a:xfrm>
              <a:custGeom>
                <a:avLst/>
                <a:gdLst/>
                <a:ahLst/>
                <a:cxnLst/>
                <a:rect l="l" t="t" r="r" b="b"/>
                <a:pathLst>
                  <a:path w="5859" h="4125" extrusionOk="0">
                    <a:moveTo>
                      <a:pt x="1" y="1"/>
                    </a:moveTo>
                    <a:cubicBezTo>
                      <a:pt x="1" y="1"/>
                      <a:pt x="1302" y="3629"/>
                      <a:pt x="1339" y="3708"/>
                    </a:cubicBezTo>
                    <a:cubicBezTo>
                      <a:pt x="1339" y="3708"/>
                      <a:pt x="5787" y="4114"/>
                      <a:pt x="5824" y="4125"/>
                    </a:cubicBezTo>
                    <a:cubicBezTo>
                      <a:pt x="5824" y="4125"/>
                      <a:pt x="5824" y="4125"/>
                      <a:pt x="5824" y="4125"/>
                    </a:cubicBezTo>
                    <a:cubicBezTo>
                      <a:pt x="5858" y="4125"/>
                      <a:pt x="5709" y="311"/>
                      <a:pt x="5709" y="311"/>
                    </a:cubicBez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flipH="1">
                <a:off x="7326465" y="4592689"/>
                <a:ext cx="498901" cy="321755"/>
              </a:xfrm>
              <a:custGeom>
                <a:avLst/>
                <a:gdLst/>
                <a:ahLst/>
                <a:cxnLst/>
                <a:rect l="l" t="t" r="r" b="b"/>
                <a:pathLst>
                  <a:path w="7866" h="5073" extrusionOk="0">
                    <a:moveTo>
                      <a:pt x="2555" y="1"/>
                    </a:moveTo>
                    <a:cubicBezTo>
                      <a:pt x="1871" y="1"/>
                      <a:pt x="1398" y="57"/>
                      <a:pt x="1434" y="201"/>
                    </a:cubicBezTo>
                    <a:cubicBezTo>
                      <a:pt x="1554" y="679"/>
                      <a:pt x="2786" y="3546"/>
                      <a:pt x="2786" y="3546"/>
                    </a:cubicBezTo>
                    <a:cubicBezTo>
                      <a:pt x="1356" y="3669"/>
                      <a:pt x="0" y="5073"/>
                      <a:pt x="400" y="5073"/>
                    </a:cubicBezTo>
                    <a:lnTo>
                      <a:pt x="6759" y="5073"/>
                    </a:lnTo>
                    <a:cubicBezTo>
                      <a:pt x="7865" y="5073"/>
                      <a:pt x="7002" y="522"/>
                      <a:pt x="7002" y="522"/>
                    </a:cubicBezTo>
                    <a:cubicBezTo>
                      <a:pt x="6809" y="299"/>
                      <a:pt x="4126" y="1"/>
                      <a:pt x="255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flipH="1">
                <a:off x="7562913" y="4592626"/>
                <a:ext cx="241713" cy="321818"/>
              </a:xfrm>
              <a:custGeom>
                <a:avLst/>
                <a:gdLst/>
                <a:ahLst/>
                <a:cxnLst/>
                <a:rect l="l" t="t" r="r" b="b"/>
                <a:pathLst>
                  <a:path w="3811" h="5074" extrusionOk="0">
                    <a:moveTo>
                      <a:pt x="2230" y="1"/>
                    </a:moveTo>
                    <a:cubicBezTo>
                      <a:pt x="1568" y="1"/>
                      <a:pt x="1104" y="56"/>
                      <a:pt x="1104" y="188"/>
                    </a:cubicBezTo>
                    <a:cubicBezTo>
                      <a:pt x="1104" y="192"/>
                      <a:pt x="1104" y="199"/>
                      <a:pt x="1107" y="202"/>
                    </a:cubicBezTo>
                    <a:cubicBezTo>
                      <a:pt x="1227" y="680"/>
                      <a:pt x="2459" y="3547"/>
                      <a:pt x="2459" y="3547"/>
                    </a:cubicBezTo>
                    <a:cubicBezTo>
                      <a:pt x="1199" y="3657"/>
                      <a:pt x="1" y="4756"/>
                      <a:pt x="1" y="5019"/>
                    </a:cubicBezTo>
                    <a:cubicBezTo>
                      <a:pt x="1" y="5053"/>
                      <a:pt x="25" y="5074"/>
                      <a:pt x="73" y="5074"/>
                    </a:cubicBezTo>
                    <a:lnTo>
                      <a:pt x="1831" y="5074"/>
                    </a:lnTo>
                    <a:cubicBezTo>
                      <a:pt x="2189" y="4367"/>
                      <a:pt x="3810" y="4070"/>
                      <a:pt x="3500" y="3701"/>
                    </a:cubicBezTo>
                    <a:cubicBezTo>
                      <a:pt x="3189" y="3336"/>
                      <a:pt x="3101" y="831"/>
                      <a:pt x="3029" y="21"/>
                    </a:cubicBezTo>
                    <a:cubicBezTo>
                      <a:pt x="2745" y="8"/>
                      <a:pt x="2476" y="1"/>
                      <a:pt x="2230" y="1"/>
                    </a:cubicBezTo>
                    <a:close/>
                  </a:path>
                </a:pathLst>
              </a:custGeom>
              <a:solidFill>
                <a:srgbClr val="BD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flipH="1">
                <a:off x="7497426" y="4816488"/>
                <a:ext cx="235941" cy="33806"/>
              </a:xfrm>
              <a:custGeom>
                <a:avLst/>
                <a:gdLst/>
                <a:ahLst/>
                <a:cxnLst/>
                <a:rect l="l" t="t" r="r" b="b"/>
                <a:pathLst>
                  <a:path w="3720" h="533" extrusionOk="0">
                    <a:moveTo>
                      <a:pt x="1318" y="0"/>
                    </a:moveTo>
                    <a:cubicBezTo>
                      <a:pt x="567" y="79"/>
                      <a:pt x="0" y="438"/>
                      <a:pt x="0" y="438"/>
                    </a:cubicBezTo>
                    <a:cubicBezTo>
                      <a:pt x="336" y="345"/>
                      <a:pt x="866" y="314"/>
                      <a:pt x="1412" y="314"/>
                    </a:cubicBezTo>
                    <a:cubicBezTo>
                      <a:pt x="2255" y="314"/>
                      <a:pt x="3134" y="386"/>
                      <a:pt x="3378" y="408"/>
                    </a:cubicBezTo>
                    <a:lnTo>
                      <a:pt x="3378" y="408"/>
                    </a:lnTo>
                    <a:cubicBezTo>
                      <a:pt x="2703" y="149"/>
                      <a:pt x="1318" y="0"/>
                      <a:pt x="1318" y="0"/>
                    </a:cubicBezTo>
                    <a:close/>
                    <a:moveTo>
                      <a:pt x="3378" y="408"/>
                    </a:moveTo>
                    <a:cubicBezTo>
                      <a:pt x="3383" y="410"/>
                      <a:pt x="3389" y="412"/>
                      <a:pt x="3394" y="414"/>
                    </a:cubicBezTo>
                    <a:cubicBezTo>
                      <a:pt x="3617" y="503"/>
                      <a:pt x="3696" y="532"/>
                      <a:pt x="3704" y="532"/>
                    </a:cubicBezTo>
                    <a:cubicBezTo>
                      <a:pt x="3719" y="532"/>
                      <a:pt x="3445" y="414"/>
                      <a:pt x="3445" y="414"/>
                    </a:cubicBezTo>
                    <a:cubicBezTo>
                      <a:pt x="3445" y="414"/>
                      <a:pt x="3421" y="412"/>
                      <a:pt x="3378"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flipH="1">
                <a:off x="7680885" y="2916209"/>
                <a:ext cx="195349" cy="270698"/>
              </a:xfrm>
              <a:custGeom>
                <a:avLst/>
                <a:gdLst/>
                <a:ahLst/>
                <a:cxnLst/>
                <a:rect l="l" t="t" r="r" b="b"/>
                <a:pathLst>
                  <a:path w="3080" h="4268" extrusionOk="0">
                    <a:moveTo>
                      <a:pt x="3080" y="0"/>
                    </a:moveTo>
                    <a:lnTo>
                      <a:pt x="3080" y="0"/>
                    </a:lnTo>
                    <a:cubicBezTo>
                      <a:pt x="1199" y="505"/>
                      <a:pt x="0" y="1891"/>
                      <a:pt x="0" y="1891"/>
                    </a:cubicBezTo>
                    <a:lnTo>
                      <a:pt x="2847" y="4267"/>
                    </a:lnTo>
                    <a:lnTo>
                      <a:pt x="3080" y="0"/>
                    </a:lnTo>
                    <a:close/>
                  </a:path>
                </a:pathLst>
              </a:custGeom>
              <a:solidFill>
                <a:srgbClr val="252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flipH="1">
                <a:off x="7005335" y="2789293"/>
                <a:ext cx="281988" cy="178288"/>
              </a:xfrm>
              <a:custGeom>
                <a:avLst/>
                <a:gdLst/>
                <a:ahLst/>
                <a:cxnLst/>
                <a:rect l="l" t="t" r="r" b="b"/>
                <a:pathLst>
                  <a:path w="4446" h="2811" extrusionOk="0">
                    <a:moveTo>
                      <a:pt x="1" y="1"/>
                    </a:moveTo>
                    <a:cubicBezTo>
                      <a:pt x="1" y="1"/>
                      <a:pt x="1656" y="2725"/>
                      <a:pt x="4445" y="2810"/>
                    </a:cubicBezTo>
                    <a:lnTo>
                      <a:pt x="4277" y="954"/>
                    </a:ln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flipH="1">
                <a:off x="6781695" y="2927435"/>
                <a:ext cx="286554" cy="1430107"/>
              </a:xfrm>
              <a:custGeom>
                <a:avLst/>
                <a:gdLst/>
                <a:ahLst/>
                <a:cxnLst/>
                <a:rect l="l" t="t" r="r" b="b"/>
                <a:pathLst>
                  <a:path w="4518" h="22548" extrusionOk="0">
                    <a:moveTo>
                      <a:pt x="1" y="0"/>
                    </a:moveTo>
                    <a:lnTo>
                      <a:pt x="1520" y="22548"/>
                    </a:lnTo>
                    <a:lnTo>
                      <a:pt x="4517" y="22452"/>
                    </a:lnTo>
                    <a:lnTo>
                      <a:pt x="1946" y="325"/>
                    </a:lnTo>
                    <a:lnTo>
                      <a:pt x="991" y="632"/>
                    </a:lnTo>
                    <a:lnTo>
                      <a:pt x="1"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flipH="1">
                <a:off x="7206272" y="2736903"/>
                <a:ext cx="474673" cy="179366"/>
              </a:xfrm>
              <a:custGeom>
                <a:avLst/>
                <a:gdLst/>
                <a:ahLst/>
                <a:cxnLst/>
                <a:rect l="l" t="t" r="r" b="b"/>
                <a:pathLst>
                  <a:path w="7484" h="2828" extrusionOk="0">
                    <a:moveTo>
                      <a:pt x="5511" y="1"/>
                    </a:moveTo>
                    <a:cubicBezTo>
                      <a:pt x="3641" y="1"/>
                      <a:pt x="1" y="2827"/>
                      <a:pt x="1" y="2827"/>
                    </a:cubicBezTo>
                    <a:cubicBezTo>
                      <a:pt x="1" y="2827"/>
                      <a:pt x="3560" y="1059"/>
                      <a:pt x="4984" y="1059"/>
                    </a:cubicBezTo>
                    <a:cubicBezTo>
                      <a:pt x="5022" y="1059"/>
                      <a:pt x="5059" y="1060"/>
                      <a:pt x="5093" y="1063"/>
                    </a:cubicBezTo>
                    <a:cubicBezTo>
                      <a:pt x="6439" y="1161"/>
                      <a:pt x="7012" y="1837"/>
                      <a:pt x="7012" y="1837"/>
                    </a:cubicBezTo>
                    <a:cubicBezTo>
                      <a:pt x="7012" y="1837"/>
                      <a:pt x="7483" y="178"/>
                      <a:pt x="5667" y="8"/>
                    </a:cubicBezTo>
                    <a:cubicBezTo>
                      <a:pt x="5616" y="3"/>
                      <a:pt x="5565" y="1"/>
                      <a:pt x="5511"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flipH="1">
                <a:off x="7841350" y="3418354"/>
                <a:ext cx="16047" cy="24863"/>
              </a:xfrm>
              <a:custGeom>
                <a:avLst/>
                <a:gdLst/>
                <a:ahLst/>
                <a:cxnLst/>
                <a:rect l="l" t="t" r="r" b="b"/>
                <a:pathLst>
                  <a:path w="253" h="392" extrusionOk="0">
                    <a:moveTo>
                      <a:pt x="146" y="1"/>
                    </a:moveTo>
                    <a:cubicBezTo>
                      <a:pt x="98" y="1"/>
                      <a:pt x="57" y="33"/>
                      <a:pt x="48" y="81"/>
                    </a:cubicBezTo>
                    <a:lnTo>
                      <a:pt x="10" y="273"/>
                    </a:lnTo>
                    <a:cubicBezTo>
                      <a:pt x="1" y="327"/>
                      <a:pt x="34" y="379"/>
                      <a:pt x="86" y="388"/>
                    </a:cubicBezTo>
                    <a:cubicBezTo>
                      <a:pt x="92" y="392"/>
                      <a:pt x="100" y="392"/>
                      <a:pt x="106" y="392"/>
                    </a:cubicBezTo>
                    <a:cubicBezTo>
                      <a:pt x="154" y="392"/>
                      <a:pt x="195" y="358"/>
                      <a:pt x="202" y="314"/>
                    </a:cubicBezTo>
                    <a:lnTo>
                      <a:pt x="243" y="119"/>
                    </a:lnTo>
                    <a:cubicBezTo>
                      <a:pt x="253" y="68"/>
                      <a:pt x="218" y="13"/>
                      <a:pt x="164" y="3"/>
                    </a:cubicBezTo>
                    <a:cubicBezTo>
                      <a:pt x="158" y="1"/>
                      <a:pt x="152" y="1"/>
                      <a:pt x="146"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flipH="1">
                <a:off x="7848710" y="3454570"/>
                <a:ext cx="199472" cy="943701"/>
              </a:xfrm>
              <a:custGeom>
                <a:avLst/>
                <a:gdLst/>
                <a:ahLst/>
                <a:cxnLst/>
                <a:rect l="l" t="t" r="r" b="b"/>
                <a:pathLst>
                  <a:path w="3145" h="14879" extrusionOk="0">
                    <a:moveTo>
                      <a:pt x="3041" y="0"/>
                    </a:moveTo>
                    <a:cubicBezTo>
                      <a:pt x="2994" y="0"/>
                      <a:pt x="2952" y="32"/>
                      <a:pt x="2944" y="80"/>
                    </a:cubicBezTo>
                    <a:lnTo>
                      <a:pt x="2868" y="456"/>
                    </a:lnTo>
                    <a:cubicBezTo>
                      <a:pt x="2858" y="510"/>
                      <a:pt x="2892" y="562"/>
                      <a:pt x="2944" y="572"/>
                    </a:cubicBezTo>
                    <a:lnTo>
                      <a:pt x="2964" y="572"/>
                    </a:lnTo>
                    <a:cubicBezTo>
                      <a:pt x="3012" y="572"/>
                      <a:pt x="3053" y="542"/>
                      <a:pt x="3059" y="493"/>
                    </a:cubicBezTo>
                    <a:lnTo>
                      <a:pt x="3135" y="118"/>
                    </a:lnTo>
                    <a:cubicBezTo>
                      <a:pt x="3145" y="63"/>
                      <a:pt x="3111" y="12"/>
                      <a:pt x="3059" y="2"/>
                    </a:cubicBezTo>
                    <a:cubicBezTo>
                      <a:pt x="3053" y="1"/>
                      <a:pt x="3047" y="0"/>
                      <a:pt x="3041" y="0"/>
                    </a:cubicBezTo>
                    <a:close/>
                    <a:moveTo>
                      <a:pt x="2886" y="753"/>
                    </a:moveTo>
                    <a:cubicBezTo>
                      <a:pt x="2841" y="753"/>
                      <a:pt x="2802" y="787"/>
                      <a:pt x="2793" y="832"/>
                    </a:cubicBezTo>
                    <a:lnTo>
                      <a:pt x="2718" y="1210"/>
                    </a:lnTo>
                    <a:cubicBezTo>
                      <a:pt x="2708" y="1262"/>
                      <a:pt x="2742" y="1313"/>
                      <a:pt x="2793" y="1323"/>
                    </a:cubicBezTo>
                    <a:cubicBezTo>
                      <a:pt x="2800" y="1326"/>
                      <a:pt x="2807" y="1326"/>
                      <a:pt x="2814" y="1326"/>
                    </a:cubicBezTo>
                    <a:cubicBezTo>
                      <a:pt x="2858" y="1326"/>
                      <a:pt x="2903" y="1295"/>
                      <a:pt x="2909" y="1248"/>
                    </a:cubicBezTo>
                    <a:lnTo>
                      <a:pt x="2985" y="873"/>
                    </a:lnTo>
                    <a:cubicBezTo>
                      <a:pt x="2995" y="818"/>
                      <a:pt x="2960" y="767"/>
                      <a:pt x="2909" y="756"/>
                    </a:cubicBezTo>
                    <a:cubicBezTo>
                      <a:pt x="2902" y="754"/>
                      <a:pt x="2894" y="753"/>
                      <a:pt x="2886" y="753"/>
                    </a:cubicBezTo>
                    <a:close/>
                    <a:moveTo>
                      <a:pt x="2740" y="1506"/>
                    </a:moveTo>
                    <a:cubicBezTo>
                      <a:pt x="2693" y="1506"/>
                      <a:pt x="2652" y="1538"/>
                      <a:pt x="2643" y="1586"/>
                    </a:cubicBezTo>
                    <a:lnTo>
                      <a:pt x="2568" y="1961"/>
                    </a:lnTo>
                    <a:cubicBezTo>
                      <a:pt x="2558" y="2016"/>
                      <a:pt x="2592" y="2067"/>
                      <a:pt x="2643" y="2078"/>
                    </a:cubicBezTo>
                    <a:cubicBezTo>
                      <a:pt x="2650" y="2078"/>
                      <a:pt x="2657" y="2081"/>
                      <a:pt x="2664" y="2081"/>
                    </a:cubicBezTo>
                    <a:cubicBezTo>
                      <a:pt x="2708" y="2081"/>
                      <a:pt x="2749" y="2047"/>
                      <a:pt x="2759" y="1999"/>
                    </a:cubicBezTo>
                    <a:lnTo>
                      <a:pt x="2834" y="1623"/>
                    </a:lnTo>
                    <a:cubicBezTo>
                      <a:pt x="2845" y="1572"/>
                      <a:pt x="2810" y="1517"/>
                      <a:pt x="2759" y="1508"/>
                    </a:cubicBezTo>
                    <a:cubicBezTo>
                      <a:pt x="2753" y="1506"/>
                      <a:pt x="2746" y="1506"/>
                      <a:pt x="2740" y="1506"/>
                    </a:cubicBezTo>
                    <a:close/>
                    <a:moveTo>
                      <a:pt x="2586" y="2259"/>
                    </a:moveTo>
                    <a:cubicBezTo>
                      <a:pt x="2541" y="2259"/>
                      <a:pt x="2502" y="2293"/>
                      <a:pt x="2493" y="2337"/>
                    </a:cubicBezTo>
                    <a:lnTo>
                      <a:pt x="2418" y="2716"/>
                    </a:lnTo>
                    <a:cubicBezTo>
                      <a:pt x="2407" y="2767"/>
                      <a:pt x="2442" y="2818"/>
                      <a:pt x="2493" y="2831"/>
                    </a:cubicBezTo>
                    <a:lnTo>
                      <a:pt x="2514" y="2831"/>
                    </a:lnTo>
                    <a:cubicBezTo>
                      <a:pt x="2558" y="2831"/>
                      <a:pt x="2599" y="2801"/>
                      <a:pt x="2609" y="2754"/>
                    </a:cubicBezTo>
                    <a:lnTo>
                      <a:pt x="2684" y="2378"/>
                    </a:lnTo>
                    <a:cubicBezTo>
                      <a:pt x="2694" y="2324"/>
                      <a:pt x="2660" y="2272"/>
                      <a:pt x="2609" y="2262"/>
                    </a:cubicBezTo>
                    <a:cubicBezTo>
                      <a:pt x="2601" y="2260"/>
                      <a:pt x="2593" y="2259"/>
                      <a:pt x="2586" y="2259"/>
                    </a:cubicBezTo>
                    <a:close/>
                    <a:moveTo>
                      <a:pt x="2438" y="3011"/>
                    </a:moveTo>
                    <a:cubicBezTo>
                      <a:pt x="2393" y="3011"/>
                      <a:pt x="2352" y="3043"/>
                      <a:pt x="2342" y="3091"/>
                    </a:cubicBezTo>
                    <a:lnTo>
                      <a:pt x="2268" y="3466"/>
                    </a:lnTo>
                    <a:cubicBezTo>
                      <a:pt x="2257" y="3521"/>
                      <a:pt x="2292" y="3573"/>
                      <a:pt x="2342" y="3583"/>
                    </a:cubicBezTo>
                    <a:cubicBezTo>
                      <a:pt x="2350" y="3586"/>
                      <a:pt x="2356" y="3586"/>
                      <a:pt x="2363" y="3586"/>
                    </a:cubicBezTo>
                    <a:cubicBezTo>
                      <a:pt x="2407" y="3586"/>
                      <a:pt x="2448" y="3552"/>
                      <a:pt x="2459" y="3507"/>
                    </a:cubicBezTo>
                    <a:lnTo>
                      <a:pt x="2534" y="3129"/>
                    </a:lnTo>
                    <a:cubicBezTo>
                      <a:pt x="2544" y="3077"/>
                      <a:pt x="2510" y="3026"/>
                      <a:pt x="2456" y="3013"/>
                    </a:cubicBezTo>
                    <a:cubicBezTo>
                      <a:pt x="2449" y="3011"/>
                      <a:pt x="2443" y="3011"/>
                      <a:pt x="2438" y="3011"/>
                    </a:cubicBezTo>
                    <a:close/>
                    <a:moveTo>
                      <a:pt x="2287" y="3765"/>
                    </a:moveTo>
                    <a:cubicBezTo>
                      <a:pt x="2242" y="3765"/>
                      <a:pt x="2201" y="3797"/>
                      <a:pt x="2193" y="3846"/>
                    </a:cubicBezTo>
                    <a:lnTo>
                      <a:pt x="2117" y="4221"/>
                    </a:lnTo>
                    <a:cubicBezTo>
                      <a:pt x="2104" y="4276"/>
                      <a:pt x="2141" y="4327"/>
                      <a:pt x="2193" y="4337"/>
                    </a:cubicBezTo>
                    <a:lnTo>
                      <a:pt x="2213" y="4337"/>
                    </a:lnTo>
                    <a:cubicBezTo>
                      <a:pt x="2257" y="4337"/>
                      <a:pt x="2298" y="4306"/>
                      <a:pt x="2309" y="4259"/>
                    </a:cubicBezTo>
                    <a:lnTo>
                      <a:pt x="2383" y="3883"/>
                    </a:lnTo>
                    <a:cubicBezTo>
                      <a:pt x="2394" y="3829"/>
                      <a:pt x="2360" y="3778"/>
                      <a:pt x="2305" y="3767"/>
                    </a:cubicBezTo>
                    <a:cubicBezTo>
                      <a:pt x="2299" y="3766"/>
                      <a:pt x="2293" y="3765"/>
                      <a:pt x="2287" y="3765"/>
                    </a:cubicBezTo>
                    <a:close/>
                    <a:moveTo>
                      <a:pt x="2133" y="4519"/>
                    </a:moveTo>
                    <a:cubicBezTo>
                      <a:pt x="2090" y="4519"/>
                      <a:pt x="2051" y="4553"/>
                      <a:pt x="2043" y="4597"/>
                    </a:cubicBezTo>
                    <a:lnTo>
                      <a:pt x="1967" y="4972"/>
                    </a:lnTo>
                    <a:cubicBezTo>
                      <a:pt x="1953" y="5027"/>
                      <a:pt x="1991" y="5078"/>
                      <a:pt x="2043" y="5089"/>
                    </a:cubicBezTo>
                    <a:cubicBezTo>
                      <a:pt x="2049" y="5092"/>
                      <a:pt x="2056" y="5092"/>
                      <a:pt x="2063" y="5092"/>
                    </a:cubicBezTo>
                    <a:cubicBezTo>
                      <a:pt x="2107" y="5092"/>
                      <a:pt x="2148" y="5057"/>
                      <a:pt x="2158" y="5013"/>
                    </a:cubicBezTo>
                    <a:lnTo>
                      <a:pt x="2233" y="4634"/>
                    </a:lnTo>
                    <a:cubicBezTo>
                      <a:pt x="2243" y="4583"/>
                      <a:pt x="2210" y="4531"/>
                      <a:pt x="2155" y="4522"/>
                    </a:cubicBezTo>
                    <a:cubicBezTo>
                      <a:pt x="2148" y="4520"/>
                      <a:pt x="2140" y="4519"/>
                      <a:pt x="2133" y="4519"/>
                    </a:cubicBezTo>
                    <a:close/>
                    <a:moveTo>
                      <a:pt x="1986" y="5271"/>
                    </a:moveTo>
                    <a:cubicBezTo>
                      <a:pt x="1941" y="5271"/>
                      <a:pt x="1901" y="5303"/>
                      <a:pt x="1889" y="5351"/>
                    </a:cubicBezTo>
                    <a:lnTo>
                      <a:pt x="1813" y="5727"/>
                    </a:lnTo>
                    <a:cubicBezTo>
                      <a:pt x="1803" y="5781"/>
                      <a:pt x="1838" y="5832"/>
                      <a:pt x="1892" y="5842"/>
                    </a:cubicBezTo>
                    <a:lnTo>
                      <a:pt x="1912" y="5842"/>
                    </a:lnTo>
                    <a:cubicBezTo>
                      <a:pt x="1957" y="5842"/>
                      <a:pt x="1998" y="5812"/>
                      <a:pt x="2008" y="5764"/>
                    </a:cubicBezTo>
                    <a:lnTo>
                      <a:pt x="2084" y="5388"/>
                    </a:lnTo>
                    <a:cubicBezTo>
                      <a:pt x="2093" y="5334"/>
                      <a:pt x="2059" y="5283"/>
                      <a:pt x="2005" y="5273"/>
                    </a:cubicBezTo>
                    <a:cubicBezTo>
                      <a:pt x="1999" y="5272"/>
                      <a:pt x="1992" y="5271"/>
                      <a:pt x="1986" y="5271"/>
                    </a:cubicBezTo>
                    <a:close/>
                    <a:moveTo>
                      <a:pt x="1834" y="6024"/>
                    </a:moveTo>
                    <a:cubicBezTo>
                      <a:pt x="1790" y="6024"/>
                      <a:pt x="1750" y="6058"/>
                      <a:pt x="1739" y="6102"/>
                    </a:cubicBezTo>
                    <a:lnTo>
                      <a:pt x="1663" y="6481"/>
                    </a:lnTo>
                    <a:cubicBezTo>
                      <a:pt x="1653" y="6532"/>
                      <a:pt x="1687" y="6584"/>
                      <a:pt x="1742" y="6594"/>
                    </a:cubicBezTo>
                    <a:cubicBezTo>
                      <a:pt x="1748" y="6597"/>
                      <a:pt x="1756" y="6597"/>
                      <a:pt x="1762" y="6597"/>
                    </a:cubicBezTo>
                    <a:cubicBezTo>
                      <a:pt x="1807" y="6597"/>
                      <a:pt x="1848" y="6567"/>
                      <a:pt x="1858" y="6518"/>
                    </a:cubicBezTo>
                    <a:lnTo>
                      <a:pt x="1933" y="6143"/>
                    </a:lnTo>
                    <a:cubicBezTo>
                      <a:pt x="1943" y="6088"/>
                      <a:pt x="1909" y="6037"/>
                      <a:pt x="1854" y="6027"/>
                    </a:cubicBezTo>
                    <a:cubicBezTo>
                      <a:pt x="1847" y="6025"/>
                      <a:pt x="1840" y="6024"/>
                      <a:pt x="1834" y="6024"/>
                    </a:cubicBezTo>
                    <a:close/>
                    <a:moveTo>
                      <a:pt x="1686" y="6776"/>
                    </a:moveTo>
                    <a:cubicBezTo>
                      <a:pt x="1641" y="6776"/>
                      <a:pt x="1597" y="6808"/>
                      <a:pt x="1588" y="6857"/>
                    </a:cubicBezTo>
                    <a:lnTo>
                      <a:pt x="1513" y="7232"/>
                    </a:lnTo>
                    <a:cubicBezTo>
                      <a:pt x="1503" y="7287"/>
                      <a:pt x="1537" y="7337"/>
                      <a:pt x="1592" y="7348"/>
                    </a:cubicBezTo>
                    <a:cubicBezTo>
                      <a:pt x="1599" y="7348"/>
                      <a:pt x="1605" y="7351"/>
                      <a:pt x="1612" y="7351"/>
                    </a:cubicBezTo>
                    <a:cubicBezTo>
                      <a:pt x="1657" y="7351"/>
                      <a:pt x="1698" y="7317"/>
                      <a:pt x="1708" y="7269"/>
                    </a:cubicBezTo>
                    <a:lnTo>
                      <a:pt x="1783" y="6894"/>
                    </a:lnTo>
                    <a:cubicBezTo>
                      <a:pt x="1793" y="6843"/>
                      <a:pt x="1759" y="6789"/>
                      <a:pt x="1704" y="6778"/>
                    </a:cubicBezTo>
                    <a:cubicBezTo>
                      <a:pt x="1698" y="6777"/>
                      <a:pt x="1692" y="6776"/>
                      <a:pt x="1686" y="6776"/>
                    </a:cubicBezTo>
                    <a:close/>
                    <a:moveTo>
                      <a:pt x="1534" y="7531"/>
                    </a:moveTo>
                    <a:cubicBezTo>
                      <a:pt x="1488" y="7531"/>
                      <a:pt x="1447" y="7563"/>
                      <a:pt x="1438" y="7608"/>
                    </a:cubicBezTo>
                    <a:lnTo>
                      <a:pt x="1363" y="7986"/>
                    </a:lnTo>
                    <a:cubicBezTo>
                      <a:pt x="1353" y="8038"/>
                      <a:pt x="1387" y="8092"/>
                      <a:pt x="1441" y="8103"/>
                    </a:cubicBezTo>
                    <a:lnTo>
                      <a:pt x="1462" y="8103"/>
                    </a:lnTo>
                    <a:cubicBezTo>
                      <a:pt x="1506" y="8103"/>
                      <a:pt x="1547" y="8072"/>
                      <a:pt x="1558" y="8024"/>
                    </a:cubicBezTo>
                    <a:lnTo>
                      <a:pt x="1633" y="7649"/>
                    </a:lnTo>
                    <a:cubicBezTo>
                      <a:pt x="1643" y="7594"/>
                      <a:pt x="1608" y="7542"/>
                      <a:pt x="1554" y="7532"/>
                    </a:cubicBezTo>
                    <a:cubicBezTo>
                      <a:pt x="1548" y="7531"/>
                      <a:pt x="1541" y="7531"/>
                      <a:pt x="1534" y="7531"/>
                    </a:cubicBezTo>
                    <a:close/>
                    <a:moveTo>
                      <a:pt x="1384" y="8282"/>
                    </a:moveTo>
                    <a:cubicBezTo>
                      <a:pt x="1337" y="8282"/>
                      <a:pt x="1297" y="8314"/>
                      <a:pt x="1288" y="8362"/>
                    </a:cubicBezTo>
                    <a:lnTo>
                      <a:pt x="1213" y="8738"/>
                    </a:lnTo>
                    <a:cubicBezTo>
                      <a:pt x="1203" y="8792"/>
                      <a:pt x="1236" y="8843"/>
                      <a:pt x="1291" y="8853"/>
                    </a:cubicBezTo>
                    <a:cubicBezTo>
                      <a:pt x="1298" y="8857"/>
                      <a:pt x="1305" y="8857"/>
                      <a:pt x="1312" y="8857"/>
                    </a:cubicBezTo>
                    <a:cubicBezTo>
                      <a:pt x="1356" y="8857"/>
                      <a:pt x="1397" y="8823"/>
                      <a:pt x="1408" y="8779"/>
                    </a:cubicBezTo>
                    <a:lnTo>
                      <a:pt x="1482" y="8399"/>
                    </a:lnTo>
                    <a:cubicBezTo>
                      <a:pt x="1493" y="8348"/>
                      <a:pt x="1458" y="8297"/>
                      <a:pt x="1404" y="8284"/>
                    </a:cubicBezTo>
                    <a:cubicBezTo>
                      <a:pt x="1397" y="8282"/>
                      <a:pt x="1390" y="8282"/>
                      <a:pt x="1384" y="8282"/>
                    </a:cubicBezTo>
                    <a:close/>
                    <a:moveTo>
                      <a:pt x="1235" y="9036"/>
                    </a:moveTo>
                    <a:cubicBezTo>
                      <a:pt x="1188" y="9036"/>
                      <a:pt x="1147" y="9068"/>
                      <a:pt x="1137" y="9116"/>
                    </a:cubicBezTo>
                    <a:lnTo>
                      <a:pt x="1063" y="9492"/>
                    </a:lnTo>
                    <a:cubicBezTo>
                      <a:pt x="1052" y="9546"/>
                      <a:pt x="1087" y="9598"/>
                      <a:pt x="1141" y="9608"/>
                    </a:cubicBezTo>
                    <a:lnTo>
                      <a:pt x="1158" y="9608"/>
                    </a:lnTo>
                    <a:cubicBezTo>
                      <a:pt x="1206" y="9608"/>
                      <a:pt x="1247" y="9577"/>
                      <a:pt x="1257" y="9529"/>
                    </a:cubicBezTo>
                    <a:lnTo>
                      <a:pt x="1332" y="9154"/>
                    </a:lnTo>
                    <a:cubicBezTo>
                      <a:pt x="1342" y="9099"/>
                      <a:pt x="1309" y="9048"/>
                      <a:pt x="1254" y="9037"/>
                    </a:cubicBezTo>
                    <a:cubicBezTo>
                      <a:pt x="1247" y="9036"/>
                      <a:pt x="1241" y="9036"/>
                      <a:pt x="1235" y="9036"/>
                    </a:cubicBezTo>
                    <a:close/>
                    <a:moveTo>
                      <a:pt x="1081" y="9789"/>
                    </a:moveTo>
                    <a:cubicBezTo>
                      <a:pt x="1036" y="9789"/>
                      <a:pt x="997" y="9823"/>
                      <a:pt x="987" y="9867"/>
                    </a:cubicBezTo>
                    <a:lnTo>
                      <a:pt x="912" y="10246"/>
                    </a:lnTo>
                    <a:cubicBezTo>
                      <a:pt x="902" y="10297"/>
                      <a:pt x="937" y="10348"/>
                      <a:pt x="991" y="10359"/>
                    </a:cubicBezTo>
                    <a:cubicBezTo>
                      <a:pt x="998" y="10362"/>
                      <a:pt x="1005" y="10362"/>
                      <a:pt x="1008" y="10362"/>
                    </a:cubicBezTo>
                    <a:cubicBezTo>
                      <a:pt x="1055" y="10362"/>
                      <a:pt x="1096" y="10332"/>
                      <a:pt x="1107" y="10284"/>
                    </a:cubicBezTo>
                    <a:lnTo>
                      <a:pt x="1182" y="9905"/>
                    </a:lnTo>
                    <a:cubicBezTo>
                      <a:pt x="1192" y="9853"/>
                      <a:pt x="1158" y="9803"/>
                      <a:pt x="1104" y="9792"/>
                    </a:cubicBezTo>
                    <a:cubicBezTo>
                      <a:pt x="1096" y="9790"/>
                      <a:pt x="1089" y="9789"/>
                      <a:pt x="1081" y="9789"/>
                    </a:cubicBezTo>
                    <a:close/>
                    <a:moveTo>
                      <a:pt x="933" y="10541"/>
                    </a:moveTo>
                    <a:cubicBezTo>
                      <a:pt x="887" y="10541"/>
                      <a:pt x="846" y="10574"/>
                      <a:pt x="837" y="10622"/>
                    </a:cubicBezTo>
                    <a:lnTo>
                      <a:pt x="762" y="10997"/>
                    </a:lnTo>
                    <a:cubicBezTo>
                      <a:pt x="752" y="11052"/>
                      <a:pt x="786" y="11103"/>
                      <a:pt x="841" y="11113"/>
                    </a:cubicBezTo>
                    <a:cubicBezTo>
                      <a:pt x="847" y="11113"/>
                      <a:pt x="851" y="11117"/>
                      <a:pt x="858" y="11117"/>
                    </a:cubicBezTo>
                    <a:cubicBezTo>
                      <a:pt x="905" y="11117"/>
                      <a:pt x="946" y="11082"/>
                      <a:pt x="957" y="11035"/>
                    </a:cubicBezTo>
                    <a:lnTo>
                      <a:pt x="1032" y="10660"/>
                    </a:lnTo>
                    <a:cubicBezTo>
                      <a:pt x="1042" y="10608"/>
                      <a:pt x="1008" y="10553"/>
                      <a:pt x="953" y="10543"/>
                    </a:cubicBezTo>
                    <a:cubicBezTo>
                      <a:pt x="946" y="10542"/>
                      <a:pt x="940" y="10541"/>
                      <a:pt x="933" y="10541"/>
                    </a:cubicBezTo>
                    <a:close/>
                    <a:moveTo>
                      <a:pt x="780" y="11295"/>
                    </a:moveTo>
                    <a:cubicBezTo>
                      <a:pt x="734" y="11295"/>
                      <a:pt x="696" y="11329"/>
                      <a:pt x="687" y="11372"/>
                    </a:cubicBezTo>
                    <a:lnTo>
                      <a:pt x="612" y="11752"/>
                    </a:lnTo>
                    <a:cubicBezTo>
                      <a:pt x="602" y="11802"/>
                      <a:pt x="636" y="11854"/>
                      <a:pt x="691" y="11868"/>
                    </a:cubicBezTo>
                    <a:lnTo>
                      <a:pt x="707" y="11868"/>
                    </a:lnTo>
                    <a:cubicBezTo>
                      <a:pt x="756" y="11868"/>
                      <a:pt x="796" y="11837"/>
                      <a:pt x="803" y="11789"/>
                    </a:cubicBezTo>
                    <a:lnTo>
                      <a:pt x="882" y="11413"/>
                    </a:lnTo>
                    <a:cubicBezTo>
                      <a:pt x="892" y="11359"/>
                      <a:pt x="858" y="11308"/>
                      <a:pt x="803" y="11298"/>
                    </a:cubicBezTo>
                    <a:cubicBezTo>
                      <a:pt x="795" y="11296"/>
                      <a:pt x="787" y="11295"/>
                      <a:pt x="780" y="11295"/>
                    </a:cubicBezTo>
                    <a:close/>
                    <a:moveTo>
                      <a:pt x="634" y="12047"/>
                    </a:moveTo>
                    <a:cubicBezTo>
                      <a:pt x="587" y="12047"/>
                      <a:pt x="546" y="12079"/>
                      <a:pt x="537" y="12127"/>
                    </a:cubicBezTo>
                    <a:lnTo>
                      <a:pt x="461" y="12503"/>
                    </a:lnTo>
                    <a:cubicBezTo>
                      <a:pt x="452" y="12557"/>
                      <a:pt x="486" y="12609"/>
                      <a:pt x="540" y="12618"/>
                    </a:cubicBezTo>
                    <a:cubicBezTo>
                      <a:pt x="543" y="12622"/>
                      <a:pt x="551" y="12622"/>
                      <a:pt x="557" y="12622"/>
                    </a:cubicBezTo>
                    <a:cubicBezTo>
                      <a:pt x="605" y="12622"/>
                      <a:pt x="646" y="12588"/>
                      <a:pt x="653" y="12544"/>
                    </a:cubicBezTo>
                    <a:lnTo>
                      <a:pt x="728" y="12165"/>
                    </a:lnTo>
                    <a:cubicBezTo>
                      <a:pt x="742" y="12114"/>
                      <a:pt x="704" y="12059"/>
                      <a:pt x="653" y="12048"/>
                    </a:cubicBezTo>
                    <a:cubicBezTo>
                      <a:pt x="647" y="12047"/>
                      <a:pt x="641" y="12047"/>
                      <a:pt x="634" y="12047"/>
                    </a:cubicBezTo>
                    <a:close/>
                    <a:moveTo>
                      <a:pt x="484" y="12801"/>
                    </a:moveTo>
                    <a:cubicBezTo>
                      <a:pt x="437" y="12801"/>
                      <a:pt x="396" y="12833"/>
                      <a:pt x="387" y="12881"/>
                    </a:cubicBezTo>
                    <a:lnTo>
                      <a:pt x="311" y="13257"/>
                    </a:lnTo>
                    <a:cubicBezTo>
                      <a:pt x="302" y="13308"/>
                      <a:pt x="335" y="13363"/>
                      <a:pt x="387" y="13373"/>
                    </a:cubicBezTo>
                    <a:lnTo>
                      <a:pt x="407" y="13373"/>
                    </a:lnTo>
                    <a:cubicBezTo>
                      <a:pt x="455" y="13373"/>
                      <a:pt x="496" y="13343"/>
                      <a:pt x="502" y="13294"/>
                    </a:cubicBezTo>
                    <a:lnTo>
                      <a:pt x="578" y="12919"/>
                    </a:lnTo>
                    <a:cubicBezTo>
                      <a:pt x="592" y="12864"/>
                      <a:pt x="554" y="12813"/>
                      <a:pt x="502" y="12803"/>
                    </a:cubicBezTo>
                    <a:cubicBezTo>
                      <a:pt x="496" y="12802"/>
                      <a:pt x="490" y="12801"/>
                      <a:pt x="484" y="12801"/>
                    </a:cubicBezTo>
                    <a:close/>
                    <a:moveTo>
                      <a:pt x="329" y="13554"/>
                    </a:moveTo>
                    <a:cubicBezTo>
                      <a:pt x="284" y="13554"/>
                      <a:pt x="245" y="13588"/>
                      <a:pt x="236" y="13633"/>
                    </a:cubicBezTo>
                    <a:lnTo>
                      <a:pt x="162" y="14008"/>
                    </a:lnTo>
                    <a:cubicBezTo>
                      <a:pt x="151" y="14063"/>
                      <a:pt x="185" y="14114"/>
                      <a:pt x="236" y="14124"/>
                    </a:cubicBezTo>
                    <a:cubicBezTo>
                      <a:pt x="243" y="14128"/>
                      <a:pt x="250" y="14128"/>
                      <a:pt x="257" y="14128"/>
                    </a:cubicBezTo>
                    <a:cubicBezTo>
                      <a:pt x="305" y="14128"/>
                      <a:pt x="346" y="14093"/>
                      <a:pt x="352" y="14049"/>
                    </a:cubicBezTo>
                    <a:lnTo>
                      <a:pt x="428" y="13670"/>
                    </a:lnTo>
                    <a:cubicBezTo>
                      <a:pt x="438" y="13619"/>
                      <a:pt x="404" y="13568"/>
                      <a:pt x="352" y="13557"/>
                    </a:cubicBezTo>
                    <a:cubicBezTo>
                      <a:pt x="345" y="13555"/>
                      <a:pt x="337" y="13554"/>
                      <a:pt x="329" y="13554"/>
                    </a:cubicBezTo>
                    <a:close/>
                    <a:moveTo>
                      <a:pt x="183" y="14307"/>
                    </a:moveTo>
                    <a:cubicBezTo>
                      <a:pt x="136" y="14307"/>
                      <a:pt x="96" y="14339"/>
                      <a:pt x="86" y="14387"/>
                    </a:cubicBezTo>
                    <a:lnTo>
                      <a:pt x="11" y="14762"/>
                    </a:lnTo>
                    <a:cubicBezTo>
                      <a:pt x="1" y="14817"/>
                      <a:pt x="35" y="14868"/>
                      <a:pt x="86" y="14879"/>
                    </a:cubicBezTo>
                    <a:lnTo>
                      <a:pt x="107" y="14879"/>
                    </a:lnTo>
                    <a:cubicBezTo>
                      <a:pt x="154" y="14879"/>
                      <a:pt x="195" y="14848"/>
                      <a:pt x="203" y="14800"/>
                    </a:cubicBezTo>
                    <a:lnTo>
                      <a:pt x="277" y="14424"/>
                    </a:lnTo>
                    <a:cubicBezTo>
                      <a:pt x="288" y="14370"/>
                      <a:pt x="253" y="14318"/>
                      <a:pt x="203" y="14309"/>
                    </a:cubicBezTo>
                    <a:cubicBezTo>
                      <a:pt x="196" y="14307"/>
                      <a:pt x="189" y="14307"/>
                      <a:pt x="183" y="14307"/>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flipH="1">
                <a:off x="8039429" y="4409768"/>
                <a:ext cx="16110" cy="24672"/>
              </a:xfrm>
              <a:custGeom>
                <a:avLst/>
                <a:gdLst/>
                <a:ahLst/>
                <a:cxnLst/>
                <a:rect l="l" t="t" r="r" b="b"/>
                <a:pathLst>
                  <a:path w="254" h="389" extrusionOk="0">
                    <a:moveTo>
                      <a:pt x="145" y="0"/>
                    </a:moveTo>
                    <a:cubicBezTo>
                      <a:pt x="100" y="0"/>
                      <a:pt x="61" y="34"/>
                      <a:pt x="52" y="78"/>
                    </a:cubicBezTo>
                    <a:lnTo>
                      <a:pt x="15" y="273"/>
                    </a:lnTo>
                    <a:cubicBezTo>
                      <a:pt x="1" y="323"/>
                      <a:pt x="38" y="378"/>
                      <a:pt x="90" y="388"/>
                    </a:cubicBezTo>
                    <a:lnTo>
                      <a:pt x="110" y="388"/>
                    </a:lnTo>
                    <a:cubicBezTo>
                      <a:pt x="155" y="388"/>
                      <a:pt x="196" y="358"/>
                      <a:pt x="205" y="310"/>
                    </a:cubicBezTo>
                    <a:lnTo>
                      <a:pt x="243" y="119"/>
                    </a:lnTo>
                    <a:cubicBezTo>
                      <a:pt x="254" y="65"/>
                      <a:pt x="219" y="13"/>
                      <a:pt x="168" y="3"/>
                    </a:cubicBezTo>
                    <a:cubicBezTo>
                      <a:pt x="160" y="1"/>
                      <a:pt x="152" y="0"/>
                      <a:pt x="14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flipH="1">
                <a:off x="6734966" y="2736908"/>
                <a:ext cx="1466703" cy="1745948"/>
              </a:xfrm>
              <a:custGeom>
                <a:avLst/>
                <a:gdLst/>
                <a:ahLst/>
                <a:cxnLst/>
                <a:rect l="l" t="t" r="r" b="b"/>
                <a:pathLst>
                  <a:path w="23125" h="26673" extrusionOk="0">
                    <a:moveTo>
                      <a:pt x="18017" y="0"/>
                    </a:moveTo>
                    <a:cubicBezTo>
                      <a:pt x="15812" y="0"/>
                      <a:pt x="9147" y="562"/>
                      <a:pt x="5776" y="3740"/>
                    </a:cubicBezTo>
                    <a:cubicBezTo>
                      <a:pt x="5776" y="3740"/>
                      <a:pt x="3018" y="15169"/>
                      <a:pt x="2410" y="17579"/>
                    </a:cubicBezTo>
                    <a:cubicBezTo>
                      <a:pt x="1799" y="19985"/>
                      <a:pt x="0" y="25034"/>
                      <a:pt x="0" y="25034"/>
                    </a:cubicBezTo>
                    <a:cubicBezTo>
                      <a:pt x="0" y="25034"/>
                      <a:pt x="1390" y="26424"/>
                      <a:pt x="2291" y="26673"/>
                    </a:cubicBezTo>
                    <a:lnTo>
                      <a:pt x="6681" y="6086"/>
                    </a:lnTo>
                    <a:lnTo>
                      <a:pt x="6766" y="3420"/>
                    </a:lnTo>
                    <a:lnTo>
                      <a:pt x="9193" y="2361"/>
                    </a:lnTo>
                    <a:lnTo>
                      <a:pt x="7937" y="26652"/>
                    </a:lnTo>
                    <a:cubicBezTo>
                      <a:pt x="10374" y="26571"/>
                      <a:pt x="12675" y="26468"/>
                      <a:pt x="12675" y="26468"/>
                    </a:cubicBezTo>
                    <a:lnTo>
                      <a:pt x="13419" y="26229"/>
                    </a:lnTo>
                    <a:cubicBezTo>
                      <a:pt x="13419" y="26229"/>
                      <a:pt x="21267" y="25556"/>
                      <a:pt x="22195" y="25208"/>
                    </a:cubicBezTo>
                    <a:cubicBezTo>
                      <a:pt x="23124" y="24860"/>
                      <a:pt x="18802" y="228"/>
                      <a:pt x="18744" y="53"/>
                    </a:cubicBezTo>
                    <a:cubicBezTo>
                      <a:pt x="18734" y="24"/>
                      <a:pt x="18470" y="0"/>
                      <a:pt x="1801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flipH="1">
                <a:off x="7605821" y="2878659"/>
                <a:ext cx="462965" cy="1611539"/>
              </a:xfrm>
              <a:custGeom>
                <a:avLst/>
                <a:gdLst/>
                <a:ahLst/>
                <a:cxnLst/>
                <a:rect l="l" t="t" r="r" b="b"/>
                <a:pathLst>
                  <a:path w="6904" h="24384" extrusionOk="0">
                    <a:moveTo>
                      <a:pt x="6903" y="0"/>
                    </a:moveTo>
                    <a:lnTo>
                      <a:pt x="4476" y="1059"/>
                    </a:lnTo>
                    <a:lnTo>
                      <a:pt x="4391" y="3725"/>
                    </a:lnTo>
                    <a:lnTo>
                      <a:pt x="1" y="24312"/>
                    </a:lnTo>
                    <a:cubicBezTo>
                      <a:pt x="21" y="24319"/>
                      <a:pt x="42" y="24322"/>
                      <a:pt x="62" y="24326"/>
                    </a:cubicBezTo>
                    <a:cubicBezTo>
                      <a:pt x="238" y="24367"/>
                      <a:pt x="739" y="24383"/>
                      <a:pt x="1431" y="24383"/>
                    </a:cubicBezTo>
                    <a:cubicBezTo>
                      <a:pt x="2531" y="24383"/>
                      <a:pt x="4115" y="24342"/>
                      <a:pt x="5647" y="24291"/>
                    </a:cubicBezTo>
                    <a:lnTo>
                      <a:pt x="6903"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flipH="1">
                <a:off x="7036804" y="1968431"/>
                <a:ext cx="882876" cy="460022"/>
              </a:xfrm>
              <a:custGeom>
                <a:avLst/>
                <a:gdLst/>
                <a:ahLst/>
                <a:cxnLst/>
                <a:rect l="l" t="t" r="r" b="b"/>
                <a:pathLst>
                  <a:path w="13920" h="7253" extrusionOk="0">
                    <a:moveTo>
                      <a:pt x="6417" y="0"/>
                    </a:moveTo>
                    <a:cubicBezTo>
                      <a:pt x="6093" y="0"/>
                      <a:pt x="5758" y="16"/>
                      <a:pt x="5410" y="50"/>
                    </a:cubicBezTo>
                    <a:cubicBezTo>
                      <a:pt x="3765" y="214"/>
                      <a:pt x="955" y="3610"/>
                      <a:pt x="450" y="4552"/>
                    </a:cubicBezTo>
                    <a:cubicBezTo>
                      <a:pt x="1" y="5392"/>
                      <a:pt x="6285" y="7253"/>
                      <a:pt x="9304" y="7253"/>
                    </a:cubicBezTo>
                    <a:cubicBezTo>
                      <a:pt x="9660" y="7253"/>
                      <a:pt x="9971" y="7227"/>
                      <a:pt x="10220" y="7170"/>
                    </a:cubicBezTo>
                    <a:cubicBezTo>
                      <a:pt x="12578" y="6631"/>
                      <a:pt x="13920" y="4484"/>
                      <a:pt x="13920" y="4484"/>
                    </a:cubicBezTo>
                    <a:cubicBezTo>
                      <a:pt x="13920" y="4484"/>
                      <a:pt x="11837" y="0"/>
                      <a:pt x="6417"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flipH="1">
                <a:off x="7539765" y="1960313"/>
                <a:ext cx="374588" cy="285920"/>
              </a:xfrm>
              <a:custGeom>
                <a:avLst/>
                <a:gdLst/>
                <a:ahLst/>
                <a:cxnLst/>
                <a:rect l="l" t="t" r="r" b="b"/>
                <a:pathLst>
                  <a:path w="5906" h="4508" extrusionOk="0">
                    <a:moveTo>
                      <a:pt x="4651" y="1"/>
                    </a:moveTo>
                    <a:cubicBezTo>
                      <a:pt x="4384" y="1"/>
                      <a:pt x="4064" y="55"/>
                      <a:pt x="3681" y="191"/>
                    </a:cubicBezTo>
                    <a:cubicBezTo>
                      <a:pt x="1868" y="837"/>
                      <a:pt x="1" y="4434"/>
                      <a:pt x="1" y="4500"/>
                    </a:cubicBezTo>
                    <a:cubicBezTo>
                      <a:pt x="1" y="4505"/>
                      <a:pt x="24" y="4508"/>
                      <a:pt x="68" y="4508"/>
                    </a:cubicBezTo>
                    <a:cubicBezTo>
                      <a:pt x="506" y="4508"/>
                      <a:pt x="2947" y="4250"/>
                      <a:pt x="2947" y="4250"/>
                    </a:cubicBezTo>
                    <a:cubicBezTo>
                      <a:pt x="3127" y="2177"/>
                      <a:pt x="5860" y="747"/>
                      <a:pt x="5905" y="747"/>
                    </a:cubicBezTo>
                    <a:cubicBezTo>
                      <a:pt x="5906" y="747"/>
                      <a:pt x="5906" y="747"/>
                      <a:pt x="5906" y="747"/>
                    </a:cubicBezTo>
                    <a:cubicBezTo>
                      <a:pt x="5906" y="747"/>
                      <a:pt x="5647" y="1"/>
                      <a:pt x="465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flipH="1">
                <a:off x="7041110" y="2164672"/>
                <a:ext cx="423552" cy="165222"/>
              </a:xfrm>
              <a:custGeom>
                <a:avLst/>
                <a:gdLst/>
                <a:ahLst/>
                <a:cxnLst/>
                <a:rect l="l" t="t" r="r" b="b"/>
                <a:pathLst>
                  <a:path w="6678" h="2605" extrusionOk="0">
                    <a:moveTo>
                      <a:pt x="5824" y="0"/>
                    </a:moveTo>
                    <a:cubicBezTo>
                      <a:pt x="4336" y="2130"/>
                      <a:pt x="1" y="2267"/>
                      <a:pt x="1" y="2267"/>
                    </a:cubicBezTo>
                    <a:cubicBezTo>
                      <a:pt x="803" y="2507"/>
                      <a:pt x="1564" y="2605"/>
                      <a:pt x="2264" y="2605"/>
                    </a:cubicBezTo>
                    <a:cubicBezTo>
                      <a:pt x="4360" y="2605"/>
                      <a:pt x="5947" y="1745"/>
                      <a:pt x="6678" y="1257"/>
                    </a:cubicBezTo>
                    <a:cubicBezTo>
                      <a:pt x="6558" y="1032"/>
                      <a:pt x="6282" y="557"/>
                      <a:pt x="5824" y="0"/>
                    </a:cubicBezTo>
                    <a:close/>
                  </a:path>
                </a:pathLst>
              </a:custGeom>
              <a:solidFill>
                <a:srgbClr val="007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flipH="1">
                <a:off x="6912920" y="2270340"/>
                <a:ext cx="119746" cy="502580"/>
              </a:xfrm>
              <a:custGeom>
                <a:avLst/>
                <a:gdLst/>
                <a:ahLst/>
                <a:cxnLst/>
                <a:rect l="l" t="t" r="r" b="b"/>
                <a:pathLst>
                  <a:path w="1888" h="7924" extrusionOk="0">
                    <a:moveTo>
                      <a:pt x="0" y="1"/>
                    </a:moveTo>
                    <a:cubicBezTo>
                      <a:pt x="492" y="2202"/>
                      <a:pt x="1215" y="5609"/>
                      <a:pt x="1536" y="7923"/>
                    </a:cubicBezTo>
                    <a:cubicBezTo>
                      <a:pt x="1888" y="6544"/>
                      <a:pt x="1594" y="4571"/>
                      <a:pt x="1157" y="3048"/>
                    </a:cubicBezTo>
                    <a:cubicBezTo>
                      <a:pt x="785" y="1755"/>
                      <a:pt x="352" y="724"/>
                      <a:pt x="0" y="1"/>
                    </a:cubicBezTo>
                    <a:close/>
                  </a:path>
                </a:pathLst>
              </a:custGeom>
              <a:solidFill>
                <a:srgbClr val="FF7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flipH="1">
                <a:off x="7080507" y="2194165"/>
                <a:ext cx="983024" cy="1201206"/>
              </a:xfrm>
              <a:custGeom>
                <a:avLst/>
                <a:gdLst/>
                <a:ahLst/>
                <a:cxnLst/>
                <a:rect l="l" t="t" r="r" b="b"/>
                <a:pathLst>
                  <a:path w="15499" h="18939" extrusionOk="0">
                    <a:moveTo>
                      <a:pt x="4929" y="0"/>
                    </a:moveTo>
                    <a:cubicBezTo>
                      <a:pt x="4622" y="0"/>
                      <a:pt x="4330" y="21"/>
                      <a:pt x="4059" y="55"/>
                    </a:cubicBezTo>
                    <a:cubicBezTo>
                      <a:pt x="3288" y="1645"/>
                      <a:pt x="0" y="8667"/>
                      <a:pt x="581" y="11651"/>
                    </a:cubicBezTo>
                    <a:cubicBezTo>
                      <a:pt x="1113" y="14388"/>
                      <a:pt x="2906" y="17764"/>
                      <a:pt x="3561" y="18939"/>
                    </a:cubicBezTo>
                    <a:cubicBezTo>
                      <a:pt x="3667" y="18864"/>
                      <a:pt x="3772" y="18785"/>
                      <a:pt x="3889" y="18703"/>
                    </a:cubicBezTo>
                    <a:cubicBezTo>
                      <a:pt x="5050" y="17860"/>
                      <a:pt x="5800" y="15651"/>
                      <a:pt x="5800" y="15651"/>
                    </a:cubicBezTo>
                    <a:cubicBezTo>
                      <a:pt x="4752" y="14515"/>
                      <a:pt x="4615" y="12193"/>
                      <a:pt x="4615" y="12193"/>
                    </a:cubicBezTo>
                    <a:cubicBezTo>
                      <a:pt x="4615" y="12193"/>
                      <a:pt x="8576" y="9804"/>
                      <a:pt x="10764" y="9326"/>
                    </a:cubicBezTo>
                    <a:cubicBezTo>
                      <a:pt x="11033" y="9267"/>
                      <a:pt x="11266" y="9240"/>
                      <a:pt x="11474" y="9240"/>
                    </a:cubicBezTo>
                    <a:cubicBezTo>
                      <a:pt x="12921" y="9240"/>
                      <a:pt x="13113" y="10513"/>
                      <a:pt x="15499" y="10770"/>
                    </a:cubicBezTo>
                    <a:cubicBezTo>
                      <a:pt x="15403" y="8643"/>
                      <a:pt x="15335" y="2713"/>
                      <a:pt x="15311" y="269"/>
                    </a:cubicBezTo>
                    <a:cubicBezTo>
                      <a:pt x="14815" y="693"/>
                      <a:pt x="13679" y="1492"/>
                      <a:pt x="11877" y="1837"/>
                    </a:cubicBezTo>
                    <a:cubicBezTo>
                      <a:pt x="11601" y="1889"/>
                      <a:pt x="11337" y="1913"/>
                      <a:pt x="11083" y="1913"/>
                    </a:cubicBezTo>
                    <a:cubicBezTo>
                      <a:pt x="9029" y="1913"/>
                      <a:pt x="7617" y="368"/>
                      <a:pt x="5937" y="82"/>
                    </a:cubicBezTo>
                    <a:cubicBezTo>
                      <a:pt x="5591" y="24"/>
                      <a:pt x="5252" y="0"/>
                      <a:pt x="492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flipH="1">
                <a:off x="6938515" y="2195212"/>
                <a:ext cx="157294" cy="684546"/>
              </a:xfrm>
              <a:custGeom>
                <a:avLst/>
                <a:gdLst/>
                <a:ahLst/>
                <a:cxnLst/>
                <a:rect l="l" t="t" r="r" b="b"/>
                <a:pathLst>
                  <a:path w="2480" h="10793" extrusionOk="0">
                    <a:moveTo>
                      <a:pt x="288" y="1"/>
                    </a:moveTo>
                    <a:cubicBezTo>
                      <a:pt x="288" y="1"/>
                      <a:pt x="192" y="107"/>
                      <a:pt x="1" y="270"/>
                    </a:cubicBezTo>
                    <a:cubicBezTo>
                      <a:pt x="25" y="2714"/>
                      <a:pt x="93" y="8644"/>
                      <a:pt x="189" y="10771"/>
                    </a:cubicBezTo>
                    <a:cubicBezTo>
                      <a:pt x="233" y="10774"/>
                      <a:pt x="277" y="10778"/>
                      <a:pt x="325" y="10781"/>
                    </a:cubicBezTo>
                    <a:cubicBezTo>
                      <a:pt x="410" y="10788"/>
                      <a:pt x="492" y="10792"/>
                      <a:pt x="572" y="10792"/>
                    </a:cubicBezTo>
                    <a:cubicBezTo>
                      <a:pt x="1654" y="10792"/>
                      <a:pt x="2231" y="10111"/>
                      <a:pt x="2479" y="9125"/>
                    </a:cubicBezTo>
                    <a:cubicBezTo>
                      <a:pt x="2158" y="6811"/>
                      <a:pt x="1435" y="3404"/>
                      <a:pt x="943" y="1203"/>
                    </a:cubicBezTo>
                    <a:cubicBezTo>
                      <a:pt x="567" y="420"/>
                      <a:pt x="288" y="1"/>
                      <a:pt x="288"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flipH="1">
                <a:off x="7794812" y="2197590"/>
                <a:ext cx="373320" cy="1246492"/>
              </a:xfrm>
              <a:custGeom>
                <a:avLst/>
                <a:gdLst/>
                <a:ahLst/>
                <a:cxnLst/>
                <a:rect l="l" t="t" r="r" b="b"/>
                <a:pathLst>
                  <a:path w="5886" h="19653" extrusionOk="0">
                    <a:moveTo>
                      <a:pt x="5885" y="1"/>
                    </a:moveTo>
                    <a:cubicBezTo>
                      <a:pt x="4875" y="124"/>
                      <a:pt x="4165" y="417"/>
                      <a:pt x="4165" y="417"/>
                    </a:cubicBezTo>
                    <a:cubicBezTo>
                      <a:pt x="4165" y="417"/>
                      <a:pt x="2096" y="2782"/>
                      <a:pt x="1048" y="8361"/>
                    </a:cubicBezTo>
                    <a:cubicBezTo>
                      <a:pt x="0" y="13938"/>
                      <a:pt x="3120" y="19287"/>
                      <a:pt x="3550" y="19561"/>
                    </a:cubicBezTo>
                    <a:cubicBezTo>
                      <a:pt x="3649" y="19623"/>
                      <a:pt x="3754" y="19653"/>
                      <a:pt x="3872" y="19653"/>
                    </a:cubicBezTo>
                    <a:cubicBezTo>
                      <a:pt x="4222" y="19653"/>
                      <a:pt x="4679" y="19385"/>
                      <a:pt x="5387" y="18885"/>
                    </a:cubicBezTo>
                    <a:cubicBezTo>
                      <a:pt x="4732" y="17710"/>
                      <a:pt x="2939" y="14334"/>
                      <a:pt x="2407" y="11597"/>
                    </a:cubicBezTo>
                    <a:cubicBezTo>
                      <a:pt x="1826" y="8613"/>
                      <a:pt x="5114" y="1591"/>
                      <a:pt x="5885"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flipH="1">
                <a:off x="7216654" y="3194851"/>
                <a:ext cx="177160" cy="1272747"/>
              </a:xfrm>
              <a:custGeom>
                <a:avLst/>
                <a:gdLst/>
                <a:ahLst/>
                <a:cxnLst/>
                <a:rect l="l" t="t" r="r" b="b"/>
                <a:pathLst>
                  <a:path w="2793" h="17865" extrusionOk="0">
                    <a:moveTo>
                      <a:pt x="2792" y="1"/>
                    </a:moveTo>
                    <a:cubicBezTo>
                      <a:pt x="2792" y="1"/>
                      <a:pt x="1406" y="1120"/>
                      <a:pt x="836" y="1800"/>
                    </a:cubicBezTo>
                    <a:cubicBezTo>
                      <a:pt x="262" y="2479"/>
                      <a:pt x="0" y="17864"/>
                      <a:pt x="0" y="17864"/>
                    </a:cubicBezTo>
                    <a:lnTo>
                      <a:pt x="744" y="17625"/>
                    </a:lnTo>
                    <a:cubicBezTo>
                      <a:pt x="744" y="17625"/>
                      <a:pt x="1191" y="3817"/>
                      <a:pt x="1341" y="2854"/>
                    </a:cubicBezTo>
                    <a:cubicBezTo>
                      <a:pt x="1488" y="1888"/>
                      <a:pt x="2792" y="1"/>
                      <a:pt x="2792"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flipH="1">
                <a:off x="6632322" y="3508355"/>
                <a:ext cx="44398" cy="34503"/>
              </a:xfrm>
              <a:custGeom>
                <a:avLst/>
                <a:gdLst/>
                <a:ahLst/>
                <a:cxnLst/>
                <a:rect l="l" t="t" r="r" b="b"/>
                <a:pathLst>
                  <a:path w="700" h="544" extrusionOk="0">
                    <a:moveTo>
                      <a:pt x="348" y="1"/>
                    </a:moveTo>
                    <a:cubicBezTo>
                      <a:pt x="0" y="1"/>
                      <a:pt x="0" y="543"/>
                      <a:pt x="348" y="543"/>
                    </a:cubicBezTo>
                    <a:cubicBezTo>
                      <a:pt x="700" y="543"/>
                      <a:pt x="700" y="1"/>
                      <a:pt x="348"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flipH="1">
                <a:off x="6547022" y="2021519"/>
                <a:ext cx="532199" cy="434842"/>
              </a:xfrm>
              <a:custGeom>
                <a:avLst/>
                <a:gdLst/>
                <a:ahLst/>
                <a:cxnLst/>
                <a:rect l="l" t="t" r="r" b="b"/>
                <a:pathLst>
                  <a:path w="8391" h="6856" extrusionOk="0">
                    <a:moveTo>
                      <a:pt x="4454" y="0"/>
                    </a:moveTo>
                    <a:cubicBezTo>
                      <a:pt x="4286" y="0"/>
                      <a:pt x="4114" y="9"/>
                      <a:pt x="3936" y="28"/>
                    </a:cubicBezTo>
                    <a:cubicBezTo>
                      <a:pt x="744" y="370"/>
                      <a:pt x="0" y="2125"/>
                      <a:pt x="48" y="2633"/>
                    </a:cubicBezTo>
                    <a:lnTo>
                      <a:pt x="433" y="6856"/>
                    </a:lnTo>
                    <a:lnTo>
                      <a:pt x="8390" y="6436"/>
                    </a:lnTo>
                    <a:lnTo>
                      <a:pt x="7988" y="2032"/>
                    </a:lnTo>
                    <a:cubicBezTo>
                      <a:pt x="7915" y="1515"/>
                      <a:pt x="6635" y="0"/>
                      <a:pt x="445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flipH="1">
                <a:off x="6520818" y="2868322"/>
                <a:ext cx="11099" cy="52452"/>
              </a:xfrm>
              <a:custGeom>
                <a:avLst/>
                <a:gdLst/>
                <a:ahLst/>
                <a:cxnLst/>
                <a:rect l="l" t="t" r="r" b="b"/>
                <a:pathLst>
                  <a:path w="175" h="827" extrusionOk="0">
                    <a:moveTo>
                      <a:pt x="0" y="1"/>
                    </a:moveTo>
                    <a:lnTo>
                      <a:pt x="65" y="827"/>
                    </a:lnTo>
                    <a:lnTo>
                      <a:pt x="175" y="827"/>
                    </a:lnTo>
                    <a:lnTo>
                      <a:pt x="175" y="4"/>
                    </a:lnTo>
                    <a:lnTo>
                      <a:pt x="0" y="1"/>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flipH="1">
                <a:off x="6520818" y="2818596"/>
                <a:ext cx="15032" cy="46554"/>
              </a:xfrm>
              <a:custGeom>
                <a:avLst/>
                <a:gdLst/>
                <a:ahLst/>
                <a:cxnLst/>
                <a:rect l="l" t="t" r="r" b="b"/>
                <a:pathLst>
                  <a:path w="237" h="734" extrusionOk="0">
                    <a:moveTo>
                      <a:pt x="237" y="0"/>
                    </a:moveTo>
                    <a:cubicBezTo>
                      <a:pt x="209" y="7"/>
                      <a:pt x="179" y="7"/>
                      <a:pt x="151" y="7"/>
                    </a:cubicBezTo>
                    <a:lnTo>
                      <a:pt x="1" y="7"/>
                    </a:lnTo>
                    <a:lnTo>
                      <a:pt x="59" y="733"/>
                    </a:lnTo>
                    <a:lnTo>
                      <a:pt x="237" y="733"/>
                    </a:lnTo>
                    <a:lnTo>
                      <a:pt x="237" y="0"/>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flipH="1">
                <a:off x="6520818" y="2865087"/>
                <a:ext cx="11290" cy="3552"/>
              </a:xfrm>
              <a:custGeom>
                <a:avLst/>
                <a:gdLst/>
                <a:ahLst/>
                <a:cxnLst/>
                <a:rect l="l" t="t" r="r" b="b"/>
                <a:pathLst>
                  <a:path w="178" h="56" extrusionOk="0">
                    <a:moveTo>
                      <a:pt x="0" y="0"/>
                    </a:moveTo>
                    <a:lnTo>
                      <a:pt x="3" y="52"/>
                    </a:lnTo>
                    <a:lnTo>
                      <a:pt x="178" y="55"/>
                    </a:lnTo>
                    <a:lnTo>
                      <a:pt x="178"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flipH="1">
                <a:off x="6520819" y="2763351"/>
                <a:ext cx="19345" cy="49598"/>
              </a:xfrm>
              <a:custGeom>
                <a:avLst/>
                <a:gdLst/>
                <a:ahLst/>
                <a:cxnLst/>
                <a:rect l="l" t="t" r="r" b="b"/>
                <a:pathLst>
                  <a:path w="305" h="782" extrusionOk="0">
                    <a:moveTo>
                      <a:pt x="1" y="0"/>
                    </a:moveTo>
                    <a:lnTo>
                      <a:pt x="62" y="778"/>
                    </a:lnTo>
                    <a:lnTo>
                      <a:pt x="305" y="782"/>
                    </a:lnTo>
                    <a:lnTo>
                      <a:pt x="305" y="27"/>
                    </a:lnTo>
                    <a:cubicBezTo>
                      <a:pt x="250" y="11"/>
                      <a:pt x="192" y="3"/>
                      <a:pt x="134" y="0"/>
                    </a:cubicBez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flipH="1">
                <a:off x="6520818" y="2812697"/>
                <a:ext cx="15412" cy="6342"/>
              </a:xfrm>
              <a:custGeom>
                <a:avLst/>
                <a:gdLst/>
                <a:ahLst/>
                <a:cxnLst/>
                <a:rect l="l" t="t" r="r" b="b"/>
                <a:pathLst>
                  <a:path w="243" h="100" extrusionOk="0">
                    <a:moveTo>
                      <a:pt x="0" y="0"/>
                    </a:moveTo>
                    <a:lnTo>
                      <a:pt x="7" y="100"/>
                    </a:lnTo>
                    <a:lnTo>
                      <a:pt x="157" y="100"/>
                    </a:lnTo>
                    <a:cubicBezTo>
                      <a:pt x="185" y="100"/>
                      <a:pt x="215" y="100"/>
                      <a:pt x="243" y="93"/>
                    </a:cubicBezTo>
                    <a:lnTo>
                      <a:pt x="243" y="4"/>
                    </a:lnTo>
                    <a:lnTo>
                      <a:pt x="0"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flipH="1">
                <a:off x="6404377" y="2257084"/>
                <a:ext cx="509049" cy="2251588"/>
              </a:xfrm>
              <a:custGeom>
                <a:avLst/>
                <a:gdLst/>
                <a:ahLst/>
                <a:cxnLst/>
                <a:rect l="l" t="t" r="r" b="b"/>
                <a:pathLst>
                  <a:path w="8026" h="35500" extrusionOk="0">
                    <a:moveTo>
                      <a:pt x="2186" y="0"/>
                    </a:moveTo>
                    <a:cubicBezTo>
                      <a:pt x="2017" y="0"/>
                      <a:pt x="1843" y="9"/>
                      <a:pt x="1663" y="29"/>
                    </a:cubicBezTo>
                    <a:cubicBezTo>
                      <a:pt x="1011" y="97"/>
                      <a:pt x="462" y="226"/>
                      <a:pt x="0" y="390"/>
                    </a:cubicBezTo>
                    <a:lnTo>
                      <a:pt x="2773" y="35500"/>
                    </a:lnTo>
                    <a:lnTo>
                      <a:pt x="8026" y="35103"/>
                    </a:lnTo>
                    <a:lnTo>
                      <a:pt x="5366" y="1408"/>
                    </a:lnTo>
                    <a:cubicBezTo>
                      <a:pt x="4843" y="776"/>
                      <a:pt x="3744" y="0"/>
                      <a:pt x="2186" y="0"/>
                    </a:cubicBezTo>
                    <a:close/>
                  </a:path>
                </a:pathLst>
              </a:custGeom>
              <a:solidFill>
                <a:srgbClr val="66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flipH="1">
                <a:off x="6737551" y="2281820"/>
                <a:ext cx="319408" cy="2236365"/>
              </a:xfrm>
              <a:custGeom>
                <a:avLst/>
                <a:gdLst/>
                <a:ahLst/>
                <a:cxnLst/>
                <a:rect l="l" t="t" r="r" b="b"/>
                <a:pathLst>
                  <a:path w="5036" h="35260" extrusionOk="0">
                    <a:moveTo>
                      <a:pt x="2263" y="0"/>
                    </a:moveTo>
                    <a:cubicBezTo>
                      <a:pt x="465" y="642"/>
                      <a:pt x="0" y="1837"/>
                      <a:pt x="38" y="2240"/>
                    </a:cubicBezTo>
                    <a:lnTo>
                      <a:pt x="38" y="2243"/>
                    </a:lnTo>
                    <a:lnTo>
                      <a:pt x="3025" y="35260"/>
                    </a:lnTo>
                    <a:lnTo>
                      <a:pt x="5036" y="35110"/>
                    </a:lnTo>
                    <a:lnTo>
                      <a:pt x="2263" y="0"/>
                    </a:ln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flipH="1">
                <a:off x="6361496" y="2346324"/>
                <a:ext cx="211586" cy="2137232"/>
              </a:xfrm>
              <a:custGeom>
                <a:avLst/>
                <a:gdLst/>
                <a:ahLst/>
                <a:cxnLst/>
                <a:rect l="l" t="t" r="r" b="b"/>
                <a:pathLst>
                  <a:path w="3336" h="33697" extrusionOk="0">
                    <a:moveTo>
                      <a:pt x="0" y="1"/>
                    </a:moveTo>
                    <a:lnTo>
                      <a:pt x="2660" y="33696"/>
                    </a:lnTo>
                    <a:lnTo>
                      <a:pt x="3336" y="33645"/>
                    </a:lnTo>
                    <a:lnTo>
                      <a:pt x="349" y="626"/>
                    </a:lnTo>
                    <a:cubicBezTo>
                      <a:pt x="328" y="478"/>
                      <a:pt x="209" y="250"/>
                      <a:pt x="0"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flipH="1">
                <a:off x="6466022" y="4725694"/>
                <a:ext cx="226998" cy="184123"/>
              </a:xfrm>
              <a:custGeom>
                <a:avLst/>
                <a:gdLst/>
                <a:ahLst/>
                <a:cxnLst/>
                <a:rect l="l" t="t" r="r" b="b"/>
                <a:pathLst>
                  <a:path w="3579" h="2903" extrusionOk="0">
                    <a:moveTo>
                      <a:pt x="2101" y="0"/>
                    </a:moveTo>
                    <a:cubicBezTo>
                      <a:pt x="1525" y="0"/>
                      <a:pt x="818" y="184"/>
                      <a:pt x="1" y="743"/>
                    </a:cubicBezTo>
                    <a:cubicBezTo>
                      <a:pt x="924" y="1923"/>
                      <a:pt x="1803" y="2902"/>
                      <a:pt x="2113" y="2902"/>
                    </a:cubicBezTo>
                    <a:cubicBezTo>
                      <a:pt x="2122" y="2902"/>
                      <a:pt x="2130" y="2902"/>
                      <a:pt x="2137" y="2900"/>
                    </a:cubicBezTo>
                    <a:cubicBezTo>
                      <a:pt x="2383" y="2853"/>
                      <a:pt x="2977" y="1761"/>
                      <a:pt x="3578" y="466"/>
                    </a:cubicBezTo>
                    <a:cubicBezTo>
                      <a:pt x="3302" y="268"/>
                      <a:pt x="2797" y="0"/>
                      <a:pt x="210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flipH="1">
                <a:off x="6358393" y="4351416"/>
                <a:ext cx="509556" cy="421459"/>
              </a:xfrm>
              <a:custGeom>
                <a:avLst/>
                <a:gdLst/>
                <a:ahLst/>
                <a:cxnLst/>
                <a:rect l="l" t="t" r="r" b="b"/>
                <a:pathLst>
                  <a:path w="8034" h="6645" extrusionOk="0">
                    <a:moveTo>
                      <a:pt x="4450" y="1"/>
                    </a:moveTo>
                    <a:cubicBezTo>
                      <a:pt x="4283" y="1"/>
                      <a:pt x="4110" y="10"/>
                      <a:pt x="3933" y="29"/>
                    </a:cubicBezTo>
                    <a:cubicBezTo>
                      <a:pt x="742" y="370"/>
                      <a:pt x="0" y="2124"/>
                      <a:pt x="45" y="2630"/>
                    </a:cubicBezTo>
                    <a:cubicBezTo>
                      <a:pt x="72" y="2923"/>
                      <a:pt x="1462" y="4985"/>
                      <a:pt x="2759" y="6644"/>
                    </a:cubicBezTo>
                    <a:cubicBezTo>
                      <a:pt x="3576" y="6085"/>
                      <a:pt x="4283" y="5901"/>
                      <a:pt x="4859" y="5901"/>
                    </a:cubicBezTo>
                    <a:cubicBezTo>
                      <a:pt x="5555" y="5901"/>
                      <a:pt x="6060" y="6169"/>
                      <a:pt x="6336" y="6367"/>
                    </a:cubicBezTo>
                    <a:cubicBezTo>
                      <a:pt x="7176" y="4558"/>
                      <a:pt x="8033" y="2357"/>
                      <a:pt x="7985" y="2032"/>
                    </a:cubicBezTo>
                    <a:cubicBezTo>
                      <a:pt x="7912" y="1516"/>
                      <a:pt x="6632" y="1"/>
                      <a:pt x="4450"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flipH="1">
                <a:off x="6652494" y="4385856"/>
                <a:ext cx="212854" cy="387019"/>
              </a:xfrm>
              <a:custGeom>
                <a:avLst/>
                <a:gdLst/>
                <a:ahLst/>
                <a:cxnLst/>
                <a:rect l="l" t="t" r="r" b="b"/>
                <a:pathLst>
                  <a:path w="3356" h="6102" extrusionOk="0">
                    <a:moveTo>
                      <a:pt x="1854" y="1"/>
                    </a:moveTo>
                    <a:lnTo>
                      <a:pt x="1854" y="1"/>
                    </a:lnTo>
                    <a:cubicBezTo>
                      <a:pt x="424" y="636"/>
                      <a:pt x="0" y="1636"/>
                      <a:pt x="0" y="2042"/>
                    </a:cubicBezTo>
                    <a:cubicBezTo>
                      <a:pt x="0" y="2060"/>
                      <a:pt x="4" y="2073"/>
                      <a:pt x="4" y="2087"/>
                    </a:cubicBezTo>
                    <a:cubicBezTo>
                      <a:pt x="31" y="2380"/>
                      <a:pt x="1421" y="4442"/>
                      <a:pt x="2718" y="6101"/>
                    </a:cubicBezTo>
                    <a:cubicBezTo>
                      <a:pt x="2940" y="5951"/>
                      <a:pt x="3154" y="5828"/>
                      <a:pt x="3356" y="5726"/>
                    </a:cubicBezTo>
                    <a:cubicBezTo>
                      <a:pt x="2458" y="3927"/>
                      <a:pt x="1602" y="1704"/>
                      <a:pt x="1854"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flipH="1">
                <a:off x="6257575" y="810650"/>
                <a:ext cx="2253237" cy="1137781"/>
              </a:xfrm>
              <a:custGeom>
                <a:avLst/>
                <a:gdLst/>
                <a:ahLst/>
                <a:cxnLst/>
                <a:rect l="l" t="t" r="r" b="b"/>
                <a:pathLst>
                  <a:path w="35526" h="17939" extrusionOk="0">
                    <a:moveTo>
                      <a:pt x="16263" y="0"/>
                    </a:moveTo>
                    <a:cubicBezTo>
                      <a:pt x="15165" y="0"/>
                      <a:pt x="13956" y="211"/>
                      <a:pt x="12723" y="826"/>
                    </a:cubicBezTo>
                    <a:cubicBezTo>
                      <a:pt x="8305" y="3021"/>
                      <a:pt x="9917" y="6851"/>
                      <a:pt x="9364" y="7257"/>
                    </a:cubicBezTo>
                    <a:cubicBezTo>
                      <a:pt x="9278" y="7319"/>
                      <a:pt x="9106" y="7338"/>
                      <a:pt x="8869" y="7338"/>
                    </a:cubicBezTo>
                    <a:cubicBezTo>
                      <a:pt x="8702" y="7338"/>
                      <a:pt x="8503" y="7328"/>
                      <a:pt x="8278" y="7318"/>
                    </a:cubicBezTo>
                    <a:cubicBezTo>
                      <a:pt x="8056" y="7310"/>
                      <a:pt x="7809" y="7301"/>
                      <a:pt x="7546" y="7301"/>
                    </a:cubicBezTo>
                    <a:cubicBezTo>
                      <a:pt x="6476" y="7301"/>
                      <a:pt x="5134" y="7447"/>
                      <a:pt x="4021" y="8343"/>
                    </a:cubicBezTo>
                    <a:cubicBezTo>
                      <a:pt x="1963" y="9998"/>
                      <a:pt x="4352" y="12672"/>
                      <a:pt x="4185" y="12954"/>
                    </a:cubicBezTo>
                    <a:cubicBezTo>
                      <a:pt x="4021" y="13238"/>
                      <a:pt x="1795" y="12815"/>
                      <a:pt x="898" y="14743"/>
                    </a:cubicBezTo>
                    <a:cubicBezTo>
                      <a:pt x="0" y="16675"/>
                      <a:pt x="2034" y="17939"/>
                      <a:pt x="3383" y="17939"/>
                    </a:cubicBezTo>
                    <a:lnTo>
                      <a:pt x="7166" y="17939"/>
                    </a:lnTo>
                    <a:cubicBezTo>
                      <a:pt x="7608" y="17939"/>
                      <a:pt x="7820" y="16691"/>
                      <a:pt x="8005" y="16691"/>
                    </a:cubicBezTo>
                    <a:cubicBezTo>
                      <a:pt x="8008" y="16691"/>
                      <a:pt x="8012" y="16692"/>
                      <a:pt x="8015" y="16692"/>
                    </a:cubicBezTo>
                    <a:cubicBezTo>
                      <a:pt x="8199" y="16737"/>
                      <a:pt x="8251" y="17866"/>
                      <a:pt x="8943" y="17935"/>
                    </a:cubicBezTo>
                    <a:cubicBezTo>
                      <a:pt x="8729" y="17621"/>
                      <a:pt x="8609" y="17187"/>
                      <a:pt x="8684" y="16597"/>
                    </a:cubicBezTo>
                    <a:cubicBezTo>
                      <a:pt x="8956" y="14510"/>
                      <a:pt x="13069" y="13686"/>
                      <a:pt x="13085" y="13678"/>
                    </a:cubicBezTo>
                    <a:lnTo>
                      <a:pt x="13085" y="13678"/>
                    </a:lnTo>
                    <a:lnTo>
                      <a:pt x="15675" y="17939"/>
                    </a:lnTo>
                    <a:lnTo>
                      <a:pt x="29040" y="17939"/>
                    </a:lnTo>
                    <a:cubicBezTo>
                      <a:pt x="29371" y="17939"/>
                      <a:pt x="29108" y="17307"/>
                      <a:pt x="29275" y="17307"/>
                    </a:cubicBezTo>
                    <a:cubicBezTo>
                      <a:pt x="29439" y="17307"/>
                      <a:pt x="29535" y="17939"/>
                      <a:pt x="30033" y="17939"/>
                    </a:cubicBezTo>
                    <a:lnTo>
                      <a:pt x="35188" y="17939"/>
                    </a:lnTo>
                    <a:cubicBezTo>
                      <a:pt x="35188" y="17939"/>
                      <a:pt x="35525" y="17501"/>
                      <a:pt x="35188" y="16385"/>
                    </a:cubicBezTo>
                    <a:cubicBezTo>
                      <a:pt x="34737" y="14893"/>
                      <a:pt x="33767" y="14965"/>
                      <a:pt x="33341" y="14743"/>
                    </a:cubicBezTo>
                    <a:cubicBezTo>
                      <a:pt x="32918" y="14521"/>
                      <a:pt x="33696" y="13261"/>
                      <a:pt x="32845" y="11845"/>
                    </a:cubicBezTo>
                    <a:cubicBezTo>
                      <a:pt x="31996" y="10425"/>
                      <a:pt x="31095" y="10545"/>
                      <a:pt x="30576" y="10237"/>
                    </a:cubicBezTo>
                    <a:cubicBezTo>
                      <a:pt x="30057" y="9930"/>
                      <a:pt x="31191" y="5387"/>
                      <a:pt x="28163" y="2833"/>
                    </a:cubicBezTo>
                    <a:cubicBezTo>
                      <a:pt x="26224" y="1197"/>
                      <a:pt x="24042" y="843"/>
                      <a:pt x="22606" y="843"/>
                    </a:cubicBezTo>
                    <a:cubicBezTo>
                      <a:pt x="21801" y="843"/>
                      <a:pt x="21230" y="954"/>
                      <a:pt x="21068" y="1013"/>
                    </a:cubicBezTo>
                    <a:cubicBezTo>
                      <a:pt x="21053" y="1019"/>
                      <a:pt x="21033" y="1022"/>
                      <a:pt x="21010" y="1022"/>
                    </a:cubicBezTo>
                    <a:cubicBezTo>
                      <a:pt x="20786" y="1022"/>
                      <a:pt x="20204" y="769"/>
                      <a:pt x="19376" y="512"/>
                    </a:cubicBezTo>
                    <a:cubicBezTo>
                      <a:pt x="18548" y="256"/>
                      <a:pt x="17472" y="0"/>
                      <a:pt x="1626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flipH="1">
                <a:off x="7516545" y="1674212"/>
                <a:ext cx="454814" cy="274227"/>
              </a:xfrm>
              <a:custGeom>
                <a:avLst/>
                <a:gdLst/>
                <a:ahLst/>
                <a:cxnLst/>
                <a:rect l="l" t="t" r="r" b="b"/>
                <a:pathLst>
                  <a:path w="7067" h="4261" extrusionOk="0">
                    <a:moveTo>
                      <a:pt x="4476" y="0"/>
                    </a:moveTo>
                    <a:lnTo>
                      <a:pt x="4476" y="0"/>
                    </a:lnTo>
                    <a:lnTo>
                      <a:pt x="4476" y="0"/>
                    </a:lnTo>
                    <a:cubicBezTo>
                      <a:pt x="4476" y="0"/>
                      <a:pt x="4476" y="0"/>
                      <a:pt x="4476" y="0"/>
                    </a:cubicBezTo>
                    <a:close/>
                    <a:moveTo>
                      <a:pt x="4476" y="0"/>
                    </a:moveTo>
                    <a:cubicBezTo>
                      <a:pt x="4460" y="8"/>
                      <a:pt x="347" y="832"/>
                      <a:pt x="75" y="2919"/>
                    </a:cubicBezTo>
                    <a:cubicBezTo>
                      <a:pt x="0" y="3509"/>
                      <a:pt x="120" y="3943"/>
                      <a:pt x="334" y="4257"/>
                    </a:cubicBezTo>
                    <a:cubicBezTo>
                      <a:pt x="355" y="4261"/>
                      <a:pt x="375" y="4261"/>
                      <a:pt x="400" y="4261"/>
                    </a:cubicBezTo>
                    <a:lnTo>
                      <a:pt x="7066" y="4261"/>
                    </a:lnTo>
                    <a:lnTo>
                      <a:pt x="4476"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flipH="1">
                <a:off x="6576275" y="1013867"/>
                <a:ext cx="1333637" cy="1070995"/>
              </a:xfrm>
              <a:custGeom>
                <a:avLst/>
                <a:gdLst/>
                <a:ahLst/>
                <a:cxnLst/>
                <a:rect l="l" t="t" r="r" b="b"/>
                <a:pathLst>
                  <a:path w="21027" h="16886" extrusionOk="0">
                    <a:moveTo>
                      <a:pt x="12782" y="1"/>
                    </a:moveTo>
                    <a:cubicBezTo>
                      <a:pt x="12782" y="1"/>
                      <a:pt x="12240" y="3579"/>
                      <a:pt x="10066" y="6006"/>
                    </a:cubicBezTo>
                    <a:cubicBezTo>
                      <a:pt x="7055" y="9368"/>
                      <a:pt x="3914" y="10290"/>
                      <a:pt x="3914" y="10290"/>
                    </a:cubicBezTo>
                    <a:cubicBezTo>
                      <a:pt x="3225" y="9790"/>
                      <a:pt x="2513" y="9546"/>
                      <a:pt x="1892" y="9546"/>
                    </a:cubicBezTo>
                    <a:cubicBezTo>
                      <a:pt x="808" y="9546"/>
                      <a:pt x="0" y="10293"/>
                      <a:pt x="81" y="11734"/>
                    </a:cubicBezTo>
                    <a:cubicBezTo>
                      <a:pt x="203" y="14001"/>
                      <a:pt x="4215" y="13751"/>
                      <a:pt x="4737" y="13826"/>
                    </a:cubicBezTo>
                    <a:cubicBezTo>
                      <a:pt x="5262" y="13901"/>
                      <a:pt x="5235" y="15072"/>
                      <a:pt x="5311" y="15745"/>
                    </a:cubicBezTo>
                    <a:cubicBezTo>
                      <a:pt x="5375" y="16325"/>
                      <a:pt x="7073" y="16885"/>
                      <a:pt x="8017" y="16885"/>
                    </a:cubicBezTo>
                    <a:cubicBezTo>
                      <a:pt x="8167" y="16885"/>
                      <a:pt x="8297" y="16871"/>
                      <a:pt x="8399" y="16841"/>
                    </a:cubicBezTo>
                    <a:cubicBezTo>
                      <a:pt x="9147" y="16616"/>
                      <a:pt x="9120" y="16168"/>
                      <a:pt x="9147" y="15642"/>
                    </a:cubicBezTo>
                    <a:cubicBezTo>
                      <a:pt x="9171" y="15120"/>
                      <a:pt x="13008" y="15294"/>
                      <a:pt x="17019" y="14250"/>
                    </a:cubicBezTo>
                    <a:cubicBezTo>
                      <a:pt x="21027" y="13202"/>
                      <a:pt x="20006" y="9866"/>
                      <a:pt x="19757" y="5781"/>
                    </a:cubicBezTo>
                    <a:cubicBezTo>
                      <a:pt x="19508" y="1694"/>
                      <a:pt x="14602" y="1"/>
                      <a:pt x="1278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flipH="1">
                <a:off x="7680440" y="1693415"/>
                <a:ext cx="147971" cy="104778"/>
              </a:xfrm>
              <a:custGeom>
                <a:avLst/>
                <a:gdLst/>
                <a:ahLst/>
                <a:cxnLst/>
                <a:rect l="l" t="t" r="r" b="b"/>
                <a:pathLst>
                  <a:path w="2333" h="1652" extrusionOk="0">
                    <a:moveTo>
                      <a:pt x="934" y="0"/>
                    </a:moveTo>
                    <a:cubicBezTo>
                      <a:pt x="795" y="0"/>
                      <a:pt x="662" y="25"/>
                      <a:pt x="540" y="74"/>
                    </a:cubicBezTo>
                    <a:cubicBezTo>
                      <a:pt x="192" y="218"/>
                      <a:pt x="1" y="545"/>
                      <a:pt x="1" y="1007"/>
                    </a:cubicBezTo>
                    <a:cubicBezTo>
                      <a:pt x="1" y="1061"/>
                      <a:pt x="45" y="1102"/>
                      <a:pt x="97" y="1102"/>
                    </a:cubicBezTo>
                    <a:cubicBezTo>
                      <a:pt x="151" y="1102"/>
                      <a:pt x="196" y="1061"/>
                      <a:pt x="196" y="1007"/>
                    </a:cubicBezTo>
                    <a:cubicBezTo>
                      <a:pt x="196" y="630"/>
                      <a:pt x="346" y="364"/>
                      <a:pt x="615" y="255"/>
                    </a:cubicBezTo>
                    <a:cubicBezTo>
                      <a:pt x="710" y="216"/>
                      <a:pt x="816" y="197"/>
                      <a:pt x="927" y="197"/>
                    </a:cubicBezTo>
                    <a:cubicBezTo>
                      <a:pt x="1210" y="197"/>
                      <a:pt x="1531" y="320"/>
                      <a:pt x="1814" y="539"/>
                    </a:cubicBezTo>
                    <a:cubicBezTo>
                      <a:pt x="1584" y="549"/>
                      <a:pt x="1267" y="600"/>
                      <a:pt x="1080" y="777"/>
                    </a:cubicBezTo>
                    <a:cubicBezTo>
                      <a:pt x="970" y="884"/>
                      <a:pt x="919" y="1016"/>
                      <a:pt x="926" y="1177"/>
                    </a:cubicBezTo>
                    <a:cubicBezTo>
                      <a:pt x="933" y="1371"/>
                      <a:pt x="1001" y="1508"/>
                      <a:pt x="1127" y="1583"/>
                    </a:cubicBezTo>
                    <a:cubicBezTo>
                      <a:pt x="1209" y="1634"/>
                      <a:pt x="1302" y="1651"/>
                      <a:pt x="1393" y="1651"/>
                    </a:cubicBezTo>
                    <a:cubicBezTo>
                      <a:pt x="1592" y="1651"/>
                      <a:pt x="1779" y="1569"/>
                      <a:pt x="1806" y="1555"/>
                    </a:cubicBezTo>
                    <a:cubicBezTo>
                      <a:pt x="1858" y="1535"/>
                      <a:pt x="1878" y="1473"/>
                      <a:pt x="1855" y="1426"/>
                    </a:cubicBezTo>
                    <a:cubicBezTo>
                      <a:pt x="1840" y="1389"/>
                      <a:pt x="1806" y="1369"/>
                      <a:pt x="1768" y="1369"/>
                    </a:cubicBezTo>
                    <a:cubicBezTo>
                      <a:pt x="1754" y="1369"/>
                      <a:pt x="1739" y="1372"/>
                      <a:pt x="1724" y="1378"/>
                    </a:cubicBezTo>
                    <a:cubicBezTo>
                      <a:pt x="1668" y="1404"/>
                      <a:pt x="1523" y="1454"/>
                      <a:pt x="1392" y="1454"/>
                    </a:cubicBezTo>
                    <a:cubicBezTo>
                      <a:pt x="1332" y="1454"/>
                      <a:pt x="1274" y="1444"/>
                      <a:pt x="1230" y="1416"/>
                    </a:cubicBezTo>
                    <a:cubicBezTo>
                      <a:pt x="1162" y="1375"/>
                      <a:pt x="1127" y="1293"/>
                      <a:pt x="1121" y="1170"/>
                    </a:cubicBezTo>
                    <a:cubicBezTo>
                      <a:pt x="1117" y="1068"/>
                      <a:pt x="1148" y="986"/>
                      <a:pt x="1216" y="920"/>
                    </a:cubicBezTo>
                    <a:cubicBezTo>
                      <a:pt x="1373" y="769"/>
                      <a:pt x="1701" y="734"/>
                      <a:pt x="1917" y="734"/>
                    </a:cubicBezTo>
                    <a:cubicBezTo>
                      <a:pt x="1977" y="734"/>
                      <a:pt x="2029" y="736"/>
                      <a:pt x="2066" y="740"/>
                    </a:cubicBezTo>
                    <a:lnTo>
                      <a:pt x="2332" y="761"/>
                    </a:lnTo>
                    <a:lnTo>
                      <a:pt x="2145" y="572"/>
                    </a:lnTo>
                    <a:cubicBezTo>
                      <a:pt x="1784" y="204"/>
                      <a:pt x="1336" y="0"/>
                      <a:pt x="9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flipH="1">
                <a:off x="6685728" y="1408695"/>
                <a:ext cx="123235" cy="65772"/>
              </a:xfrm>
              <a:custGeom>
                <a:avLst/>
                <a:gdLst/>
                <a:ahLst/>
                <a:cxnLst/>
                <a:rect l="l" t="t" r="r" b="b"/>
                <a:pathLst>
                  <a:path w="1943" h="1037" extrusionOk="0">
                    <a:moveTo>
                      <a:pt x="659" y="1"/>
                    </a:moveTo>
                    <a:cubicBezTo>
                      <a:pt x="447" y="1"/>
                      <a:pt x="263" y="60"/>
                      <a:pt x="170" y="201"/>
                    </a:cubicBezTo>
                    <a:cubicBezTo>
                      <a:pt x="1" y="452"/>
                      <a:pt x="943" y="1037"/>
                      <a:pt x="1481" y="1037"/>
                    </a:cubicBezTo>
                    <a:cubicBezTo>
                      <a:pt x="1651" y="1037"/>
                      <a:pt x="1781" y="978"/>
                      <a:pt x="1822" y="832"/>
                    </a:cubicBezTo>
                    <a:cubicBezTo>
                      <a:pt x="1942" y="397"/>
                      <a:pt x="1205" y="1"/>
                      <a:pt x="659"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flipH="1">
                <a:off x="7197767" y="1434383"/>
                <a:ext cx="145687" cy="58288"/>
              </a:xfrm>
              <a:custGeom>
                <a:avLst/>
                <a:gdLst/>
                <a:ahLst/>
                <a:cxnLst/>
                <a:rect l="l" t="t" r="r" b="b"/>
                <a:pathLst>
                  <a:path w="2297" h="919" extrusionOk="0">
                    <a:moveTo>
                      <a:pt x="1721" y="0"/>
                    </a:moveTo>
                    <a:cubicBezTo>
                      <a:pt x="1105" y="0"/>
                      <a:pt x="1" y="429"/>
                      <a:pt x="240" y="881"/>
                    </a:cubicBezTo>
                    <a:cubicBezTo>
                      <a:pt x="254" y="907"/>
                      <a:pt x="302" y="919"/>
                      <a:pt x="373" y="919"/>
                    </a:cubicBezTo>
                    <a:cubicBezTo>
                      <a:pt x="836" y="919"/>
                      <a:pt x="2297" y="424"/>
                      <a:pt x="2087" y="113"/>
                    </a:cubicBezTo>
                    <a:cubicBezTo>
                      <a:pt x="2032" y="35"/>
                      <a:pt x="1897" y="0"/>
                      <a:pt x="172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flipH="1">
                <a:off x="6729935" y="1577663"/>
                <a:ext cx="71099" cy="35645"/>
              </a:xfrm>
              <a:custGeom>
                <a:avLst/>
                <a:gdLst/>
                <a:ahLst/>
                <a:cxnLst/>
                <a:rect l="l" t="t" r="r" b="b"/>
                <a:pathLst>
                  <a:path w="1121" h="562" extrusionOk="0">
                    <a:moveTo>
                      <a:pt x="0" y="1"/>
                    </a:moveTo>
                    <a:cubicBezTo>
                      <a:pt x="0" y="312"/>
                      <a:pt x="249" y="561"/>
                      <a:pt x="560" y="561"/>
                    </a:cubicBezTo>
                    <a:cubicBezTo>
                      <a:pt x="870" y="561"/>
                      <a:pt x="1120" y="312"/>
                      <a:pt x="112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flipH="1">
                <a:off x="7192692" y="1577663"/>
                <a:ext cx="97674" cy="48837"/>
              </a:xfrm>
              <a:custGeom>
                <a:avLst/>
                <a:gdLst/>
                <a:ahLst/>
                <a:cxnLst/>
                <a:rect l="l" t="t" r="r" b="b"/>
                <a:pathLst>
                  <a:path w="1540" h="770" extrusionOk="0">
                    <a:moveTo>
                      <a:pt x="0" y="1"/>
                    </a:moveTo>
                    <a:cubicBezTo>
                      <a:pt x="0" y="424"/>
                      <a:pt x="345" y="769"/>
                      <a:pt x="772" y="769"/>
                    </a:cubicBezTo>
                    <a:cubicBezTo>
                      <a:pt x="1196" y="769"/>
                      <a:pt x="1540" y="424"/>
                      <a:pt x="154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flipH="1">
                <a:off x="7062099" y="1721703"/>
                <a:ext cx="134968" cy="68880"/>
              </a:xfrm>
              <a:custGeom>
                <a:avLst/>
                <a:gdLst/>
                <a:ahLst/>
                <a:cxnLst/>
                <a:rect l="l" t="t" r="r" b="b"/>
                <a:pathLst>
                  <a:path w="2128" h="1086" extrusionOk="0">
                    <a:moveTo>
                      <a:pt x="134" y="0"/>
                    </a:moveTo>
                    <a:lnTo>
                      <a:pt x="1" y="143"/>
                    </a:lnTo>
                    <a:cubicBezTo>
                      <a:pt x="4" y="151"/>
                      <a:pt x="11" y="161"/>
                      <a:pt x="21" y="175"/>
                    </a:cubicBezTo>
                    <a:cubicBezTo>
                      <a:pt x="486" y="775"/>
                      <a:pt x="1039" y="1086"/>
                      <a:pt x="1622" y="1086"/>
                    </a:cubicBezTo>
                    <a:cubicBezTo>
                      <a:pt x="1789" y="1086"/>
                      <a:pt x="1957" y="1062"/>
                      <a:pt x="2128" y="1007"/>
                    </a:cubicBezTo>
                    <a:lnTo>
                      <a:pt x="2069" y="819"/>
                    </a:lnTo>
                    <a:cubicBezTo>
                      <a:pt x="1915" y="867"/>
                      <a:pt x="1763" y="890"/>
                      <a:pt x="1613" y="890"/>
                    </a:cubicBezTo>
                    <a:cubicBezTo>
                      <a:pt x="1093" y="890"/>
                      <a:pt x="605" y="607"/>
                      <a:pt x="179" y="55"/>
                    </a:cubicBezTo>
                    <a:cubicBezTo>
                      <a:pt x="155" y="24"/>
                      <a:pt x="147" y="11"/>
                      <a:pt x="1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flipH="1">
                <a:off x="7170619" y="1707940"/>
                <a:ext cx="50677" cy="37167"/>
              </a:xfrm>
              <a:custGeom>
                <a:avLst/>
                <a:gdLst/>
                <a:ahLst/>
                <a:cxnLst/>
                <a:rect l="l" t="t" r="r" b="b"/>
                <a:pathLst>
                  <a:path w="799" h="586" extrusionOk="0">
                    <a:moveTo>
                      <a:pt x="691" y="1"/>
                    </a:moveTo>
                    <a:cubicBezTo>
                      <a:pt x="685" y="1"/>
                      <a:pt x="679" y="1"/>
                      <a:pt x="673" y="2"/>
                    </a:cubicBezTo>
                    <a:cubicBezTo>
                      <a:pt x="376" y="61"/>
                      <a:pt x="52" y="405"/>
                      <a:pt x="35" y="419"/>
                    </a:cubicBezTo>
                    <a:cubicBezTo>
                      <a:pt x="0" y="460"/>
                      <a:pt x="0" y="521"/>
                      <a:pt x="41" y="559"/>
                    </a:cubicBezTo>
                    <a:cubicBezTo>
                      <a:pt x="58" y="576"/>
                      <a:pt x="82" y="586"/>
                      <a:pt x="107" y="586"/>
                    </a:cubicBezTo>
                    <a:cubicBezTo>
                      <a:pt x="134" y="586"/>
                      <a:pt x="161" y="576"/>
                      <a:pt x="178" y="555"/>
                    </a:cubicBezTo>
                    <a:cubicBezTo>
                      <a:pt x="260" y="466"/>
                      <a:pt x="516" y="234"/>
                      <a:pt x="710" y="197"/>
                    </a:cubicBezTo>
                    <a:cubicBezTo>
                      <a:pt x="762" y="187"/>
                      <a:pt x="799" y="135"/>
                      <a:pt x="789" y="81"/>
                    </a:cubicBezTo>
                    <a:cubicBezTo>
                      <a:pt x="780" y="35"/>
                      <a:pt x="739" y="1"/>
                      <a:pt x="691"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flipH="1">
                <a:off x="7241153" y="1637220"/>
                <a:ext cx="285856" cy="252114"/>
              </a:xfrm>
              <a:custGeom>
                <a:avLst/>
                <a:gdLst/>
                <a:ahLst/>
                <a:cxnLst/>
                <a:rect l="l" t="t" r="r" b="b"/>
                <a:pathLst>
                  <a:path w="4507" h="3975" extrusionOk="0">
                    <a:moveTo>
                      <a:pt x="2253" y="1"/>
                    </a:moveTo>
                    <a:cubicBezTo>
                      <a:pt x="1007" y="1"/>
                      <a:pt x="0" y="892"/>
                      <a:pt x="0" y="1988"/>
                    </a:cubicBezTo>
                    <a:cubicBezTo>
                      <a:pt x="0" y="3087"/>
                      <a:pt x="1007" y="3974"/>
                      <a:pt x="2253" y="3974"/>
                    </a:cubicBezTo>
                    <a:cubicBezTo>
                      <a:pt x="3496" y="3974"/>
                      <a:pt x="4506" y="3087"/>
                      <a:pt x="4506" y="1988"/>
                    </a:cubicBezTo>
                    <a:cubicBezTo>
                      <a:pt x="4506" y="892"/>
                      <a:pt x="3496" y="1"/>
                      <a:pt x="2253"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flipH="1">
                <a:off x="6670887" y="1653520"/>
                <a:ext cx="150317" cy="170613"/>
              </a:xfrm>
              <a:custGeom>
                <a:avLst/>
                <a:gdLst/>
                <a:ahLst/>
                <a:cxnLst/>
                <a:rect l="l" t="t" r="r" b="b"/>
                <a:pathLst>
                  <a:path w="2370" h="2690" extrusionOk="0">
                    <a:moveTo>
                      <a:pt x="1185" y="0"/>
                    </a:moveTo>
                    <a:cubicBezTo>
                      <a:pt x="530" y="0"/>
                      <a:pt x="0" y="601"/>
                      <a:pt x="0" y="1345"/>
                    </a:cubicBezTo>
                    <a:cubicBezTo>
                      <a:pt x="0" y="2089"/>
                      <a:pt x="530" y="2690"/>
                      <a:pt x="1185" y="2690"/>
                    </a:cubicBezTo>
                    <a:cubicBezTo>
                      <a:pt x="1837" y="2690"/>
                      <a:pt x="2370" y="2089"/>
                      <a:pt x="2370" y="1345"/>
                    </a:cubicBezTo>
                    <a:cubicBezTo>
                      <a:pt x="2370" y="601"/>
                      <a:pt x="1837" y="0"/>
                      <a:pt x="1185"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flipH="1">
                <a:off x="6599214" y="1424425"/>
                <a:ext cx="54419" cy="261818"/>
              </a:xfrm>
              <a:custGeom>
                <a:avLst/>
                <a:gdLst/>
                <a:ahLst/>
                <a:cxnLst/>
                <a:rect l="l" t="t" r="r" b="b"/>
                <a:pathLst>
                  <a:path w="858" h="4128" extrusionOk="0">
                    <a:moveTo>
                      <a:pt x="1" y="0"/>
                    </a:moveTo>
                    <a:cubicBezTo>
                      <a:pt x="8" y="127"/>
                      <a:pt x="18" y="250"/>
                      <a:pt x="32" y="373"/>
                    </a:cubicBezTo>
                    <a:cubicBezTo>
                      <a:pt x="400" y="830"/>
                      <a:pt x="424" y="1503"/>
                      <a:pt x="394" y="2079"/>
                    </a:cubicBezTo>
                    <a:cubicBezTo>
                      <a:pt x="387" y="2219"/>
                      <a:pt x="305" y="2308"/>
                      <a:pt x="202" y="2346"/>
                    </a:cubicBezTo>
                    <a:cubicBezTo>
                      <a:pt x="205" y="2428"/>
                      <a:pt x="213" y="2513"/>
                      <a:pt x="219" y="2595"/>
                    </a:cubicBezTo>
                    <a:cubicBezTo>
                      <a:pt x="500" y="2653"/>
                      <a:pt x="509" y="3083"/>
                      <a:pt x="243" y="3165"/>
                    </a:cubicBezTo>
                    <a:cubicBezTo>
                      <a:pt x="254" y="3499"/>
                      <a:pt x="254" y="3820"/>
                      <a:pt x="233" y="4128"/>
                    </a:cubicBezTo>
                    <a:cubicBezTo>
                      <a:pt x="725" y="3370"/>
                      <a:pt x="749" y="2387"/>
                      <a:pt x="749" y="2212"/>
                    </a:cubicBezTo>
                    <a:cubicBezTo>
                      <a:pt x="749" y="1946"/>
                      <a:pt x="766" y="1659"/>
                      <a:pt x="783" y="1383"/>
                    </a:cubicBezTo>
                    <a:cubicBezTo>
                      <a:pt x="817" y="860"/>
                      <a:pt x="858" y="212"/>
                      <a:pt x="714" y="14"/>
                    </a:cubicBezTo>
                    <a:cubicBezTo>
                      <a:pt x="704" y="14"/>
                      <a:pt x="694" y="11"/>
                      <a:pt x="681" y="11"/>
                    </a:cubicBezTo>
                    <a:cubicBezTo>
                      <a:pt x="547" y="11"/>
                      <a:pt x="305" y="7"/>
                      <a:pt x="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flipH="1">
                <a:off x="6637527" y="1419478"/>
                <a:ext cx="269620" cy="309451"/>
              </a:xfrm>
              <a:custGeom>
                <a:avLst/>
                <a:gdLst/>
                <a:ahLst/>
                <a:cxnLst/>
                <a:rect l="l" t="t" r="r" b="b"/>
                <a:pathLst>
                  <a:path w="4251" h="4879" extrusionOk="0">
                    <a:moveTo>
                      <a:pt x="2991" y="54"/>
                    </a:moveTo>
                    <a:lnTo>
                      <a:pt x="2991" y="54"/>
                    </a:lnTo>
                    <a:cubicBezTo>
                      <a:pt x="3155" y="153"/>
                      <a:pt x="3288" y="276"/>
                      <a:pt x="3346" y="413"/>
                    </a:cubicBezTo>
                    <a:cubicBezTo>
                      <a:pt x="3373" y="273"/>
                      <a:pt x="3482" y="153"/>
                      <a:pt x="3616" y="153"/>
                    </a:cubicBezTo>
                    <a:cubicBezTo>
                      <a:pt x="3663" y="153"/>
                      <a:pt x="3718" y="171"/>
                      <a:pt x="3769" y="208"/>
                    </a:cubicBezTo>
                    <a:cubicBezTo>
                      <a:pt x="3871" y="280"/>
                      <a:pt x="3953" y="362"/>
                      <a:pt x="4029" y="451"/>
                    </a:cubicBezTo>
                    <a:cubicBezTo>
                      <a:pt x="4015" y="328"/>
                      <a:pt x="4005" y="205"/>
                      <a:pt x="3998" y="78"/>
                    </a:cubicBezTo>
                    <a:cubicBezTo>
                      <a:pt x="3708" y="72"/>
                      <a:pt x="3363" y="65"/>
                      <a:pt x="2991" y="54"/>
                    </a:cubicBezTo>
                    <a:close/>
                    <a:moveTo>
                      <a:pt x="2967" y="2397"/>
                    </a:moveTo>
                    <a:lnTo>
                      <a:pt x="2967" y="2594"/>
                    </a:lnTo>
                    <a:lnTo>
                      <a:pt x="2786" y="2594"/>
                    </a:lnTo>
                    <a:cubicBezTo>
                      <a:pt x="2738" y="2857"/>
                      <a:pt x="2510" y="3055"/>
                      <a:pt x="2233" y="3055"/>
                    </a:cubicBezTo>
                    <a:cubicBezTo>
                      <a:pt x="1957" y="3055"/>
                      <a:pt x="1728" y="2857"/>
                      <a:pt x="1680" y="2594"/>
                    </a:cubicBezTo>
                    <a:lnTo>
                      <a:pt x="594" y="2594"/>
                    </a:lnTo>
                    <a:lnTo>
                      <a:pt x="594" y="2397"/>
                    </a:lnTo>
                    <a:close/>
                    <a:moveTo>
                      <a:pt x="219" y="0"/>
                    </a:moveTo>
                    <a:cubicBezTo>
                      <a:pt x="113" y="167"/>
                      <a:pt x="0" y="1055"/>
                      <a:pt x="131" y="2878"/>
                    </a:cubicBezTo>
                    <a:cubicBezTo>
                      <a:pt x="205" y="3933"/>
                      <a:pt x="598" y="4581"/>
                      <a:pt x="1363" y="4878"/>
                    </a:cubicBezTo>
                    <a:cubicBezTo>
                      <a:pt x="1431" y="4209"/>
                      <a:pt x="1933" y="3690"/>
                      <a:pt x="2540" y="3690"/>
                    </a:cubicBezTo>
                    <a:cubicBezTo>
                      <a:pt x="3114" y="3690"/>
                      <a:pt x="3588" y="4151"/>
                      <a:pt x="3701" y="4765"/>
                    </a:cubicBezTo>
                    <a:cubicBezTo>
                      <a:pt x="3920" y="4612"/>
                      <a:pt x="4093" y="4417"/>
                      <a:pt x="4230" y="4206"/>
                    </a:cubicBezTo>
                    <a:cubicBezTo>
                      <a:pt x="4251" y="3898"/>
                      <a:pt x="4251" y="3577"/>
                      <a:pt x="4240" y="3243"/>
                    </a:cubicBezTo>
                    <a:lnTo>
                      <a:pt x="4240" y="3243"/>
                    </a:lnTo>
                    <a:cubicBezTo>
                      <a:pt x="4213" y="3253"/>
                      <a:pt x="4182" y="3257"/>
                      <a:pt x="4148" y="3257"/>
                    </a:cubicBezTo>
                    <a:cubicBezTo>
                      <a:pt x="3769" y="3257"/>
                      <a:pt x="3769" y="2666"/>
                      <a:pt x="4148" y="2666"/>
                    </a:cubicBezTo>
                    <a:cubicBezTo>
                      <a:pt x="4172" y="2666"/>
                      <a:pt x="4196" y="2669"/>
                      <a:pt x="4216" y="2673"/>
                    </a:cubicBezTo>
                    <a:cubicBezTo>
                      <a:pt x="4210" y="2591"/>
                      <a:pt x="4202" y="2506"/>
                      <a:pt x="4199" y="2424"/>
                    </a:cubicBezTo>
                    <a:cubicBezTo>
                      <a:pt x="4161" y="2438"/>
                      <a:pt x="4121" y="2444"/>
                      <a:pt x="4084" y="2444"/>
                    </a:cubicBezTo>
                    <a:cubicBezTo>
                      <a:pt x="3936" y="2444"/>
                      <a:pt x="3793" y="2348"/>
                      <a:pt x="3803" y="2157"/>
                    </a:cubicBezTo>
                    <a:cubicBezTo>
                      <a:pt x="3824" y="1731"/>
                      <a:pt x="3879" y="1004"/>
                      <a:pt x="3472" y="717"/>
                    </a:cubicBezTo>
                    <a:cubicBezTo>
                      <a:pt x="3432" y="689"/>
                      <a:pt x="3400" y="652"/>
                      <a:pt x="3377" y="615"/>
                    </a:cubicBezTo>
                    <a:cubicBezTo>
                      <a:pt x="3377" y="631"/>
                      <a:pt x="3373" y="648"/>
                      <a:pt x="3370" y="662"/>
                    </a:cubicBezTo>
                    <a:cubicBezTo>
                      <a:pt x="3329" y="809"/>
                      <a:pt x="3199" y="867"/>
                      <a:pt x="3028" y="867"/>
                    </a:cubicBezTo>
                    <a:cubicBezTo>
                      <a:pt x="2493" y="867"/>
                      <a:pt x="1550" y="283"/>
                      <a:pt x="1718" y="31"/>
                    </a:cubicBezTo>
                    <a:cubicBezTo>
                      <a:pt x="1718" y="31"/>
                      <a:pt x="1721" y="27"/>
                      <a:pt x="1721" y="24"/>
                    </a:cubicBezTo>
                    <a:cubicBezTo>
                      <a:pt x="1127" y="10"/>
                      <a:pt x="577" y="0"/>
                      <a:pt x="2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flipH="1">
                <a:off x="6692959" y="1421000"/>
                <a:ext cx="115877" cy="53531"/>
              </a:xfrm>
              <a:custGeom>
                <a:avLst/>
                <a:gdLst/>
                <a:ahLst/>
                <a:cxnLst/>
                <a:rect l="l" t="t" r="r" b="b"/>
                <a:pathLst>
                  <a:path w="1827" h="844" extrusionOk="0">
                    <a:moveTo>
                      <a:pt x="171" y="0"/>
                    </a:moveTo>
                    <a:cubicBezTo>
                      <a:pt x="171" y="3"/>
                      <a:pt x="168" y="7"/>
                      <a:pt x="168" y="7"/>
                    </a:cubicBezTo>
                    <a:cubicBezTo>
                      <a:pt x="0" y="259"/>
                      <a:pt x="943" y="843"/>
                      <a:pt x="1478" y="843"/>
                    </a:cubicBezTo>
                    <a:cubicBezTo>
                      <a:pt x="1649" y="843"/>
                      <a:pt x="1779" y="785"/>
                      <a:pt x="1820" y="638"/>
                    </a:cubicBezTo>
                    <a:cubicBezTo>
                      <a:pt x="1823" y="624"/>
                      <a:pt x="1827" y="607"/>
                      <a:pt x="1827" y="591"/>
                    </a:cubicBezTo>
                    <a:cubicBezTo>
                      <a:pt x="1792" y="529"/>
                      <a:pt x="1786" y="454"/>
                      <a:pt x="1796" y="389"/>
                    </a:cubicBezTo>
                    <a:cubicBezTo>
                      <a:pt x="1738" y="252"/>
                      <a:pt x="1605" y="129"/>
                      <a:pt x="1441" y="30"/>
                    </a:cubicBezTo>
                    <a:lnTo>
                      <a:pt x="1397" y="30"/>
                    </a:lnTo>
                    <a:cubicBezTo>
                      <a:pt x="993" y="21"/>
                      <a:pt x="574" y="10"/>
                      <a:pt x="17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flipH="1">
                <a:off x="6730443" y="1584005"/>
                <a:ext cx="70211" cy="29302"/>
              </a:xfrm>
              <a:custGeom>
                <a:avLst/>
                <a:gdLst/>
                <a:ahLst/>
                <a:cxnLst/>
                <a:rect l="l" t="t" r="r" b="b"/>
                <a:pathLst>
                  <a:path w="1107" h="462" extrusionOk="0">
                    <a:moveTo>
                      <a:pt x="1" y="0"/>
                    </a:moveTo>
                    <a:cubicBezTo>
                      <a:pt x="49" y="263"/>
                      <a:pt x="278" y="461"/>
                      <a:pt x="554" y="461"/>
                    </a:cubicBezTo>
                    <a:cubicBezTo>
                      <a:pt x="831" y="461"/>
                      <a:pt x="1059" y="263"/>
                      <a:pt x="1107"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flipH="1">
                <a:off x="6672346" y="1653520"/>
                <a:ext cx="148415" cy="87526"/>
              </a:xfrm>
              <a:custGeom>
                <a:avLst/>
                <a:gdLst/>
                <a:ahLst/>
                <a:cxnLst/>
                <a:rect l="l" t="t" r="r" b="b"/>
                <a:pathLst>
                  <a:path w="2340" h="1380" extrusionOk="0">
                    <a:moveTo>
                      <a:pt x="1178" y="0"/>
                    </a:moveTo>
                    <a:cubicBezTo>
                      <a:pt x="571" y="0"/>
                      <a:pt x="69" y="519"/>
                      <a:pt x="1" y="1188"/>
                    </a:cubicBezTo>
                    <a:cubicBezTo>
                      <a:pt x="332" y="1318"/>
                      <a:pt x="735" y="1379"/>
                      <a:pt x="1209" y="1379"/>
                    </a:cubicBezTo>
                    <a:lnTo>
                      <a:pt x="1284" y="1379"/>
                    </a:lnTo>
                    <a:cubicBezTo>
                      <a:pt x="1575" y="1376"/>
                      <a:pt x="1827" y="1324"/>
                      <a:pt x="2046" y="1239"/>
                    </a:cubicBezTo>
                    <a:cubicBezTo>
                      <a:pt x="2151" y="1191"/>
                      <a:pt x="2251" y="1137"/>
                      <a:pt x="2339" y="1075"/>
                    </a:cubicBezTo>
                    <a:cubicBezTo>
                      <a:pt x="2226" y="461"/>
                      <a:pt x="1752" y="0"/>
                      <a:pt x="117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flipH="1">
                <a:off x="7272548" y="1395820"/>
                <a:ext cx="234102" cy="196237"/>
              </a:xfrm>
              <a:custGeom>
                <a:avLst/>
                <a:gdLst/>
                <a:ahLst/>
                <a:cxnLst/>
                <a:rect l="l" t="t" r="r" b="b"/>
                <a:pathLst>
                  <a:path w="3691" h="3094" extrusionOk="0">
                    <a:moveTo>
                      <a:pt x="615" y="0"/>
                    </a:moveTo>
                    <a:cubicBezTo>
                      <a:pt x="376" y="0"/>
                      <a:pt x="1" y="205"/>
                      <a:pt x="1" y="752"/>
                    </a:cubicBezTo>
                    <a:lnTo>
                      <a:pt x="1" y="2906"/>
                    </a:lnTo>
                    <a:cubicBezTo>
                      <a:pt x="1" y="2970"/>
                      <a:pt x="1" y="3032"/>
                      <a:pt x="4" y="3093"/>
                    </a:cubicBezTo>
                    <a:cubicBezTo>
                      <a:pt x="1083" y="2431"/>
                      <a:pt x="2397" y="1442"/>
                      <a:pt x="369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flipH="1">
                <a:off x="7013838" y="1395820"/>
                <a:ext cx="492622" cy="399578"/>
              </a:xfrm>
              <a:custGeom>
                <a:avLst/>
                <a:gdLst/>
                <a:ahLst/>
                <a:cxnLst/>
                <a:rect l="l" t="t" r="r" b="b"/>
                <a:pathLst>
                  <a:path w="7767" h="6300" extrusionOk="0">
                    <a:moveTo>
                      <a:pt x="4288" y="608"/>
                    </a:moveTo>
                    <a:cubicBezTo>
                      <a:pt x="4466" y="608"/>
                      <a:pt x="4603" y="643"/>
                      <a:pt x="4657" y="721"/>
                    </a:cubicBezTo>
                    <a:cubicBezTo>
                      <a:pt x="4869" y="1032"/>
                      <a:pt x="3407" y="1527"/>
                      <a:pt x="2944" y="1527"/>
                    </a:cubicBezTo>
                    <a:cubicBezTo>
                      <a:pt x="2872" y="1527"/>
                      <a:pt x="2824" y="1513"/>
                      <a:pt x="2810" y="1489"/>
                    </a:cubicBezTo>
                    <a:cubicBezTo>
                      <a:pt x="2571" y="1035"/>
                      <a:pt x="3674" y="608"/>
                      <a:pt x="4288" y="608"/>
                    </a:cubicBezTo>
                    <a:close/>
                    <a:moveTo>
                      <a:pt x="6442" y="82"/>
                    </a:moveTo>
                    <a:cubicBezTo>
                      <a:pt x="6490" y="82"/>
                      <a:pt x="6544" y="100"/>
                      <a:pt x="6596" y="137"/>
                    </a:cubicBezTo>
                    <a:cubicBezTo>
                      <a:pt x="7217" y="571"/>
                      <a:pt x="7255" y="1393"/>
                      <a:pt x="7220" y="2086"/>
                    </a:cubicBezTo>
                    <a:cubicBezTo>
                      <a:pt x="7210" y="2274"/>
                      <a:pt x="7056" y="2370"/>
                      <a:pt x="6910" y="2370"/>
                    </a:cubicBezTo>
                    <a:cubicBezTo>
                      <a:pt x="6763" y="2370"/>
                      <a:pt x="6620" y="2274"/>
                      <a:pt x="6630" y="2086"/>
                    </a:cubicBezTo>
                    <a:cubicBezTo>
                      <a:pt x="6651" y="1656"/>
                      <a:pt x="6708" y="933"/>
                      <a:pt x="6299" y="646"/>
                    </a:cubicBezTo>
                    <a:cubicBezTo>
                      <a:pt x="6043" y="465"/>
                      <a:pt x="6203" y="82"/>
                      <a:pt x="6442" y="82"/>
                    </a:cubicBezTo>
                    <a:close/>
                    <a:moveTo>
                      <a:pt x="6974" y="2595"/>
                    </a:moveTo>
                    <a:cubicBezTo>
                      <a:pt x="7357" y="2595"/>
                      <a:pt x="7357" y="3186"/>
                      <a:pt x="6974" y="3186"/>
                    </a:cubicBezTo>
                    <a:cubicBezTo>
                      <a:pt x="6596" y="3186"/>
                      <a:pt x="6596" y="2595"/>
                      <a:pt x="6974" y="2595"/>
                    </a:cubicBezTo>
                    <a:close/>
                    <a:moveTo>
                      <a:pt x="5186" y="2732"/>
                    </a:moveTo>
                    <a:lnTo>
                      <a:pt x="5186" y="3001"/>
                    </a:lnTo>
                    <a:lnTo>
                      <a:pt x="4937" y="3001"/>
                    </a:lnTo>
                    <a:cubicBezTo>
                      <a:pt x="4872" y="3364"/>
                      <a:pt x="4558" y="3636"/>
                      <a:pt x="4179" y="3636"/>
                    </a:cubicBezTo>
                    <a:cubicBezTo>
                      <a:pt x="3800" y="3636"/>
                      <a:pt x="3483" y="3364"/>
                      <a:pt x="3418" y="3001"/>
                    </a:cubicBezTo>
                    <a:lnTo>
                      <a:pt x="1929" y="3001"/>
                    </a:lnTo>
                    <a:lnTo>
                      <a:pt x="1929" y="2732"/>
                    </a:lnTo>
                    <a:close/>
                    <a:moveTo>
                      <a:pt x="3688" y="0"/>
                    </a:moveTo>
                    <a:cubicBezTo>
                      <a:pt x="2394" y="1442"/>
                      <a:pt x="1080" y="2431"/>
                      <a:pt x="1" y="3093"/>
                    </a:cubicBezTo>
                    <a:cubicBezTo>
                      <a:pt x="11" y="3609"/>
                      <a:pt x="79" y="4076"/>
                      <a:pt x="236" y="4479"/>
                    </a:cubicBezTo>
                    <a:cubicBezTo>
                      <a:pt x="650" y="4067"/>
                      <a:pt x="1257" y="3807"/>
                      <a:pt x="1929" y="3807"/>
                    </a:cubicBezTo>
                    <a:cubicBezTo>
                      <a:pt x="3172" y="3807"/>
                      <a:pt x="4182" y="4698"/>
                      <a:pt x="4182" y="5794"/>
                    </a:cubicBezTo>
                    <a:cubicBezTo>
                      <a:pt x="4182" y="5965"/>
                      <a:pt x="4159" y="6132"/>
                      <a:pt x="4111" y="6288"/>
                    </a:cubicBezTo>
                    <a:cubicBezTo>
                      <a:pt x="4288" y="6296"/>
                      <a:pt x="4476" y="6299"/>
                      <a:pt x="4667" y="6299"/>
                    </a:cubicBezTo>
                    <a:cubicBezTo>
                      <a:pt x="4906" y="6299"/>
                      <a:pt x="5135" y="6275"/>
                      <a:pt x="5347" y="6234"/>
                    </a:cubicBezTo>
                    <a:cubicBezTo>
                      <a:pt x="5504" y="6190"/>
                      <a:pt x="5650" y="6132"/>
                      <a:pt x="5791" y="6063"/>
                    </a:cubicBezTo>
                    <a:cubicBezTo>
                      <a:pt x="5469" y="5913"/>
                      <a:pt x="5169" y="5661"/>
                      <a:pt x="4899" y="5313"/>
                    </a:cubicBezTo>
                    <a:cubicBezTo>
                      <a:pt x="4893" y="5302"/>
                      <a:pt x="4889" y="5295"/>
                      <a:pt x="4882" y="5289"/>
                    </a:cubicBezTo>
                    <a:cubicBezTo>
                      <a:pt x="4794" y="5360"/>
                      <a:pt x="4715" y="5436"/>
                      <a:pt x="4674" y="5476"/>
                    </a:cubicBezTo>
                    <a:cubicBezTo>
                      <a:pt x="4657" y="5497"/>
                      <a:pt x="4630" y="5507"/>
                      <a:pt x="4603" y="5507"/>
                    </a:cubicBezTo>
                    <a:cubicBezTo>
                      <a:pt x="4578" y="5507"/>
                      <a:pt x="4554" y="5497"/>
                      <a:pt x="4537" y="5480"/>
                    </a:cubicBezTo>
                    <a:cubicBezTo>
                      <a:pt x="4496" y="5442"/>
                      <a:pt x="4496" y="5381"/>
                      <a:pt x="4531" y="5340"/>
                    </a:cubicBezTo>
                    <a:cubicBezTo>
                      <a:pt x="4548" y="5326"/>
                      <a:pt x="4872" y="4982"/>
                      <a:pt x="5169" y="4923"/>
                    </a:cubicBezTo>
                    <a:lnTo>
                      <a:pt x="5189" y="4923"/>
                    </a:lnTo>
                    <a:cubicBezTo>
                      <a:pt x="5233" y="4923"/>
                      <a:pt x="5274" y="4954"/>
                      <a:pt x="5285" y="5002"/>
                    </a:cubicBezTo>
                    <a:cubicBezTo>
                      <a:pt x="5295" y="5056"/>
                      <a:pt x="5258" y="5108"/>
                      <a:pt x="5206" y="5118"/>
                    </a:cubicBezTo>
                    <a:cubicBezTo>
                      <a:pt x="5156" y="5128"/>
                      <a:pt x="5101" y="5149"/>
                      <a:pt x="5046" y="5179"/>
                    </a:cubicBezTo>
                    <a:cubicBezTo>
                      <a:pt x="5049" y="5182"/>
                      <a:pt x="5053" y="5186"/>
                      <a:pt x="5057" y="5193"/>
                    </a:cubicBezTo>
                    <a:cubicBezTo>
                      <a:pt x="5347" y="5568"/>
                      <a:pt x="5668" y="5821"/>
                      <a:pt x="6005" y="5940"/>
                    </a:cubicBezTo>
                    <a:cubicBezTo>
                      <a:pt x="6183" y="5831"/>
                      <a:pt x="6347" y="5694"/>
                      <a:pt x="6494" y="5538"/>
                    </a:cubicBezTo>
                    <a:cubicBezTo>
                      <a:pt x="7767" y="4183"/>
                      <a:pt x="7603" y="1541"/>
                      <a:pt x="7548" y="670"/>
                    </a:cubicBezTo>
                    <a:cubicBezTo>
                      <a:pt x="7541" y="553"/>
                      <a:pt x="7535" y="465"/>
                      <a:pt x="7535" y="418"/>
                    </a:cubicBezTo>
                    <a:cubicBezTo>
                      <a:pt x="7535" y="216"/>
                      <a:pt x="7422" y="96"/>
                      <a:pt x="7258" y="28"/>
                    </a:cubicBezTo>
                    <a:cubicBezTo>
                      <a:pt x="7155" y="8"/>
                      <a:pt x="7043" y="0"/>
                      <a:pt x="6941"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flipH="1">
                <a:off x="7197640" y="1434383"/>
                <a:ext cx="145814" cy="58288"/>
              </a:xfrm>
              <a:custGeom>
                <a:avLst/>
                <a:gdLst/>
                <a:ahLst/>
                <a:cxnLst/>
                <a:rect l="l" t="t" r="r" b="b"/>
                <a:pathLst>
                  <a:path w="2299" h="919" extrusionOk="0">
                    <a:moveTo>
                      <a:pt x="1718" y="0"/>
                    </a:moveTo>
                    <a:cubicBezTo>
                      <a:pt x="1104" y="0"/>
                      <a:pt x="1" y="427"/>
                      <a:pt x="240" y="881"/>
                    </a:cubicBezTo>
                    <a:cubicBezTo>
                      <a:pt x="254" y="905"/>
                      <a:pt x="302" y="919"/>
                      <a:pt x="374" y="919"/>
                    </a:cubicBezTo>
                    <a:cubicBezTo>
                      <a:pt x="837" y="919"/>
                      <a:pt x="2299" y="424"/>
                      <a:pt x="2087" y="113"/>
                    </a:cubicBezTo>
                    <a:cubicBezTo>
                      <a:pt x="2033" y="35"/>
                      <a:pt x="1896" y="0"/>
                      <a:pt x="1718"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flipH="1">
                <a:off x="7193327" y="1586162"/>
                <a:ext cx="96406" cy="40338"/>
              </a:xfrm>
              <a:custGeom>
                <a:avLst/>
                <a:gdLst/>
                <a:ahLst/>
                <a:cxnLst/>
                <a:rect l="l" t="t" r="r" b="b"/>
                <a:pathLst>
                  <a:path w="1520" h="636" extrusionOk="0">
                    <a:moveTo>
                      <a:pt x="1" y="0"/>
                    </a:moveTo>
                    <a:cubicBezTo>
                      <a:pt x="66" y="363"/>
                      <a:pt x="383" y="635"/>
                      <a:pt x="762" y="635"/>
                    </a:cubicBezTo>
                    <a:cubicBezTo>
                      <a:pt x="1141" y="635"/>
                      <a:pt x="1455" y="363"/>
                      <a:pt x="1520"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flipH="1">
                <a:off x="7125524" y="1724304"/>
                <a:ext cx="71290" cy="56131"/>
              </a:xfrm>
              <a:custGeom>
                <a:avLst/>
                <a:gdLst/>
                <a:ahLst/>
                <a:cxnLst/>
                <a:rect l="l" t="t" r="r" b="b"/>
                <a:pathLst>
                  <a:path w="1124" h="885" extrusionOk="0">
                    <a:moveTo>
                      <a:pt x="164" y="0"/>
                    </a:moveTo>
                    <a:cubicBezTo>
                      <a:pt x="110" y="31"/>
                      <a:pt x="55" y="72"/>
                      <a:pt x="0" y="110"/>
                    </a:cubicBezTo>
                    <a:cubicBezTo>
                      <a:pt x="7" y="116"/>
                      <a:pt x="11" y="123"/>
                      <a:pt x="17" y="134"/>
                    </a:cubicBezTo>
                    <a:cubicBezTo>
                      <a:pt x="287" y="482"/>
                      <a:pt x="587" y="734"/>
                      <a:pt x="909" y="884"/>
                    </a:cubicBezTo>
                    <a:cubicBezTo>
                      <a:pt x="980" y="847"/>
                      <a:pt x="1052" y="806"/>
                      <a:pt x="1123" y="761"/>
                    </a:cubicBezTo>
                    <a:cubicBezTo>
                      <a:pt x="786" y="642"/>
                      <a:pt x="465" y="389"/>
                      <a:pt x="175" y="14"/>
                    </a:cubicBezTo>
                    <a:cubicBezTo>
                      <a:pt x="171" y="7"/>
                      <a:pt x="167" y="3"/>
                      <a:pt x="164"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flipH="1">
                <a:off x="7170619" y="1708067"/>
                <a:ext cx="50677" cy="37040"/>
              </a:xfrm>
              <a:custGeom>
                <a:avLst/>
                <a:gdLst/>
                <a:ahLst/>
                <a:cxnLst/>
                <a:rect l="l" t="t" r="r" b="b"/>
                <a:pathLst>
                  <a:path w="799" h="584" extrusionOk="0">
                    <a:moveTo>
                      <a:pt x="673" y="0"/>
                    </a:moveTo>
                    <a:cubicBezTo>
                      <a:pt x="376" y="59"/>
                      <a:pt x="52" y="403"/>
                      <a:pt x="35" y="417"/>
                    </a:cubicBezTo>
                    <a:cubicBezTo>
                      <a:pt x="0" y="458"/>
                      <a:pt x="0" y="519"/>
                      <a:pt x="41" y="557"/>
                    </a:cubicBezTo>
                    <a:cubicBezTo>
                      <a:pt x="58" y="574"/>
                      <a:pt x="82" y="584"/>
                      <a:pt x="107" y="584"/>
                    </a:cubicBezTo>
                    <a:cubicBezTo>
                      <a:pt x="134" y="584"/>
                      <a:pt x="161" y="574"/>
                      <a:pt x="178" y="553"/>
                    </a:cubicBezTo>
                    <a:cubicBezTo>
                      <a:pt x="219" y="513"/>
                      <a:pt x="298" y="437"/>
                      <a:pt x="386" y="366"/>
                    </a:cubicBezTo>
                    <a:cubicBezTo>
                      <a:pt x="441" y="328"/>
                      <a:pt x="496" y="287"/>
                      <a:pt x="550" y="256"/>
                    </a:cubicBezTo>
                    <a:cubicBezTo>
                      <a:pt x="605" y="226"/>
                      <a:pt x="660" y="205"/>
                      <a:pt x="710" y="195"/>
                    </a:cubicBezTo>
                    <a:cubicBezTo>
                      <a:pt x="762" y="185"/>
                      <a:pt x="799" y="133"/>
                      <a:pt x="789" y="79"/>
                    </a:cubicBezTo>
                    <a:cubicBezTo>
                      <a:pt x="778" y="31"/>
                      <a:pt x="737" y="0"/>
                      <a:pt x="693"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flipH="1">
                <a:off x="7241153" y="1637220"/>
                <a:ext cx="250402" cy="157484"/>
              </a:xfrm>
              <a:custGeom>
                <a:avLst/>
                <a:gdLst/>
                <a:ahLst/>
                <a:cxnLst/>
                <a:rect l="l" t="t" r="r" b="b"/>
                <a:pathLst>
                  <a:path w="3948" h="2483" extrusionOk="0">
                    <a:moveTo>
                      <a:pt x="1694" y="1"/>
                    </a:moveTo>
                    <a:cubicBezTo>
                      <a:pt x="1022" y="1"/>
                      <a:pt x="415" y="261"/>
                      <a:pt x="1" y="673"/>
                    </a:cubicBezTo>
                    <a:cubicBezTo>
                      <a:pt x="421" y="1745"/>
                      <a:pt x="1483" y="2397"/>
                      <a:pt x="3876" y="2482"/>
                    </a:cubicBezTo>
                    <a:cubicBezTo>
                      <a:pt x="3924" y="2326"/>
                      <a:pt x="3947" y="2159"/>
                      <a:pt x="3947" y="1988"/>
                    </a:cubicBezTo>
                    <a:cubicBezTo>
                      <a:pt x="3947" y="892"/>
                      <a:pt x="2937" y="1"/>
                      <a:pt x="169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flipH="1">
                <a:off x="6573468" y="1391317"/>
                <a:ext cx="369197" cy="377188"/>
              </a:xfrm>
              <a:custGeom>
                <a:avLst/>
                <a:gdLst/>
                <a:ahLst/>
                <a:cxnLst/>
                <a:rect l="l" t="t" r="r" b="b"/>
                <a:pathLst>
                  <a:path w="5821" h="5947" extrusionOk="0">
                    <a:moveTo>
                      <a:pt x="629" y="393"/>
                    </a:moveTo>
                    <a:cubicBezTo>
                      <a:pt x="1236" y="396"/>
                      <a:pt x="2387" y="424"/>
                      <a:pt x="3404" y="448"/>
                    </a:cubicBezTo>
                    <a:cubicBezTo>
                      <a:pt x="4203" y="468"/>
                      <a:pt x="4896" y="485"/>
                      <a:pt x="5169" y="485"/>
                    </a:cubicBezTo>
                    <a:cubicBezTo>
                      <a:pt x="5217" y="485"/>
                      <a:pt x="5241" y="502"/>
                      <a:pt x="5254" y="519"/>
                    </a:cubicBezTo>
                    <a:cubicBezTo>
                      <a:pt x="5418" y="690"/>
                      <a:pt x="5374" y="1362"/>
                      <a:pt x="5340" y="1905"/>
                    </a:cubicBezTo>
                    <a:cubicBezTo>
                      <a:pt x="5323" y="2181"/>
                      <a:pt x="5306" y="2468"/>
                      <a:pt x="5306" y="2734"/>
                    </a:cubicBezTo>
                    <a:cubicBezTo>
                      <a:pt x="5306" y="3021"/>
                      <a:pt x="5244" y="5530"/>
                      <a:pt x="3097" y="5554"/>
                    </a:cubicBezTo>
                    <a:cubicBezTo>
                      <a:pt x="3073" y="5554"/>
                      <a:pt x="3049" y="5554"/>
                      <a:pt x="3026" y="5554"/>
                    </a:cubicBezTo>
                    <a:cubicBezTo>
                      <a:pt x="1422" y="5554"/>
                      <a:pt x="648" y="4862"/>
                      <a:pt x="540" y="3325"/>
                    </a:cubicBezTo>
                    <a:cubicBezTo>
                      <a:pt x="407" y="1468"/>
                      <a:pt x="519" y="563"/>
                      <a:pt x="629" y="393"/>
                    </a:cubicBezTo>
                    <a:close/>
                    <a:moveTo>
                      <a:pt x="592" y="0"/>
                    </a:moveTo>
                    <a:cubicBezTo>
                      <a:pt x="530" y="0"/>
                      <a:pt x="438" y="21"/>
                      <a:pt x="356" y="109"/>
                    </a:cubicBezTo>
                    <a:cubicBezTo>
                      <a:pt x="1" y="492"/>
                      <a:pt x="72" y="2304"/>
                      <a:pt x="148" y="3353"/>
                    </a:cubicBezTo>
                    <a:cubicBezTo>
                      <a:pt x="270" y="5097"/>
                      <a:pt x="1216" y="5946"/>
                      <a:pt x="3035" y="5946"/>
                    </a:cubicBezTo>
                    <a:lnTo>
                      <a:pt x="3100" y="5946"/>
                    </a:lnTo>
                    <a:cubicBezTo>
                      <a:pt x="5019" y="5926"/>
                      <a:pt x="5698" y="4202"/>
                      <a:pt x="5698" y="2734"/>
                    </a:cubicBezTo>
                    <a:cubicBezTo>
                      <a:pt x="5698" y="2479"/>
                      <a:pt x="5715" y="2202"/>
                      <a:pt x="5732" y="1929"/>
                    </a:cubicBezTo>
                    <a:cubicBezTo>
                      <a:pt x="5780" y="1188"/>
                      <a:pt x="5821" y="547"/>
                      <a:pt x="5541" y="249"/>
                    </a:cubicBezTo>
                    <a:cubicBezTo>
                      <a:pt x="5446" y="147"/>
                      <a:pt x="5315" y="92"/>
                      <a:pt x="5169" y="92"/>
                    </a:cubicBezTo>
                    <a:cubicBezTo>
                      <a:pt x="4899" y="92"/>
                      <a:pt x="4214" y="76"/>
                      <a:pt x="3415" y="55"/>
                    </a:cubicBezTo>
                    <a:cubicBezTo>
                      <a:pt x="2373" y="31"/>
                      <a:pt x="1195" y="0"/>
                      <a:pt x="592" y="0"/>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flipH="1">
                <a:off x="6988278" y="1367215"/>
                <a:ext cx="564039" cy="456533"/>
              </a:xfrm>
              <a:custGeom>
                <a:avLst/>
                <a:gdLst/>
                <a:ahLst/>
                <a:cxnLst/>
                <a:rect l="l" t="t" r="r" b="b"/>
                <a:pathLst>
                  <a:path w="8893" h="7198" extrusionOk="0">
                    <a:moveTo>
                      <a:pt x="7462" y="397"/>
                    </a:moveTo>
                    <a:cubicBezTo>
                      <a:pt x="7824" y="397"/>
                      <a:pt x="8258" y="479"/>
                      <a:pt x="8258" y="869"/>
                    </a:cubicBezTo>
                    <a:cubicBezTo>
                      <a:pt x="8258" y="916"/>
                      <a:pt x="8264" y="1004"/>
                      <a:pt x="8271" y="1121"/>
                    </a:cubicBezTo>
                    <a:cubicBezTo>
                      <a:pt x="8326" y="1992"/>
                      <a:pt x="8490" y="4634"/>
                      <a:pt x="7217" y="5989"/>
                    </a:cubicBezTo>
                    <a:cubicBezTo>
                      <a:pt x="6708" y="6531"/>
                      <a:pt x="6011" y="6805"/>
                      <a:pt x="5148" y="6805"/>
                    </a:cubicBezTo>
                    <a:cubicBezTo>
                      <a:pt x="1188" y="6805"/>
                      <a:pt x="393" y="5483"/>
                      <a:pt x="393" y="3353"/>
                    </a:cubicBezTo>
                    <a:lnTo>
                      <a:pt x="393" y="1159"/>
                    </a:lnTo>
                    <a:cubicBezTo>
                      <a:pt x="393" y="602"/>
                      <a:pt x="779" y="397"/>
                      <a:pt x="1020" y="397"/>
                    </a:cubicBezTo>
                    <a:close/>
                    <a:moveTo>
                      <a:pt x="1020" y="1"/>
                    </a:moveTo>
                    <a:cubicBezTo>
                      <a:pt x="598" y="1"/>
                      <a:pt x="0" y="363"/>
                      <a:pt x="0" y="1159"/>
                    </a:cubicBezTo>
                    <a:lnTo>
                      <a:pt x="0" y="3353"/>
                    </a:lnTo>
                    <a:cubicBezTo>
                      <a:pt x="0" y="6084"/>
                      <a:pt x="1491" y="7197"/>
                      <a:pt x="5148" y="7197"/>
                    </a:cubicBezTo>
                    <a:cubicBezTo>
                      <a:pt x="6124" y="7197"/>
                      <a:pt x="6919" y="6883"/>
                      <a:pt x="7503" y="6258"/>
                    </a:cubicBezTo>
                    <a:cubicBezTo>
                      <a:pt x="8893" y="4781"/>
                      <a:pt x="8722" y="2008"/>
                      <a:pt x="8664" y="1097"/>
                    </a:cubicBezTo>
                    <a:cubicBezTo>
                      <a:pt x="8657" y="991"/>
                      <a:pt x="8650" y="913"/>
                      <a:pt x="8650" y="869"/>
                    </a:cubicBezTo>
                    <a:cubicBezTo>
                      <a:pt x="8650" y="325"/>
                      <a:pt x="8206" y="1"/>
                      <a:pt x="7462"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8"/>
              <p:cNvSpPr/>
              <p:nvPr/>
            </p:nvSpPr>
            <p:spPr>
              <a:xfrm flipH="1">
                <a:off x="6569726" y="1394995"/>
                <a:ext cx="362728" cy="370465"/>
              </a:xfrm>
              <a:custGeom>
                <a:avLst/>
                <a:gdLst/>
                <a:ahLst/>
                <a:cxnLst/>
                <a:rect l="l" t="t" r="r" b="b"/>
                <a:pathLst>
                  <a:path w="5719" h="5841" extrusionOk="0">
                    <a:moveTo>
                      <a:pt x="618" y="386"/>
                    </a:moveTo>
                    <a:cubicBezTo>
                      <a:pt x="1219" y="386"/>
                      <a:pt x="2345" y="417"/>
                      <a:pt x="3346" y="440"/>
                    </a:cubicBezTo>
                    <a:cubicBezTo>
                      <a:pt x="4130" y="461"/>
                      <a:pt x="4810" y="475"/>
                      <a:pt x="5077" y="475"/>
                    </a:cubicBezTo>
                    <a:cubicBezTo>
                      <a:pt x="5127" y="475"/>
                      <a:pt x="5148" y="492"/>
                      <a:pt x="5162" y="509"/>
                    </a:cubicBezTo>
                    <a:cubicBezTo>
                      <a:pt x="5322" y="676"/>
                      <a:pt x="5281" y="1338"/>
                      <a:pt x="5247" y="1871"/>
                    </a:cubicBezTo>
                    <a:cubicBezTo>
                      <a:pt x="5230" y="2140"/>
                      <a:pt x="5213" y="2424"/>
                      <a:pt x="5213" y="2687"/>
                    </a:cubicBezTo>
                    <a:cubicBezTo>
                      <a:pt x="5213" y="2967"/>
                      <a:pt x="5151" y="5431"/>
                      <a:pt x="3045" y="5455"/>
                    </a:cubicBezTo>
                    <a:cubicBezTo>
                      <a:pt x="3021" y="5455"/>
                      <a:pt x="2998" y="5456"/>
                      <a:pt x="2974" y="5456"/>
                    </a:cubicBezTo>
                    <a:cubicBezTo>
                      <a:pt x="1398" y="5456"/>
                      <a:pt x="637" y="4774"/>
                      <a:pt x="530" y="3264"/>
                    </a:cubicBezTo>
                    <a:cubicBezTo>
                      <a:pt x="399" y="1441"/>
                      <a:pt x="512" y="553"/>
                      <a:pt x="618" y="386"/>
                    </a:cubicBezTo>
                    <a:close/>
                    <a:moveTo>
                      <a:pt x="584" y="0"/>
                    </a:moveTo>
                    <a:cubicBezTo>
                      <a:pt x="522" y="0"/>
                      <a:pt x="431" y="18"/>
                      <a:pt x="349" y="106"/>
                    </a:cubicBezTo>
                    <a:cubicBezTo>
                      <a:pt x="0" y="481"/>
                      <a:pt x="72" y="2263"/>
                      <a:pt x="144" y="3291"/>
                    </a:cubicBezTo>
                    <a:cubicBezTo>
                      <a:pt x="267" y="5004"/>
                      <a:pt x="1195" y="5841"/>
                      <a:pt x="2983" y="5841"/>
                    </a:cubicBezTo>
                    <a:lnTo>
                      <a:pt x="3049" y="5841"/>
                    </a:lnTo>
                    <a:cubicBezTo>
                      <a:pt x="4929" y="5820"/>
                      <a:pt x="5598" y="4127"/>
                      <a:pt x="5598" y="2687"/>
                    </a:cubicBezTo>
                    <a:cubicBezTo>
                      <a:pt x="5598" y="2434"/>
                      <a:pt x="5616" y="2161"/>
                      <a:pt x="5633" y="1895"/>
                    </a:cubicBezTo>
                    <a:cubicBezTo>
                      <a:pt x="5677" y="1165"/>
                      <a:pt x="5718" y="536"/>
                      <a:pt x="5445" y="243"/>
                    </a:cubicBezTo>
                    <a:cubicBezTo>
                      <a:pt x="5349" y="144"/>
                      <a:pt x="5223" y="89"/>
                      <a:pt x="5077" y="89"/>
                    </a:cubicBezTo>
                    <a:cubicBezTo>
                      <a:pt x="4814" y="89"/>
                      <a:pt x="4138" y="72"/>
                      <a:pt x="3356" y="54"/>
                    </a:cubicBezTo>
                    <a:cubicBezTo>
                      <a:pt x="2332" y="27"/>
                      <a:pt x="1174" y="0"/>
                      <a:pt x="584"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flipH="1">
                <a:off x="6977051" y="1371401"/>
                <a:ext cx="554081" cy="448415"/>
              </a:xfrm>
              <a:custGeom>
                <a:avLst/>
                <a:gdLst/>
                <a:ahLst/>
                <a:cxnLst/>
                <a:rect l="l" t="t" r="r" b="b"/>
                <a:pathLst>
                  <a:path w="8736" h="7070" extrusionOk="0">
                    <a:moveTo>
                      <a:pt x="7330" y="385"/>
                    </a:moveTo>
                    <a:cubicBezTo>
                      <a:pt x="7685" y="385"/>
                      <a:pt x="8111" y="467"/>
                      <a:pt x="8111" y="850"/>
                    </a:cubicBezTo>
                    <a:cubicBezTo>
                      <a:pt x="8111" y="898"/>
                      <a:pt x="8115" y="984"/>
                      <a:pt x="8125" y="1099"/>
                    </a:cubicBezTo>
                    <a:cubicBezTo>
                      <a:pt x="8176" y="1953"/>
                      <a:pt x="8340" y="4551"/>
                      <a:pt x="7091" y="5882"/>
                    </a:cubicBezTo>
                    <a:cubicBezTo>
                      <a:pt x="6589" y="6411"/>
                      <a:pt x="5906" y="6684"/>
                      <a:pt x="5056" y="6684"/>
                    </a:cubicBezTo>
                    <a:cubicBezTo>
                      <a:pt x="1168" y="6684"/>
                      <a:pt x="387" y="5387"/>
                      <a:pt x="387" y="3291"/>
                    </a:cubicBezTo>
                    <a:lnTo>
                      <a:pt x="387" y="1137"/>
                    </a:lnTo>
                    <a:cubicBezTo>
                      <a:pt x="387" y="590"/>
                      <a:pt x="762" y="385"/>
                      <a:pt x="1001" y="385"/>
                    </a:cubicBezTo>
                    <a:close/>
                    <a:moveTo>
                      <a:pt x="1001" y="0"/>
                    </a:moveTo>
                    <a:cubicBezTo>
                      <a:pt x="584" y="0"/>
                      <a:pt x="1" y="355"/>
                      <a:pt x="1" y="1137"/>
                    </a:cubicBezTo>
                    <a:lnTo>
                      <a:pt x="1" y="3291"/>
                    </a:lnTo>
                    <a:cubicBezTo>
                      <a:pt x="1" y="5974"/>
                      <a:pt x="1465" y="7070"/>
                      <a:pt x="5056" y="7070"/>
                    </a:cubicBezTo>
                    <a:cubicBezTo>
                      <a:pt x="6016" y="7070"/>
                      <a:pt x="6794" y="6759"/>
                      <a:pt x="7371" y="6145"/>
                    </a:cubicBezTo>
                    <a:cubicBezTo>
                      <a:pt x="8736" y="4694"/>
                      <a:pt x="8565" y="1970"/>
                      <a:pt x="8507" y="1075"/>
                    </a:cubicBezTo>
                    <a:cubicBezTo>
                      <a:pt x="8501" y="970"/>
                      <a:pt x="8497" y="894"/>
                      <a:pt x="8497" y="850"/>
                    </a:cubicBezTo>
                    <a:cubicBezTo>
                      <a:pt x="8497" y="317"/>
                      <a:pt x="8060" y="0"/>
                      <a:pt x="733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flipH="1">
                <a:off x="6846259" y="1579883"/>
                <a:ext cx="117083" cy="166744"/>
              </a:xfrm>
              <a:custGeom>
                <a:avLst/>
                <a:gdLst/>
                <a:ahLst/>
                <a:cxnLst/>
                <a:rect l="l" t="t" r="r" b="b"/>
                <a:pathLst>
                  <a:path w="1846" h="2629" extrusionOk="0">
                    <a:moveTo>
                      <a:pt x="78" y="0"/>
                    </a:moveTo>
                    <a:cubicBezTo>
                      <a:pt x="61" y="92"/>
                      <a:pt x="0" y="1666"/>
                      <a:pt x="76" y="1666"/>
                    </a:cubicBezTo>
                    <a:cubicBezTo>
                      <a:pt x="76" y="1666"/>
                      <a:pt x="77" y="1666"/>
                      <a:pt x="78" y="1666"/>
                    </a:cubicBezTo>
                    <a:cubicBezTo>
                      <a:pt x="102" y="1656"/>
                      <a:pt x="220" y="1581"/>
                      <a:pt x="381" y="1504"/>
                    </a:cubicBezTo>
                    <a:lnTo>
                      <a:pt x="381" y="1504"/>
                    </a:lnTo>
                    <a:lnTo>
                      <a:pt x="78" y="0"/>
                    </a:lnTo>
                    <a:close/>
                    <a:moveTo>
                      <a:pt x="1025" y="1324"/>
                    </a:moveTo>
                    <a:cubicBezTo>
                      <a:pt x="805" y="1324"/>
                      <a:pt x="565" y="1416"/>
                      <a:pt x="381" y="1504"/>
                    </a:cubicBezTo>
                    <a:lnTo>
                      <a:pt x="381" y="1504"/>
                    </a:lnTo>
                    <a:lnTo>
                      <a:pt x="607" y="2629"/>
                    </a:lnTo>
                    <a:cubicBezTo>
                      <a:pt x="607" y="2629"/>
                      <a:pt x="1846" y="2134"/>
                      <a:pt x="1480" y="1560"/>
                    </a:cubicBezTo>
                    <a:cubicBezTo>
                      <a:pt x="1370" y="1386"/>
                      <a:pt x="1204" y="1324"/>
                      <a:pt x="1025" y="1324"/>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flipH="1">
                <a:off x="6858564" y="1578995"/>
                <a:ext cx="111565" cy="172389"/>
              </a:xfrm>
              <a:custGeom>
                <a:avLst/>
                <a:gdLst/>
                <a:ahLst/>
                <a:cxnLst/>
                <a:rect l="l" t="t" r="r" b="b"/>
                <a:pathLst>
                  <a:path w="1759" h="2718" extrusionOk="0">
                    <a:moveTo>
                      <a:pt x="103" y="0"/>
                    </a:moveTo>
                    <a:cubicBezTo>
                      <a:pt x="103" y="18"/>
                      <a:pt x="0" y="1643"/>
                      <a:pt x="127" y="1741"/>
                    </a:cubicBezTo>
                    <a:lnTo>
                      <a:pt x="171" y="1772"/>
                    </a:lnTo>
                    <a:lnTo>
                      <a:pt x="212" y="1755"/>
                    </a:lnTo>
                    <a:cubicBezTo>
                      <a:pt x="223" y="1752"/>
                      <a:pt x="246" y="1738"/>
                      <a:pt x="280" y="1718"/>
                    </a:cubicBezTo>
                    <a:cubicBezTo>
                      <a:pt x="632" y="1519"/>
                      <a:pt x="916" y="1419"/>
                      <a:pt x="1131" y="1419"/>
                    </a:cubicBezTo>
                    <a:cubicBezTo>
                      <a:pt x="1307" y="1419"/>
                      <a:pt x="1437" y="1485"/>
                      <a:pt x="1519" y="1618"/>
                    </a:cubicBezTo>
                    <a:cubicBezTo>
                      <a:pt x="1578" y="1708"/>
                      <a:pt x="1591" y="1793"/>
                      <a:pt x="1560" y="1889"/>
                    </a:cubicBezTo>
                    <a:cubicBezTo>
                      <a:pt x="1437" y="2264"/>
                      <a:pt x="694" y="2565"/>
                      <a:pt x="686" y="2568"/>
                    </a:cubicBezTo>
                    <a:lnTo>
                      <a:pt x="744" y="2718"/>
                    </a:lnTo>
                    <a:cubicBezTo>
                      <a:pt x="779" y="2704"/>
                      <a:pt x="1567" y="2387"/>
                      <a:pt x="1714" y="1936"/>
                    </a:cubicBezTo>
                    <a:cubicBezTo>
                      <a:pt x="1759" y="1796"/>
                      <a:pt x="1738" y="1659"/>
                      <a:pt x="1656" y="1530"/>
                    </a:cubicBezTo>
                    <a:cubicBezTo>
                      <a:pt x="1541" y="1349"/>
                      <a:pt x="1369" y="1258"/>
                      <a:pt x="1141" y="1258"/>
                    </a:cubicBezTo>
                    <a:cubicBezTo>
                      <a:pt x="901" y="1258"/>
                      <a:pt x="599" y="1359"/>
                      <a:pt x="236" y="1561"/>
                    </a:cubicBezTo>
                    <a:cubicBezTo>
                      <a:pt x="212" y="1237"/>
                      <a:pt x="246" y="137"/>
                      <a:pt x="263" y="28"/>
                    </a:cubicBezTo>
                    <a:lnTo>
                      <a:pt x="103"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flipH="1">
                <a:off x="7533482" y="1560601"/>
                <a:ext cx="149810" cy="106808"/>
              </a:xfrm>
              <a:custGeom>
                <a:avLst/>
                <a:gdLst/>
                <a:ahLst/>
                <a:cxnLst/>
                <a:rect l="l" t="t" r="r" b="b"/>
                <a:pathLst>
                  <a:path w="2362" h="1684" extrusionOk="0">
                    <a:moveTo>
                      <a:pt x="2164" y="0"/>
                    </a:moveTo>
                    <a:lnTo>
                      <a:pt x="0" y="1455"/>
                    </a:lnTo>
                    <a:lnTo>
                      <a:pt x="341" y="1683"/>
                    </a:lnTo>
                    <a:lnTo>
                      <a:pt x="2362" y="342"/>
                    </a:lnTo>
                    <a:lnTo>
                      <a:pt x="2164"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flipH="1">
                <a:off x="6925288" y="1558889"/>
                <a:ext cx="78203" cy="25180"/>
              </a:xfrm>
              <a:custGeom>
                <a:avLst/>
                <a:gdLst/>
                <a:ahLst/>
                <a:cxnLst/>
                <a:rect l="l" t="t" r="r" b="b"/>
                <a:pathLst>
                  <a:path w="1233" h="397" extrusionOk="0">
                    <a:moveTo>
                      <a:pt x="1" y="0"/>
                    </a:moveTo>
                    <a:lnTo>
                      <a:pt x="1" y="396"/>
                    </a:lnTo>
                    <a:lnTo>
                      <a:pt x="1233" y="396"/>
                    </a:lnTo>
                    <a:lnTo>
                      <a:pt x="1233"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flipH="1">
                <a:off x="6910319" y="1540305"/>
                <a:ext cx="93362" cy="37421"/>
              </a:xfrm>
              <a:custGeom>
                <a:avLst/>
                <a:gdLst/>
                <a:ahLst/>
                <a:cxnLst/>
                <a:rect l="l" t="t" r="r" b="b"/>
                <a:pathLst>
                  <a:path w="1472" h="590" extrusionOk="0">
                    <a:moveTo>
                      <a:pt x="0" y="0"/>
                    </a:moveTo>
                    <a:lnTo>
                      <a:pt x="0" y="590"/>
                    </a:lnTo>
                    <a:lnTo>
                      <a:pt x="1472" y="590"/>
                    </a:lnTo>
                    <a:lnTo>
                      <a:pt x="1472"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flipH="1">
                <a:off x="6582342" y="1420429"/>
                <a:ext cx="17822" cy="33044"/>
              </a:xfrm>
              <a:custGeom>
                <a:avLst/>
                <a:gdLst/>
                <a:ahLst/>
                <a:cxnLst/>
                <a:rect l="l" t="t" r="r" b="b"/>
                <a:pathLst>
                  <a:path w="281" h="521" extrusionOk="0">
                    <a:moveTo>
                      <a:pt x="105" y="1"/>
                    </a:moveTo>
                    <a:cubicBezTo>
                      <a:pt x="53" y="1"/>
                      <a:pt x="0" y="53"/>
                      <a:pt x="38" y="108"/>
                    </a:cubicBezTo>
                    <a:cubicBezTo>
                      <a:pt x="104" y="203"/>
                      <a:pt x="134" y="313"/>
                      <a:pt x="117" y="428"/>
                    </a:cubicBezTo>
                    <a:cubicBezTo>
                      <a:pt x="111" y="484"/>
                      <a:pt x="159" y="521"/>
                      <a:pt x="201" y="521"/>
                    </a:cubicBezTo>
                    <a:cubicBezTo>
                      <a:pt x="230" y="521"/>
                      <a:pt x="255" y="505"/>
                      <a:pt x="260" y="466"/>
                    </a:cubicBezTo>
                    <a:cubicBezTo>
                      <a:pt x="281" y="313"/>
                      <a:pt x="254" y="165"/>
                      <a:pt x="165" y="33"/>
                    </a:cubicBezTo>
                    <a:cubicBezTo>
                      <a:pt x="150" y="10"/>
                      <a:pt x="12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flipH="1">
                <a:off x="6577331" y="1461212"/>
                <a:ext cx="11987" cy="9387"/>
              </a:xfrm>
              <a:custGeom>
                <a:avLst/>
                <a:gdLst/>
                <a:ahLst/>
                <a:cxnLst/>
                <a:rect l="l" t="t" r="r" b="b"/>
                <a:pathLst>
                  <a:path w="189" h="148" extrusionOk="0">
                    <a:moveTo>
                      <a:pt x="93" y="1"/>
                    </a:moveTo>
                    <a:cubicBezTo>
                      <a:pt x="1" y="1"/>
                      <a:pt x="1" y="148"/>
                      <a:pt x="93" y="148"/>
                    </a:cubicBezTo>
                    <a:cubicBezTo>
                      <a:pt x="188" y="148"/>
                      <a:pt x="188" y="1"/>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flipH="1">
                <a:off x="6927000" y="1547091"/>
                <a:ext cx="53721" cy="9894"/>
              </a:xfrm>
              <a:custGeom>
                <a:avLst/>
                <a:gdLst/>
                <a:ahLst/>
                <a:cxnLst/>
                <a:rect l="l" t="t" r="r" b="b"/>
                <a:pathLst>
                  <a:path w="847" h="156" extrusionOk="0">
                    <a:moveTo>
                      <a:pt x="270" y="1"/>
                    </a:moveTo>
                    <a:cubicBezTo>
                      <a:pt x="211" y="1"/>
                      <a:pt x="152" y="1"/>
                      <a:pt x="92" y="2"/>
                    </a:cubicBezTo>
                    <a:cubicBezTo>
                      <a:pt x="0" y="5"/>
                      <a:pt x="0" y="152"/>
                      <a:pt x="92" y="152"/>
                    </a:cubicBezTo>
                    <a:cubicBezTo>
                      <a:pt x="177" y="149"/>
                      <a:pt x="261" y="148"/>
                      <a:pt x="345" y="148"/>
                    </a:cubicBezTo>
                    <a:cubicBezTo>
                      <a:pt x="481" y="148"/>
                      <a:pt x="616" y="151"/>
                      <a:pt x="751" y="155"/>
                    </a:cubicBezTo>
                    <a:cubicBezTo>
                      <a:pt x="752" y="155"/>
                      <a:pt x="753" y="155"/>
                      <a:pt x="755" y="155"/>
                    </a:cubicBezTo>
                    <a:cubicBezTo>
                      <a:pt x="847" y="155"/>
                      <a:pt x="845" y="12"/>
                      <a:pt x="751" y="9"/>
                    </a:cubicBezTo>
                    <a:cubicBezTo>
                      <a:pt x="591" y="4"/>
                      <a:pt x="43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flipH="1">
                <a:off x="6997529" y="1388462"/>
                <a:ext cx="29239" cy="43002"/>
              </a:xfrm>
              <a:custGeom>
                <a:avLst/>
                <a:gdLst/>
                <a:ahLst/>
                <a:cxnLst/>
                <a:rect l="l" t="t" r="r" b="b"/>
                <a:pathLst>
                  <a:path w="461" h="678" extrusionOk="0">
                    <a:moveTo>
                      <a:pt x="103" y="1"/>
                    </a:moveTo>
                    <a:cubicBezTo>
                      <a:pt x="48" y="1"/>
                      <a:pt x="0" y="75"/>
                      <a:pt x="50" y="127"/>
                    </a:cubicBezTo>
                    <a:cubicBezTo>
                      <a:pt x="166" y="250"/>
                      <a:pt x="306" y="397"/>
                      <a:pt x="272" y="584"/>
                    </a:cubicBezTo>
                    <a:cubicBezTo>
                      <a:pt x="262" y="640"/>
                      <a:pt x="310" y="678"/>
                      <a:pt x="354" y="678"/>
                    </a:cubicBezTo>
                    <a:cubicBezTo>
                      <a:pt x="382" y="678"/>
                      <a:pt x="409" y="662"/>
                      <a:pt x="415" y="625"/>
                    </a:cubicBezTo>
                    <a:cubicBezTo>
                      <a:pt x="460" y="376"/>
                      <a:pt x="313" y="192"/>
                      <a:pt x="153" y="25"/>
                    </a:cubicBezTo>
                    <a:cubicBezTo>
                      <a:pt x="137" y="8"/>
                      <a:pt x="12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flipH="1">
                <a:off x="6998671" y="1438062"/>
                <a:ext cx="11924" cy="9387"/>
              </a:xfrm>
              <a:custGeom>
                <a:avLst/>
                <a:gdLst/>
                <a:ahLst/>
                <a:cxnLst/>
                <a:rect l="l" t="t" r="r" b="b"/>
                <a:pathLst>
                  <a:path w="188" h="148" extrusionOk="0">
                    <a:moveTo>
                      <a:pt x="95" y="1"/>
                    </a:moveTo>
                    <a:cubicBezTo>
                      <a:pt x="0" y="1"/>
                      <a:pt x="0" y="147"/>
                      <a:pt x="95" y="147"/>
                    </a:cubicBezTo>
                    <a:cubicBezTo>
                      <a:pt x="188" y="147"/>
                      <a:pt x="188"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flipH="1">
                <a:off x="6475344" y="2739630"/>
                <a:ext cx="111121" cy="67801"/>
              </a:xfrm>
              <a:custGeom>
                <a:avLst/>
                <a:gdLst/>
                <a:ahLst/>
                <a:cxnLst/>
                <a:rect l="l" t="t" r="r" b="b"/>
                <a:pathLst>
                  <a:path w="1752" h="1069" extrusionOk="0">
                    <a:moveTo>
                      <a:pt x="1248" y="1"/>
                    </a:moveTo>
                    <a:cubicBezTo>
                      <a:pt x="1221" y="1"/>
                      <a:pt x="1192" y="3"/>
                      <a:pt x="1164" y="9"/>
                    </a:cubicBezTo>
                    <a:lnTo>
                      <a:pt x="420" y="146"/>
                    </a:lnTo>
                    <a:cubicBezTo>
                      <a:pt x="167" y="193"/>
                      <a:pt x="0" y="436"/>
                      <a:pt x="48" y="688"/>
                    </a:cubicBezTo>
                    <a:cubicBezTo>
                      <a:pt x="90" y="912"/>
                      <a:pt x="285" y="1069"/>
                      <a:pt x="505" y="1069"/>
                    </a:cubicBezTo>
                    <a:cubicBezTo>
                      <a:pt x="533" y="1069"/>
                      <a:pt x="562" y="1066"/>
                      <a:pt x="591" y="1061"/>
                    </a:cubicBezTo>
                    <a:lnTo>
                      <a:pt x="1331" y="924"/>
                    </a:lnTo>
                    <a:cubicBezTo>
                      <a:pt x="1584" y="876"/>
                      <a:pt x="1752" y="634"/>
                      <a:pt x="1703" y="381"/>
                    </a:cubicBezTo>
                    <a:cubicBezTo>
                      <a:pt x="1664" y="160"/>
                      <a:pt x="1466" y="1"/>
                      <a:pt x="124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flipH="1">
                <a:off x="6474519" y="2792528"/>
                <a:ext cx="106744" cy="67040"/>
              </a:xfrm>
              <a:custGeom>
                <a:avLst/>
                <a:gdLst/>
                <a:ahLst/>
                <a:cxnLst/>
                <a:rect l="l" t="t" r="r" b="b"/>
                <a:pathLst>
                  <a:path w="1683" h="1057" extrusionOk="0">
                    <a:moveTo>
                      <a:pt x="1178" y="1"/>
                    </a:moveTo>
                    <a:cubicBezTo>
                      <a:pt x="1151" y="1"/>
                      <a:pt x="1124" y="3"/>
                      <a:pt x="1096" y="8"/>
                    </a:cubicBezTo>
                    <a:lnTo>
                      <a:pt x="420" y="134"/>
                    </a:lnTo>
                    <a:cubicBezTo>
                      <a:pt x="167" y="182"/>
                      <a:pt x="0" y="424"/>
                      <a:pt x="48" y="677"/>
                    </a:cubicBezTo>
                    <a:cubicBezTo>
                      <a:pt x="91" y="899"/>
                      <a:pt x="288" y="1056"/>
                      <a:pt x="509" y="1056"/>
                    </a:cubicBezTo>
                    <a:cubicBezTo>
                      <a:pt x="536" y="1056"/>
                      <a:pt x="563" y="1054"/>
                      <a:pt x="591" y="1049"/>
                    </a:cubicBezTo>
                    <a:lnTo>
                      <a:pt x="1267" y="923"/>
                    </a:lnTo>
                    <a:cubicBezTo>
                      <a:pt x="1516" y="875"/>
                      <a:pt x="1683" y="632"/>
                      <a:pt x="1639" y="380"/>
                    </a:cubicBezTo>
                    <a:cubicBezTo>
                      <a:pt x="1596" y="158"/>
                      <a:pt x="1399" y="1"/>
                      <a:pt x="117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flipH="1">
                <a:off x="6486379" y="2845742"/>
                <a:ext cx="87336" cy="63235"/>
              </a:xfrm>
              <a:custGeom>
                <a:avLst/>
                <a:gdLst/>
                <a:ahLst/>
                <a:cxnLst/>
                <a:rect l="l" t="t" r="r" b="b"/>
                <a:pathLst>
                  <a:path w="1377" h="997" extrusionOk="0">
                    <a:moveTo>
                      <a:pt x="874" y="1"/>
                    </a:moveTo>
                    <a:cubicBezTo>
                      <a:pt x="846" y="1"/>
                      <a:pt x="817" y="3"/>
                      <a:pt x="789" y="9"/>
                    </a:cubicBezTo>
                    <a:lnTo>
                      <a:pt x="420" y="77"/>
                    </a:lnTo>
                    <a:cubicBezTo>
                      <a:pt x="168" y="121"/>
                      <a:pt x="1" y="367"/>
                      <a:pt x="48" y="617"/>
                    </a:cubicBezTo>
                    <a:cubicBezTo>
                      <a:pt x="87" y="840"/>
                      <a:pt x="284" y="997"/>
                      <a:pt x="503" y="997"/>
                    </a:cubicBezTo>
                    <a:cubicBezTo>
                      <a:pt x="531" y="997"/>
                      <a:pt x="559" y="994"/>
                      <a:pt x="588" y="989"/>
                    </a:cubicBezTo>
                    <a:lnTo>
                      <a:pt x="957" y="920"/>
                    </a:lnTo>
                    <a:cubicBezTo>
                      <a:pt x="1209" y="876"/>
                      <a:pt x="1376" y="630"/>
                      <a:pt x="1329" y="381"/>
                    </a:cubicBezTo>
                    <a:cubicBezTo>
                      <a:pt x="1290" y="157"/>
                      <a:pt x="1092" y="1"/>
                      <a:pt x="874"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flipH="1">
                <a:off x="7680883" y="2507237"/>
                <a:ext cx="113975" cy="460339"/>
              </a:xfrm>
              <a:custGeom>
                <a:avLst/>
                <a:gdLst/>
                <a:ahLst/>
                <a:cxnLst/>
                <a:rect l="l" t="t" r="r" b="b"/>
                <a:pathLst>
                  <a:path w="1797" h="7258" extrusionOk="0">
                    <a:moveTo>
                      <a:pt x="1326" y="0"/>
                    </a:moveTo>
                    <a:cubicBezTo>
                      <a:pt x="1" y="2024"/>
                      <a:pt x="379" y="7257"/>
                      <a:pt x="379" y="7257"/>
                    </a:cubicBezTo>
                    <a:lnTo>
                      <a:pt x="1797" y="6448"/>
                    </a:lnTo>
                    <a:lnTo>
                      <a:pt x="1326" y="0"/>
                    </a:ln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flipH="1">
                <a:off x="7686974" y="3205559"/>
                <a:ext cx="249641" cy="253700"/>
              </a:xfrm>
              <a:custGeom>
                <a:avLst/>
                <a:gdLst/>
                <a:ahLst/>
                <a:cxnLst/>
                <a:rect l="l" t="t" r="r" b="b"/>
                <a:pathLst>
                  <a:path w="3936" h="4000" extrusionOk="0">
                    <a:moveTo>
                      <a:pt x="3823" y="1"/>
                    </a:moveTo>
                    <a:cubicBezTo>
                      <a:pt x="3782" y="1"/>
                      <a:pt x="3745" y="27"/>
                      <a:pt x="3731" y="71"/>
                    </a:cubicBezTo>
                    <a:lnTo>
                      <a:pt x="3720" y="105"/>
                    </a:lnTo>
                    <a:cubicBezTo>
                      <a:pt x="3704" y="156"/>
                      <a:pt x="3731" y="211"/>
                      <a:pt x="3782" y="228"/>
                    </a:cubicBezTo>
                    <a:cubicBezTo>
                      <a:pt x="3793" y="231"/>
                      <a:pt x="3802" y="234"/>
                      <a:pt x="3813" y="234"/>
                    </a:cubicBezTo>
                    <a:cubicBezTo>
                      <a:pt x="3854" y="234"/>
                      <a:pt x="3892" y="207"/>
                      <a:pt x="3905" y="166"/>
                    </a:cubicBezTo>
                    <a:lnTo>
                      <a:pt x="3919" y="129"/>
                    </a:lnTo>
                    <a:cubicBezTo>
                      <a:pt x="3936" y="77"/>
                      <a:pt x="3909" y="23"/>
                      <a:pt x="3854" y="6"/>
                    </a:cubicBezTo>
                    <a:cubicBezTo>
                      <a:pt x="3844" y="2"/>
                      <a:pt x="3833" y="1"/>
                      <a:pt x="3823" y="1"/>
                    </a:cubicBezTo>
                    <a:close/>
                    <a:moveTo>
                      <a:pt x="3682" y="407"/>
                    </a:moveTo>
                    <a:cubicBezTo>
                      <a:pt x="3643" y="407"/>
                      <a:pt x="3604" y="430"/>
                      <a:pt x="3588" y="470"/>
                    </a:cubicBezTo>
                    <a:cubicBezTo>
                      <a:pt x="3540" y="592"/>
                      <a:pt x="3489" y="709"/>
                      <a:pt x="3438" y="825"/>
                    </a:cubicBezTo>
                    <a:cubicBezTo>
                      <a:pt x="3413" y="873"/>
                      <a:pt x="3434" y="931"/>
                      <a:pt x="3485" y="955"/>
                    </a:cubicBezTo>
                    <a:cubicBezTo>
                      <a:pt x="3499" y="961"/>
                      <a:pt x="3512" y="965"/>
                      <a:pt x="3526" y="965"/>
                    </a:cubicBezTo>
                    <a:cubicBezTo>
                      <a:pt x="3564" y="965"/>
                      <a:pt x="3598" y="945"/>
                      <a:pt x="3615" y="907"/>
                    </a:cubicBezTo>
                    <a:cubicBezTo>
                      <a:pt x="3670" y="791"/>
                      <a:pt x="3720" y="668"/>
                      <a:pt x="3772" y="542"/>
                    </a:cubicBezTo>
                    <a:cubicBezTo>
                      <a:pt x="3793" y="490"/>
                      <a:pt x="3765" y="433"/>
                      <a:pt x="3714" y="412"/>
                    </a:cubicBezTo>
                    <a:cubicBezTo>
                      <a:pt x="3704" y="408"/>
                      <a:pt x="3693" y="407"/>
                      <a:pt x="3682" y="407"/>
                    </a:cubicBezTo>
                    <a:close/>
                    <a:moveTo>
                      <a:pt x="3348" y="1119"/>
                    </a:moveTo>
                    <a:cubicBezTo>
                      <a:pt x="3314" y="1119"/>
                      <a:pt x="3282" y="1137"/>
                      <a:pt x="3263" y="1170"/>
                    </a:cubicBezTo>
                    <a:cubicBezTo>
                      <a:pt x="3202" y="1289"/>
                      <a:pt x="3137" y="1399"/>
                      <a:pt x="3072" y="1504"/>
                    </a:cubicBezTo>
                    <a:cubicBezTo>
                      <a:pt x="3041" y="1552"/>
                      <a:pt x="3055" y="1613"/>
                      <a:pt x="3103" y="1641"/>
                    </a:cubicBezTo>
                    <a:cubicBezTo>
                      <a:pt x="3117" y="1651"/>
                      <a:pt x="3137" y="1654"/>
                      <a:pt x="3154" y="1654"/>
                    </a:cubicBezTo>
                    <a:cubicBezTo>
                      <a:pt x="3188" y="1654"/>
                      <a:pt x="3219" y="1641"/>
                      <a:pt x="3236" y="1610"/>
                    </a:cubicBezTo>
                    <a:cubicBezTo>
                      <a:pt x="3304" y="1501"/>
                      <a:pt x="3372" y="1385"/>
                      <a:pt x="3438" y="1265"/>
                    </a:cubicBezTo>
                    <a:cubicBezTo>
                      <a:pt x="3462" y="1218"/>
                      <a:pt x="3444" y="1156"/>
                      <a:pt x="3397" y="1132"/>
                    </a:cubicBezTo>
                    <a:cubicBezTo>
                      <a:pt x="3381" y="1123"/>
                      <a:pt x="3364" y="1119"/>
                      <a:pt x="3348" y="1119"/>
                    </a:cubicBezTo>
                    <a:close/>
                    <a:moveTo>
                      <a:pt x="2935" y="1784"/>
                    </a:moveTo>
                    <a:cubicBezTo>
                      <a:pt x="2905" y="1784"/>
                      <a:pt x="2875" y="1799"/>
                      <a:pt x="2857" y="1825"/>
                    </a:cubicBezTo>
                    <a:cubicBezTo>
                      <a:pt x="2782" y="1931"/>
                      <a:pt x="2700" y="2034"/>
                      <a:pt x="2619" y="2133"/>
                    </a:cubicBezTo>
                    <a:cubicBezTo>
                      <a:pt x="2584" y="2174"/>
                      <a:pt x="2591" y="2235"/>
                      <a:pt x="2632" y="2269"/>
                    </a:cubicBezTo>
                    <a:cubicBezTo>
                      <a:pt x="2649" y="2286"/>
                      <a:pt x="2673" y="2292"/>
                      <a:pt x="2693" y="2292"/>
                    </a:cubicBezTo>
                    <a:cubicBezTo>
                      <a:pt x="2724" y="2292"/>
                      <a:pt x="2751" y="2279"/>
                      <a:pt x="2772" y="2259"/>
                    </a:cubicBezTo>
                    <a:cubicBezTo>
                      <a:pt x="2854" y="2156"/>
                      <a:pt x="2936" y="2051"/>
                      <a:pt x="3014" y="1941"/>
                    </a:cubicBezTo>
                    <a:cubicBezTo>
                      <a:pt x="3049" y="1897"/>
                      <a:pt x="3038" y="1835"/>
                      <a:pt x="2994" y="1805"/>
                    </a:cubicBezTo>
                    <a:cubicBezTo>
                      <a:pt x="2976" y="1791"/>
                      <a:pt x="2955" y="1784"/>
                      <a:pt x="2935" y="1784"/>
                    </a:cubicBezTo>
                    <a:close/>
                    <a:moveTo>
                      <a:pt x="2435" y="2389"/>
                    </a:moveTo>
                    <a:cubicBezTo>
                      <a:pt x="2408" y="2389"/>
                      <a:pt x="2382" y="2400"/>
                      <a:pt x="2362" y="2419"/>
                    </a:cubicBezTo>
                    <a:cubicBezTo>
                      <a:pt x="2274" y="2511"/>
                      <a:pt x="2178" y="2604"/>
                      <a:pt x="2086" y="2689"/>
                    </a:cubicBezTo>
                    <a:cubicBezTo>
                      <a:pt x="2045" y="2723"/>
                      <a:pt x="2041" y="2784"/>
                      <a:pt x="2079" y="2825"/>
                    </a:cubicBezTo>
                    <a:cubicBezTo>
                      <a:pt x="2096" y="2850"/>
                      <a:pt x="2123" y="2859"/>
                      <a:pt x="2151" y="2859"/>
                    </a:cubicBezTo>
                    <a:cubicBezTo>
                      <a:pt x="2174" y="2859"/>
                      <a:pt x="2198" y="2850"/>
                      <a:pt x="2215" y="2832"/>
                    </a:cubicBezTo>
                    <a:cubicBezTo>
                      <a:pt x="2315" y="2747"/>
                      <a:pt x="2410" y="2651"/>
                      <a:pt x="2502" y="2555"/>
                    </a:cubicBezTo>
                    <a:cubicBezTo>
                      <a:pt x="2543" y="2518"/>
                      <a:pt x="2540" y="2453"/>
                      <a:pt x="2502" y="2415"/>
                    </a:cubicBezTo>
                    <a:cubicBezTo>
                      <a:pt x="2483" y="2398"/>
                      <a:pt x="2459" y="2389"/>
                      <a:pt x="2435" y="2389"/>
                    </a:cubicBezTo>
                    <a:close/>
                    <a:moveTo>
                      <a:pt x="1848" y="2914"/>
                    </a:moveTo>
                    <a:cubicBezTo>
                      <a:pt x="1828" y="2914"/>
                      <a:pt x="1807" y="2921"/>
                      <a:pt x="1789" y="2935"/>
                    </a:cubicBezTo>
                    <a:cubicBezTo>
                      <a:pt x="1686" y="3013"/>
                      <a:pt x="1580" y="3088"/>
                      <a:pt x="1475" y="3160"/>
                    </a:cubicBezTo>
                    <a:cubicBezTo>
                      <a:pt x="1431" y="3190"/>
                      <a:pt x="1417" y="3252"/>
                      <a:pt x="1447" y="3296"/>
                    </a:cubicBezTo>
                    <a:cubicBezTo>
                      <a:pt x="1467" y="3324"/>
                      <a:pt x="1499" y="3341"/>
                      <a:pt x="1529" y="3341"/>
                    </a:cubicBezTo>
                    <a:cubicBezTo>
                      <a:pt x="1546" y="3341"/>
                      <a:pt x="1567" y="3334"/>
                      <a:pt x="1584" y="3324"/>
                    </a:cubicBezTo>
                    <a:cubicBezTo>
                      <a:pt x="1693" y="3249"/>
                      <a:pt x="1803" y="3170"/>
                      <a:pt x="1908" y="3091"/>
                    </a:cubicBezTo>
                    <a:cubicBezTo>
                      <a:pt x="1952" y="3058"/>
                      <a:pt x="1959" y="2996"/>
                      <a:pt x="1925" y="2952"/>
                    </a:cubicBezTo>
                    <a:cubicBezTo>
                      <a:pt x="1907" y="2928"/>
                      <a:pt x="1878" y="2914"/>
                      <a:pt x="1848" y="2914"/>
                    </a:cubicBezTo>
                    <a:close/>
                    <a:moveTo>
                      <a:pt x="1194" y="3348"/>
                    </a:moveTo>
                    <a:cubicBezTo>
                      <a:pt x="1178" y="3348"/>
                      <a:pt x="1162" y="3353"/>
                      <a:pt x="1147" y="3362"/>
                    </a:cubicBezTo>
                    <a:cubicBezTo>
                      <a:pt x="1034" y="3423"/>
                      <a:pt x="919" y="3480"/>
                      <a:pt x="802" y="3535"/>
                    </a:cubicBezTo>
                    <a:cubicBezTo>
                      <a:pt x="751" y="3559"/>
                      <a:pt x="730" y="3617"/>
                      <a:pt x="755" y="3665"/>
                    </a:cubicBezTo>
                    <a:cubicBezTo>
                      <a:pt x="771" y="3702"/>
                      <a:pt x="805" y="3723"/>
                      <a:pt x="843" y="3723"/>
                    </a:cubicBezTo>
                    <a:cubicBezTo>
                      <a:pt x="857" y="3723"/>
                      <a:pt x="870" y="3720"/>
                      <a:pt x="884" y="3713"/>
                    </a:cubicBezTo>
                    <a:cubicBezTo>
                      <a:pt x="1004" y="3658"/>
                      <a:pt x="1123" y="3597"/>
                      <a:pt x="1242" y="3532"/>
                    </a:cubicBezTo>
                    <a:cubicBezTo>
                      <a:pt x="1287" y="3505"/>
                      <a:pt x="1304" y="3447"/>
                      <a:pt x="1280" y="3398"/>
                    </a:cubicBezTo>
                    <a:cubicBezTo>
                      <a:pt x="1262" y="3366"/>
                      <a:pt x="1228" y="3348"/>
                      <a:pt x="1194" y="3348"/>
                    </a:cubicBezTo>
                    <a:close/>
                    <a:moveTo>
                      <a:pt x="477" y="3677"/>
                    </a:moveTo>
                    <a:cubicBezTo>
                      <a:pt x="467" y="3677"/>
                      <a:pt x="457" y="3678"/>
                      <a:pt x="447" y="3682"/>
                    </a:cubicBezTo>
                    <a:cubicBezTo>
                      <a:pt x="325" y="3730"/>
                      <a:pt x="229" y="3757"/>
                      <a:pt x="164" y="3778"/>
                    </a:cubicBezTo>
                    <a:cubicBezTo>
                      <a:pt x="79" y="3805"/>
                      <a:pt x="58" y="3812"/>
                      <a:pt x="38" y="3833"/>
                    </a:cubicBezTo>
                    <a:cubicBezTo>
                      <a:pt x="0" y="3874"/>
                      <a:pt x="0" y="3935"/>
                      <a:pt x="38" y="3972"/>
                    </a:cubicBezTo>
                    <a:cubicBezTo>
                      <a:pt x="58" y="3992"/>
                      <a:pt x="82" y="4000"/>
                      <a:pt x="106" y="4000"/>
                    </a:cubicBezTo>
                    <a:cubicBezTo>
                      <a:pt x="123" y="4000"/>
                      <a:pt x="144" y="3997"/>
                      <a:pt x="157" y="3986"/>
                    </a:cubicBezTo>
                    <a:cubicBezTo>
                      <a:pt x="171" y="3983"/>
                      <a:pt x="191" y="3976"/>
                      <a:pt x="222" y="3965"/>
                    </a:cubicBezTo>
                    <a:cubicBezTo>
                      <a:pt x="290" y="3945"/>
                      <a:pt x="389" y="3915"/>
                      <a:pt x="512" y="3866"/>
                    </a:cubicBezTo>
                    <a:cubicBezTo>
                      <a:pt x="563" y="3849"/>
                      <a:pt x="591" y="3792"/>
                      <a:pt x="570" y="3740"/>
                    </a:cubicBezTo>
                    <a:cubicBezTo>
                      <a:pt x="557" y="3702"/>
                      <a:pt x="517" y="3677"/>
                      <a:pt x="477" y="3677"/>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flipH="1">
                <a:off x="6419402" y="1504025"/>
                <a:ext cx="113340" cy="130021"/>
              </a:xfrm>
              <a:custGeom>
                <a:avLst/>
                <a:gdLst/>
                <a:ahLst/>
                <a:cxnLst/>
                <a:rect l="l" t="t" r="r" b="b"/>
                <a:pathLst>
                  <a:path w="1787" h="2050" extrusionOk="0">
                    <a:moveTo>
                      <a:pt x="411" y="1"/>
                    </a:moveTo>
                    <a:cubicBezTo>
                      <a:pt x="165" y="1"/>
                      <a:pt x="0" y="387"/>
                      <a:pt x="266" y="558"/>
                    </a:cubicBezTo>
                    <a:cubicBezTo>
                      <a:pt x="727" y="859"/>
                      <a:pt x="1034" y="1305"/>
                      <a:pt x="1164" y="1838"/>
                    </a:cubicBezTo>
                    <a:cubicBezTo>
                      <a:pt x="1201" y="1985"/>
                      <a:pt x="1313" y="2049"/>
                      <a:pt x="1429" y="2049"/>
                    </a:cubicBezTo>
                    <a:cubicBezTo>
                      <a:pt x="1604" y="2049"/>
                      <a:pt x="1787" y="1905"/>
                      <a:pt x="1734" y="1681"/>
                    </a:cubicBezTo>
                    <a:cubicBezTo>
                      <a:pt x="1567" y="1002"/>
                      <a:pt x="1150" y="432"/>
                      <a:pt x="563" y="49"/>
                    </a:cubicBezTo>
                    <a:cubicBezTo>
                      <a:pt x="511" y="15"/>
                      <a:pt x="460" y="1"/>
                      <a:pt x="41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flipH="1">
                <a:off x="7156921" y="1045327"/>
                <a:ext cx="157104" cy="290423"/>
              </a:xfrm>
              <a:custGeom>
                <a:avLst/>
                <a:gdLst/>
                <a:ahLst/>
                <a:cxnLst/>
                <a:rect l="l" t="t" r="r" b="b"/>
                <a:pathLst>
                  <a:path w="2477" h="4579" extrusionOk="0">
                    <a:moveTo>
                      <a:pt x="2191" y="1"/>
                    </a:moveTo>
                    <a:cubicBezTo>
                      <a:pt x="2043" y="1"/>
                      <a:pt x="1886" y="95"/>
                      <a:pt x="1869" y="283"/>
                    </a:cubicBezTo>
                    <a:cubicBezTo>
                      <a:pt x="1736" y="1714"/>
                      <a:pt x="1077" y="2970"/>
                      <a:pt x="182" y="4062"/>
                    </a:cubicBezTo>
                    <a:cubicBezTo>
                      <a:pt x="1" y="4283"/>
                      <a:pt x="196" y="4579"/>
                      <a:pt x="406" y="4579"/>
                    </a:cubicBezTo>
                    <a:cubicBezTo>
                      <a:pt x="473" y="4579"/>
                      <a:pt x="540" y="4549"/>
                      <a:pt x="599" y="4479"/>
                    </a:cubicBezTo>
                    <a:cubicBezTo>
                      <a:pt x="1602" y="3253"/>
                      <a:pt x="2313" y="1885"/>
                      <a:pt x="2459" y="283"/>
                    </a:cubicBezTo>
                    <a:cubicBezTo>
                      <a:pt x="2476" y="94"/>
                      <a:pt x="2338" y="1"/>
                      <a:pt x="219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flipH="1">
                <a:off x="7046305" y="1401021"/>
                <a:ext cx="76935" cy="145116"/>
              </a:xfrm>
              <a:custGeom>
                <a:avLst/>
                <a:gdLst/>
                <a:ahLst/>
                <a:cxnLst/>
                <a:rect l="l" t="t" r="r" b="b"/>
                <a:pathLst>
                  <a:path w="1213" h="2288" extrusionOk="0">
                    <a:moveTo>
                      <a:pt x="400" y="0"/>
                    </a:moveTo>
                    <a:cubicBezTo>
                      <a:pt x="161" y="0"/>
                      <a:pt x="1" y="383"/>
                      <a:pt x="257" y="564"/>
                    </a:cubicBezTo>
                    <a:cubicBezTo>
                      <a:pt x="666" y="851"/>
                      <a:pt x="609" y="1574"/>
                      <a:pt x="588" y="2004"/>
                    </a:cubicBezTo>
                    <a:cubicBezTo>
                      <a:pt x="578" y="2192"/>
                      <a:pt x="721" y="2288"/>
                      <a:pt x="868" y="2288"/>
                    </a:cubicBezTo>
                    <a:cubicBezTo>
                      <a:pt x="1014" y="2288"/>
                      <a:pt x="1168" y="2192"/>
                      <a:pt x="1178" y="2004"/>
                    </a:cubicBezTo>
                    <a:cubicBezTo>
                      <a:pt x="1213" y="1311"/>
                      <a:pt x="1175" y="489"/>
                      <a:pt x="554" y="55"/>
                    </a:cubicBezTo>
                    <a:cubicBezTo>
                      <a:pt x="502" y="18"/>
                      <a:pt x="448" y="0"/>
                      <a:pt x="40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flipH="1">
                <a:off x="7039771" y="1560411"/>
                <a:ext cx="48393" cy="37484"/>
              </a:xfrm>
              <a:custGeom>
                <a:avLst/>
                <a:gdLst/>
                <a:ahLst/>
                <a:cxnLst/>
                <a:rect l="l" t="t" r="r" b="b"/>
                <a:pathLst>
                  <a:path w="763" h="591" extrusionOk="0">
                    <a:moveTo>
                      <a:pt x="379" y="0"/>
                    </a:moveTo>
                    <a:cubicBezTo>
                      <a:pt x="1" y="0"/>
                      <a:pt x="1" y="591"/>
                      <a:pt x="379" y="591"/>
                    </a:cubicBezTo>
                    <a:cubicBezTo>
                      <a:pt x="762" y="591"/>
                      <a:pt x="762"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flipH="1">
                <a:off x="6626677" y="1448020"/>
                <a:ext cx="24989" cy="125201"/>
              </a:xfrm>
              <a:custGeom>
                <a:avLst/>
                <a:gdLst/>
                <a:ahLst/>
                <a:cxnLst/>
                <a:rect l="l" t="t" r="r" b="b"/>
                <a:pathLst>
                  <a:path w="394" h="1974" extrusionOk="0">
                    <a:moveTo>
                      <a:pt x="1" y="1"/>
                    </a:moveTo>
                    <a:lnTo>
                      <a:pt x="1" y="1"/>
                    </a:lnTo>
                    <a:cubicBezTo>
                      <a:pt x="59" y="687"/>
                      <a:pt x="127" y="1345"/>
                      <a:pt x="171" y="1974"/>
                    </a:cubicBezTo>
                    <a:cubicBezTo>
                      <a:pt x="274" y="1936"/>
                      <a:pt x="356" y="1847"/>
                      <a:pt x="363" y="1707"/>
                    </a:cubicBezTo>
                    <a:cubicBezTo>
                      <a:pt x="393" y="1131"/>
                      <a:pt x="369" y="458"/>
                      <a:pt x="1"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flipH="1">
                <a:off x="6640758" y="1429182"/>
                <a:ext cx="54165" cy="145370"/>
              </a:xfrm>
              <a:custGeom>
                <a:avLst/>
                <a:gdLst/>
                <a:ahLst/>
                <a:cxnLst/>
                <a:rect l="l" t="t" r="r" b="b"/>
                <a:pathLst>
                  <a:path w="854" h="2292" extrusionOk="0">
                    <a:moveTo>
                      <a:pt x="270" y="0"/>
                    </a:moveTo>
                    <a:cubicBezTo>
                      <a:pt x="136" y="0"/>
                      <a:pt x="27" y="120"/>
                      <a:pt x="0" y="260"/>
                    </a:cubicBezTo>
                    <a:cubicBezTo>
                      <a:pt x="31" y="325"/>
                      <a:pt x="41" y="393"/>
                      <a:pt x="31" y="462"/>
                    </a:cubicBezTo>
                    <a:cubicBezTo>
                      <a:pt x="54" y="499"/>
                      <a:pt x="86" y="536"/>
                      <a:pt x="126" y="564"/>
                    </a:cubicBezTo>
                    <a:cubicBezTo>
                      <a:pt x="533" y="851"/>
                      <a:pt x="478" y="1578"/>
                      <a:pt x="457" y="2004"/>
                    </a:cubicBezTo>
                    <a:cubicBezTo>
                      <a:pt x="447" y="2195"/>
                      <a:pt x="590" y="2291"/>
                      <a:pt x="738" y="2291"/>
                    </a:cubicBezTo>
                    <a:cubicBezTo>
                      <a:pt x="775" y="2291"/>
                      <a:pt x="815" y="2285"/>
                      <a:pt x="853" y="2271"/>
                    </a:cubicBezTo>
                    <a:cubicBezTo>
                      <a:pt x="809" y="1642"/>
                      <a:pt x="741" y="984"/>
                      <a:pt x="683" y="298"/>
                    </a:cubicBezTo>
                    <a:cubicBezTo>
                      <a:pt x="607" y="209"/>
                      <a:pt x="525" y="127"/>
                      <a:pt x="423" y="55"/>
                    </a:cubicBezTo>
                    <a:cubicBezTo>
                      <a:pt x="372" y="18"/>
                      <a:pt x="317" y="0"/>
                      <a:pt x="27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flipH="1">
                <a:off x="6692259" y="1445673"/>
                <a:ext cx="3362" cy="12812"/>
              </a:xfrm>
              <a:custGeom>
                <a:avLst/>
                <a:gdLst/>
                <a:ahLst/>
                <a:cxnLst/>
                <a:rect l="l" t="t" r="r" b="b"/>
                <a:pathLst>
                  <a:path w="53" h="202" extrusionOk="0">
                    <a:moveTo>
                      <a:pt x="11" y="0"/>
                    </a:moveTo>
                    <a:lnTo>
                      <a:pt x="11" y="0"/>
                    </a:lnTo>
                    <a:cubicBezTo>
                      <a:pt x="1" y="65"/>
                      <a:pt x="7" y="140"/>
                      <a:pt x="42" y="202"/>
                    </a:cubicBezTo>
                    <a:cubicBezTo>
                      <a:pt x="52" y="133"/>
                      <a:pt x="42" y="65"/>
                      <a:pt x="11" y="0"/>
                    </a:cubicBezTo>
                    <a:close/>
                  </a:path>
                </a:pathLst>
              </a:custGeom>
              <a:solidFill>
                <a:srgbClr val="A6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flipH="1">
                <a:off x="6621285" y="1588953"/>
                <a:ext cx="18457" cy="36216"/>
              </a:xfrm>
              <a:custGeom>
                <a:avLst/>
                <a:gdLst/>
                <a:ahLst/>
                <a:cxnLst/>
                <a:rect l="l" t="t" r="r" b="b"/>
                <a:pathLst>
                  <a:path w="291" h="571" extrusionOk="0">
                    <a:moveTo>
                      <a:pt x="0" y="1"/>
                    </a:moveTo>
                    <a:lnTo>
                      <a:pt x="0" y="1"/>
                    </a:lnTo>
                    <a:cubicBezTo>
                      <a:pt x="11" y="196"/>
                      <a:pt x="21" y="387"/>
                      <a:pt x="24" y="571"/>
                    </a:cubicBezTo>
                    <a:cubicBezTo>
                      <a:pt x="290" y="489"/>
                      <a:pt x="281" y="59"/>
                      <a:pt x="0"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flipH="1">
                <a:off x="6638157" y="1588572"/>
                <a:ext cx="29937" cy="37484"/>
              </a:xfrm>
              <a:custGeom>
                <a:avLst/>
                <a:gdLst/>
                <a:ahLst/>
                <a:cxnLst/>
                <a:rect l="l" t="t" r="r" b="b"/>
                <a:pathLst>
                  <a:path w="472" h="591" extrusionOk="0">
                    <a:moveTo>
                      <a:pt x="379" y="0"/>
                    </a:moveTo>
                    <a:cubicBezTo>
                      <a:pt x="0" y="0"/>
                      <a:pt x="0" y="591"/>
                      <a:pt x="379" y="591"/>
                    </a:cubicBezTo>
                    <a:cubicBezTo>
                      <a:pt x="413" y="591"/>
                      <a:pt x="444" y="587"/>
                      <a:pt x="471" y="577"/>
                    </a:cubicBezTo>
                    <a:cubicBezTo>
                      <a:pt x="468" y="393"/>
                      <a:pt x="458" y="202"/>
                      <a:pt x="447" y="7"/>
                    </a:cubicBezTo>
                    <a:cubicBezTo>
                      <a:pt x="427" y="3"/>
                      <a:pt x="403"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8"/>
            <p:cNvGrpSpPr/>
            <p:nvPr/>
          </p:nvGrpSpPr>
          <p:grpSpPr>
            <a:xfrm>
              <a:off x="4792158" y="1351068"/>
              <a:ext cx="2055745" cy="3313254"/>
              <a:chOff x="4319342" y="1130177"/>
              <a:chExt cx="2130085" cy="3433068"/>
            </a:xfrm>
          </p:grpSpPr>
          <p:grpSp>
            <p:nvGrpSpPr>
              <p:cNvPr id="739" name="Google Shape;739;p28"/>
              <p:cNvGrpSpPr/>
              <p:nvPr/>
            </p:nvGrpSpPr>
            <p:grpSpPr>
              <a:xfrm>
                <a:off x="4319342" y="1130177"/>
                <a:ext cx="2130085" cy="3433068"/>
                <a:chOff x="4633351" y="1345102"/>
                <a:chExt cx="2130085" cy="3433068"/>
              </a:xfrm>
            </p:grpSpPr>
            <p:sp>
              <p:nvSpPr>
                <p:cNvPr id="740" name="Google Shape;740;p28"/>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28"/>
              <p:cNvSpPr/>
              <p:nvPr/>
            </p:nvSpPr>
            <p:spPr>
              <a:xfrm>
                <a:off x="5789650" y="2289345"/>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6" name="Google Shape;766;p28"/>
          <p:cNvSpPr txBox="1">
            <a:spLocks noGrp="1"/>
          </p:cNvSpPr>
          <p:nvPr>
            <p:ph type="title" idx="2"/>
          </p:nvPr>
        </p:nvSpPr>
        <p:spPr>
          <a:xfrm>
            <a:off x="532470" y="1528325"/>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b="1" dirty="0">
                <a:solidFill>
                  <a:srgbClr val="00B050"/>
                </a:solidFill>
                <a:latin typeface="Times New Roman" panose="02020603050405020304" pitchFamily="18" charset="0"/>
                <a:cs typeface="Times New Roman" panose="02020603050405020304" pitchFamily="18" charset="0"/>
              </a:rPr>
              <a:t>II.</a:t>
            </a:r>
            <a:endParaRPr sz="96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Google Shape;1426;p36">
            <a:extLst>
              <a:ext uri="{FF2B5EF4-FFF2-40B4-BE49-F238E27FC236}">
                <a16:creationId xmlns:a16="http://schemas.microsoft.com/office/drawing/2014/main" id="{9CBC93C2-387E-CD1C-4D69-83E48403B70D}"/>
              </a:ext>
            </a:extLst>
          </p:cNvPr>
          <p:cNvSpPr txBox="1">
            <a:spLocks noGrp="1"/>
          </p:cNvSpPr>
          <p:nvPr>
            <p:ph type="subTitle" idx="1"/>
          </p:nvPr>
        </p:nvSpPr>
        <p:spPr>
          <a:xfrm flipH="1">
            <a:off x="483683" y="2887861"/>
            <a:ext cx="3164253" cy="572400"/>
          </a:xfrm>
          <a:prstGeom prst="rect">
            <a:avLst/>
          </a:prstGeom>
        </p:spPr>
        <p:txBody>
          <a:bodyPr spcFirstLastPara="1" wrap="square" lIns="91425" tIns="91425" rIns="91425" bIns="91425" anchor="ctr" anchorCtr="0">
            <a:noAutofit/>
          </a:bodyPr>
          <a:lstStyle/>
          <a:p>
            <a:pPr marL="0" indent="190500" algn="ctr">
              <a:lnSpc>
                <a:spcPct val="112000"/>
              </a:lnSpc>
            </a:pPr>
            <a:r>
              <a:rPr lang="vi-VN" sz="3600" b="1" dirty="0">
                <a:solidFill>
                  <a:srgbClr val="FF0000"/>
                </a:solidFill>
                <a:latin typeface="Times New Roman" panose="02020603050405020304" pitchFamily="18" charset="0"/>
                <a:ea typeface="Times New Roman" panose="02020603050405020304" pitchFamily="18" charset="0"/>
              </a:rPr>
              <a:t>Tính chất c</a:t>
            </a:r>
            <a:r>
              <a:rPr lang="en-US" sz="3600" b="1" dirty="0">
                <a:solidFill>
                  <a:srgbClr val="FF0000"/>
                </a:solidFill>
                <a:latin typeface="Times New Roman" panose="02020603050405020304" pitchFamily="18" charset="0"/>
                <a:ea typeface="Times New Roman" panose="02020603050405020304" pitchFamily="18" charset="0"/>
              </a:rPr>
              <a:t>ủ</a:t>
            </a:r>
            <a:r>
              <a:rPr lang="vi-VN" sz="3600" b="1" dirty="0">
                <a:solidFill>
                  <a:srgbClr val="FF0000"/>
                </a:solidFill>
                <a:latin typeface="Times New Roman" panose="02020603050405020304" pitchFamily="18" charset="0"/>
                <a:ea typeface="Times New Roman" panose="02020603050405020304" pitchFamily="18" charset="0"/>
              </a:rPr>
              <a:t>a dung dịch hydrochloric acid</a:t>
            </a:r>
            <a:endParaRPr lang="en-US" sz="3600" b="1" dirty="0">
              <a:solidFill>
                <a:srgbClr val="FF0000"/>
              </a:solidFill>
              <a:effectLst/>
              <a:latin typeface="Times New Roman" panose="02020603050405020304" pitchFamily="18" charset="0"/>
              <a:ea typeface="Times New Roman" panose="02020603050405020304" pitchFamily="18" charset="0"/>
            </a:endParaRPr>
          </a:p>
        </p:txBody>
      </p:sp>
      <p:sp>
        <p:nvSpPr>
          <p:cNvPr id="162" name="Google Shape;1428;p36">
            <a:extLst>
              <a:ext uri="{FF2B5EF4-FFF2-40B4-BE49-F238E27FC236}">
                <a16:creationId xmlns:a16="http://schemas.microsoft.com/office/drawing/2014/main" id="{D5F4EC7C-CA80-923E-7874-1EFD6C9FB79C}"/>
              </a:ext>
            </a:extLst>
          </p:cNvPr>
          <p:cNvSpPr txBox="1">
            <a:spLocks noGrp="1"/>
          </p:cNvSpPr>
          <p:nvPr>
            <p:ph type="ctrTitle"/>
          </p:nvPr>
        </p:nvSpPr>
        <p:spPr>
          <a:xfrm>
            <a:off x="628814" y="1011115"/>
            <a:ext cx="3164253" cy="591000"/>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1"/>
                </a:solidFill>
                <a:latin typeface="Times New Roman" panose="02020603050405020304" pitchFamily="18" charset="0"/>
                <a:cs typeface="Times New Roman" panose="02020603050405020304" pitchFamily="18" charset="0"/>
              </a:rPr>
              <a:t>HOẠT ĐỘNG</a:t>
            </a:r>
          </a:p>
        </p:txBody>
      </p:sp>
      <p:grpSp>
        <p:nvGrpSpPr>
          <p:cNvPr id="2" name="Google Shape;1440;p37">
            <a:extLst>
              <a:ext uri="{FF2B5EF4-FFF2-40B4-BE49-F238E27FC236}">
                <a16:creationId xmlns:a16="http://schemas.microsoft.com/office/drawing/2014/main" id="{3B503526-AE90-C6B6-105F-2FEEAD4B3BA7}"/>
              </a:ext>
            </a:extLst>
          </p:cNvPr>
          <p:cNvGrpSpPr/>
          <p:nvPr/>
        </p:nvGrpSpPr>
        <p:grpSpPr>
          <a:xfrm>
            <a:off x="5358610" y="540000"/>
            <a:ext cx="2992017" cy="4253495"/>
            <a:chOff x="5358610" y="540000"/>
            <a:chExt cx="2992017" cy="4253495"/>
          </a:xfrm>
        </p:grpSpPr>
        <p:sp>
          <p:nvSpPr>
            <p:cNvPr id="3" name="Google Shape;1441;p37">
              <a:extLst>
                <a:ext uri="{FF2B5EF4-FFF2-40B4-BE49-F238E27FC236}">
                  <a16:creationId xmlns:a16="http://schemas.microsoft.com/office/drawing/2014/main" id="{3B1BCC29-C2E9-4F49-827B-C652F17C66C2}"/>
                </a:ext>
              </a:extLst>
            </p:cNvPr>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442;p37">
              <a:extLst>
                <a:ext uri="{FF2B5EF4-FFF2-40B4-BE49-F238E27FC236}">
                  <a16:creationId xmlns:a16="http://schemas.microsoft.com/office/drawing/2014/main" id="{71AA0703-16FF-7302-B144-41354B73E858}"/>
                </a:ext>
              </a:extLst>
            </p:cNvPr>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443;p37">
              <a:extLst>
                <a:ext uri="{FF2B5EF4-FFF2-40B4-BE49-F238E27FC236}">
                  <a16:creationId xmlns:a16="http://schemas.microsoft.com/office/drawing/2014/main" id="{C4EB8F0C-766C-251F-840C-63CA3F6914E4}"/>
                </a:ext>
              </a:extLst>
            </p:cNvPr>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44;p37">
              <a:extLst>
                <a:ext uri="{FF2B5EF4-FFF2-40B4-BE49-F238E27FC236}">
                  <a16:creationId xmlns:a16="http://schemas.microsoft.com/office/drawing/2014/main" id="{B136F253-9387-3E1E-B78A-73838FB2F32D}"/>
                </a:ext>
              </a:extLst>
            </p:cNvPr>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445;p37">
              <a:extLst>
                <a:ext uri="{FF2B5EF4-FFF2-40B4-BE49-F238E27FC236}">
                  <a16:creationId xmlns:a16="http://schemas.microsoft.com/office/drawing/2014/main" id="{158A849D-812A-A1DB-7FEA-97A984E01B1D}"/>
                </a:ext>
              </a:extLst>
            </p:cNvPr>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446;p37">
              <a:extLst>
                <a:ext uri="{FF2B5EF4-FFF2-40B4-BE49-F238E27FC236}">
                  <a16:creationId xmlns:a16="http://schemas.microsoft.com/office/drawing/2014/main" id="{117A97EF-B995-4766-5BCA-4771F4569882}"/>
                </a:ext>
              </a:extLst>
            </p:cNvPr>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47;p37">
              <a:extLst>
                <a:ext uri="{FF2B5EF4-FFF2-40B4-BE49-F238E27FC236}">
                  <a16:creationId xmlns:a16="http://schemas.microsoft.com/office/drawing/2014/main" id="{4D64CF75-4AF0-AA27-D75D-EA4BE72EA8F0}"/>
                </a:ext>
              </a:extLst>
            </p:cNvPr>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48;p37">
              <a:extLst>
                <a:ext uri="{FF2B5EF4-FFF2-40B4-BE49-F238E27FC236}">
                  <a16:creationId xmlns:a16="http://schemas.microsoft.com/office/drawing/2014/main" id="{0AA6EEFC-4842-69FC-56D9-9C6E4141BA65}"/>
                </a:ext>
              </a:extLst>
            </p:cNvPr>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49;p37">
              <a:extLst>
                <a:ext uri="{FF2B5EF4-FFF2-40B4-BE49-F238E27FC236}">
                  <a16:creationId xmlns:a16="http://schemas.microsoft.com/office/drawing/2014/main" id="{D445E5B6-2BB2-9EC8-5EAA-2FF05756319F}"/>
                </a:ext>
              </a:extLst>
            </p:cNvPr>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450;p37">
              <a:extLst>
                <a:ext uri="{FF2B5EF4-FFF2-40B4-BE49-F238E27FC236}">
                  <a16:creationId xmlns:a16="http://schemas.microsoft.com/office/drawing/2014/main" id="{3EC7F674-E511-3B91-4E17-B359A57C4C08}"/>
                </a:ext>
              </a:extLst>
            </p:cNvPr>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451;p37">
              <a:extLst>
                <a:ext uri="{FF2B5EF4-FFF2-40B4-BE49-F238E27FC236}">
                  <a16:creationId xmlns:a16="http://schemas.microsoft.com/office/drawing/2014/main" id="{CED657BF-BACB-B376-F68E-5E7EFD7E0707}"/>
                </a:ext>
              </a:extLst>
            </p:cNvPr>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452;p37">
              <a:extLst>
                <a:ext uri="{FF2B5EF4-FFF2-40B4-BE49-F238E27FC236}">
                  <a16:creationId xmlns:a16="http://schemas.microsoft.com/office/drawing/2014/main" id="{0A12EB92-4CD9-86C9-7B5C-9EAC1DB7496E}"/>
                </a:ext>
              </a:extLst>
            </p:cNvPr>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453;p37">
              <a:extLst>
                <a:ext uri="{FF2B5EF4-FFF2-40B4-BE49-F238E27FC236}">
                  <a16:creationId xmlns:a16="http://schemas.microsoft.com/office/drawing/2014/main" id="{DEF40A02-50FC-EAD9-8FCD-E005A7E793B0}"/>
                </a:ext>
              </a:extLst>
            </p:cNvPr>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454;p37">
              <a:extLst>
                <a:ext uri="{FF2B5EF4-FFF2-40B4-BE49-F238E27FC236}">
                  <a16:creationId xmlns:a16="http://schemas.microsoft.com/office/drawing/2014/main" id="{87BE1312-3275-55E8-6877-2A930E7D155F}"/>
                </a:ext>
              </a:extLst>
            </p:cNvPr>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455;p37">
              <a:extLst>
                <a:ext uri="{FF2B5EF4-FFF2-40B4-BE49-F238E27FC236}">
                  <a16:creationId xmlns:a16="http://schemas.microsoft.com/office/drawing/2014/main" id="{6C5A5F40-51F7-B0A7-33A1-912C19F2FC7B}"/>
                </a:ext>
              </a:extLst>
            </p:cNvPr>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456;p37">
              <a:extLst>
                <a:ext uri="{FF2B5EF4-FFF2-40B4-BE49-F238E27FC236}">
                  <a16:creationId xmlns:a16="http://schemas.microsoft.com/office/drawing/2014/main" id="{2CD67EB5-D527-1965-8954-98B9D91EC83E}"/>
                </a:ext>
              </a:extLst>
            </p:cNvPr>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457;p37">
              <a:extLst>
                <a:ext uri="{FF2B5EF4-FFF2-40B4-BE49-F238E27FC236}">
                  <a16:creationId xmlns:a16="http://schemas.microsoft.com/office/drawing/2014/main" id="{242A0229-22CD-0D24-67B7-D0DCAD11232F}"/>
                </a:ext>
              </a:extLst>
            </p:cNvPr>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458;p37">
              <a:extLst>
                <a:ext uri="{FF2B5EF4-FFF2-40B4-BE49-F238E27FC236}">
                  <a16:creationId xmlns:a16="http://schemas.microsoft.com/office/drawing/2014/main" id="{05E3E0D7-7565-5F86-EFC2-6DEC60AAF564}"/>
                </a:ext>
              </a:extLst>
            </p:cNvPr>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459;p37">
              <a:extLst>
                <a:ext uri="{FF2B5EF4-FFF2-40B4-BE49-F238E27FC236}">
                  <a16:creationId xmlns:a16="http://schemas.microsoft.com/office/drawing/2014/main" id="{2112F0C7-67F6-E997-8E51-63DEDE28E5C7}"/>
                </a:ext>
              </a:extLst>
            </p:cNvPr>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460;p37">
              <a:extLst>
                <a:ext uri="{FF2B5EF4-FFF2-40B4-BE49-F238E27FC236}">
                  <a16:creationId xmlns:a16="http://schemas.microsoft.com/office/drawing/2014/main" id="{D5CD4FD4-B2C3-D472-5A69-AEFE97A2B34A}"/>
                </a:ext>
              </a:extLst>
            </p:cNvPr>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461;p37">
              <a:extLst>
                <a:ext uri="{FF2B5EF4-FFF2-40B4-BE49-F238E27FC236}">
                  <a16:creationId xmlns:a16="http://schemas.microsoft.com/office/drawing/2014/main" id="{2FF39926-007B-527A-2BAC-09D4F02F0AFE}"/>
                </a:ext>
              </a:extLst>
            </p:cNvPr>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462;p37">
              <a:extLst>
                <a:ext uri="{FF2B5EF4-FFF2-40B4-BE49-F238E27FC236}">
                  <a16:creationId xmlns:a16="http://schemas.microsoft.com/office/drawing/2014/main" id="{41361237-5410-8C21-73DE-77B35C8CB20A}"/>
                </a:ext>
              </a:extLst>
            </p:cNvPr>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463;p37">
              <a:extLst>
                <a:ext uri="{FF2B5EF4-FFF2-40B4-BE49-F238E27FC236}">
                  <a16:creationId xmlns:a16="http://schemas.microsoft.com/office/drawing/2014/main" id="{C0ADEF3A-5995-429C-95EF-7C757A7F0BCF}"/>
                </a:ext>
              </a:extLst>
            </p:cNvPr>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464;p37">
              <a:extLst>
                <a:ext uri="{FF2B5EF4-FFF2-40B4-BE49-F238E27FC236}">
                  <a16:creationId xmlns:a16="http://schemas.microsoft.com/office/drawing/2014/main" id="{6C985009-D616-735C-BFEA-C0A7694EFB3D}"/>
                </a:ext>
              </a:extLst>
            </p:cNvPr>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465;p37">
              <a:extLst>
                <a:ext uri="{FF2B5EF4-FFF2-40B4-BE49-F238E27FC236}">
                  <a16:creationId xmlns:a16="http://schemas.microsoft.com/office/drawing/2014/main" id="{15712CDB-6DFC-6CC4-AA88-439BACF23043}"/>
                </a:ext>
              </a:extLst>
            </p:cNvPr>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466;p37">
              <a:extLst>
                <a:ext uri="{FF2B5EF4-FFF2-40B4-BE49-F238E27FC236}">
                  <a16:creationId xmlns:a16="http://schemas.microsoft.com/office/drawing/2014/main" id="{068DB1BC-EB26-7602-79D5-8A36D730F534}"/>
                </a:ext>
              </a:extLst>
            </p:cNvPr>
            <p:cNvSpPr/>
            <p:nvPr/>
          </p:nvSpPr>
          <p:spPr>
            <a:xfrm flipH="1">
              <a:off x="6635543" y="4466210"/>
              <a:ext cx="63" cy="63"/>
            </a:xfrm>
            <a:custGeom>
              <a:avLst/>
              <a:gdLst/>
              <a:ahLst/>
              <a:cxnLst/>
              <a:rect l="l" t="t" r="r" b="b"/>
              <a:pathLst>
                <a:path w="1" h="1" extrusionOk="0">
                  <a:moveTo>
                    <a:pt x="1" y="0"/>
                  </a:move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467;p37">
              <a:extLst>
                <a:ext uri="{FF2B5EF4-FFF2-40B4-BE49-F238E27FC236}">
                  <a16:creationId xmlns:a16="http://schemas.microsoft.com/office/drawing/2014/main" id="{1C293ABD-CDEC-D046-7ACF-9B1C35F5DCC3}"/>
                </a:ext>
              </a:extLst>
            </p:cNvPr>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468;p37">
              <a:extLst>
                <a:ext uri="{FF2B5EF4-FFF2-40B4-BE49-F238E27FC236}">
                  <a16:creationId xmlns:a16="http://schemas.microsoft.com/office/drawing/2014/main" id="{A0579F4D-142E-4E87-8AB8-D8C29D3F808E}"/>
                </a:ext>
              </a:extLst>
            </p:cNvPr>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rgbClr val="65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469;p37">
              <a:extLst>
                <a:ext uri="{FF2B5EF4-FFF2-40B4-BE49-F238E27FC236}">
                  <a16:creationId xmlns:a16="http://schemas.microsoft.com/office/drawing/2014/main" id="{6472C7BC-B6D5-2FFF-4A66-2CAD9BF704F4}"/>
                </a:ext>
              </a:extLst>
            </p:cNvPr>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470;p37">
              <a:extLst>
                <a:ext uri="{FF2B5EF4-FFF2-40B4-BE49-F238E27FC236}">
                  <a16:creationId xmlns:a16="http://schemas.microsoft.com/office/drawing/2014/main" id="{25D81B5F-AE95-D105-C7E1-2BC2B6B5B578}"/>
                </a:ext>
              </a:extLst>
            </p:cNvPr>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rgbClr val="7F7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471;p37">
              <a:extLst>
                <a:ext uri="{FF2B5EF4-FFF2-40B4-BE49-F238E27FC236}">
                  <a16:creationId xmlns:a16="http://schemas.microsoft.com/office/drawing/2014/main" id="{6B30D86E-F8A0-82C9-141E-B8C8E8EEB9B9}"/>
                </a:ext>
              </a:extLst>
            </p:cNvPr>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472;p37">
              <a:extLst>
                <a:ext uri="{FF2B5EF4-FFF2-40B4-BE49-F238E27FC236}">
                  <a16:creationId xmlns:a16="http://schemas.microsoft.com/office/drawing/2014/main" id="{C6C36C6C-AB20-EAB6-A434-AFFEE0B05E0F}"/>
                </a:ext>
              </a:extLst>
            </p:cNvPr>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473;p37">
              <a:extLst>
                <a:ext uri="{FF2B5EF4-FFF2-40B4-BE49-F238E27FC236}">
                  <a16:creationId xmlns:a16="http://schemas.microsoft.com/office/drawing/2014/main" id="{6BEF16EA-50E2-1070-FCD7-EF2319FB0518}"/>
                </a:ext>
              </a:extLst>
            </p:cNvPr>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474;p37">
              <a:extLst>
                <a:ext uri="{FF2B5EF4-FFF2-40B4-BE49-F238E27FC236}">
                  <a16:creationId xmlns:a16="http://schemas.microsoft.com/office/drawing/2014/main" id="{B59B5AB9-B318-D884-D8DA-F56B1EECB9A7}"/>
                </a:ext>
              </a:extLst>
            </p:cNvPr>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475;p37">
              <a:extLst>
                <a:ext uri="{FF2B5EF4-FFF2-40B4-BE49-F238E27FC236}">
                  <a16:creationId xmlns:a16="http://schemas.microsoft.com/office/drawing/2014/main" id="{3472BB40-2056-C592-B503-F8429BB852C1}"/>
                </a:ext>
              </a:extLst>
            </p:cNvPr>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476;p37">
              <a:extLst>
                <a:ext uri="{FF2B5EF4-FFF2-40B4-BE49-F238E27FC236}">
                  <a16:creationId xmlns:a16="http://schemas.microsoft.com/office/drawing/2014/main" id="{31AC984F-5A9C-45A8-0267-A667957F60D3}"/>
                </a:ext>
              </a:extLst>
            </p:cNvPr>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477;p37">
              <a:extLst>
                <a:ext uri="{FF2B5EF4-FFF2-40B4-BE49-F238E27FC236}">
                  <a16:creationId xmlns:a16="http://schemas.microsoft.com/office/drawing/2014/main" id="{49A99811-C2A7-A8BC-F98C-E3B7D2A06002}"/>
                </a:ext>
              </a:extLst>
            </p:cNvPr>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478;p37">
              <a:extLst>
                <a:ext uri="{FF2B5EF4-FFF2-40B4-BE49-F238E27FC236}">
                  <a16:creationId xmlns:a16="http://schemas.microsoft.com/office/drawing/2014/main" id="{2322E86E-5E33-CF55-871E-81E0C18ADE47}"/>
                </a:ext>
              </a:extLst>
            </p:cNvPr>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479;p37">
              <a:extLst>
                <a:ext uri="{FF2B5EF4-FFF2-40B4-BE49-F238E27FC236}">
                  <a16:creationId xmlns:a16="http://schemas.microsoft.com/office/drawing/2014/main" id="{35050536-6638-C16E-FDD4-7FAF67B7D7C9}"/>
                </a:ext>
              </a:extLst>
            </p:cNvPr>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480;p37">
              <a:extLst>
                <a:ext uri="{FF2B5EF4-FFF2-40B4-BE49-F238E27FC236}">
                  <a16:creationId xmlns:a16="http://schemas.microsoft.com/office/drawing/2014/main" id="{1850BD1E-11AA-1606-E217-0C6B2394F54E}"/>
                </a:ext>
              </a:extLst>
            </p:cNvPr>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481;p37">
              <a:extLst>
                <a:ext uri="{FF2B5EF4-FFF2-40B4-BE49-F238E27FC236}">
                  <a16:creationId xmlns:a16="http://schemas.microsoft.com/office/drawing/2014/main" id="{D3AF2A53-C00E-BCC0-8E85-84EEC2DF2D51}"/>
                </a:ext>
              </a:extLst>
            </p:cNvPr>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rgbClr val="493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482;p37">
              <a:extLst>
                <a:ext uri="{FF2B5EF4-FFF2-40B4-BE49-F238E27FC236}">
                  <a16:creationId xmlns:a16="http://schemas.microsoft.com/office/drawing/2014/main" id="{A30CBBCA-8102-6B20-2888-41FFF525EB87}"/>
                </a:ext>
              </a:extLst>
            </p:cNvPr>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483;p37">
              <a:extLst>
                <a:ext uri="{FF2B5EF4-FFF2-40B4-BE49-F238E27FC236}">
                  <a16:creationId xmlns:a16="http://schemas.microsoft.com/office/drawing/2014/main" id="{CC0F69D6-4718-697E-A1E3-E0462B4F6303}"/>
                </a:ext>
              </a:extLst>
            </p:cNvPr>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484;p37">
              <a:extLst>
                <a:ext uri="{FF2B5EF4-FFF2-40B4-BE49-F238E27FC236}">
                  <a16:creationId xmlns:a16="http://schemas.microsoft.com/office/drawing/2014/main" id="{92560607-6F12-4600-47AA-98103EF029F9}"/>
                </a:ext>
              </a:extLst>
            </p:cNvPr>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485;p37">
              <a:extLst>
                <a:ext uri="{FF2B5EF4-FFF2-40B4-BE49-F238E27FC236}">
                  <a16:creationId xmlns:a16="http://schemas.microsoft.com/office/drawing/2014/main" id="{C80D3C7A-761A-A6F8-A402-3D5948F5A62B}"/>
                </a:ext>
              </a:extLst>
            </p:cNvPr>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486;p37">
              <a:extLst>
                <a:ext uri="{FF2B5EF4-FFF2-40B4-BE49-F238E27FC236}">
                  <a16:creationId xmlns:a16="http://schemas.microsoft.com/office/drawing/2014/main" id="{8A7712BA-C255-4A11-AA28-B3E6E649F8AD}"/>
                </a:ext>
              </a:extLst>
            </p:cNvPr>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487;p37">
              <a:extLst>
                <a:ext uri="{FF2B5EF4-FFF2-40B4-BE49-F238E27FC236}">
                  <a16:creationId xmlns:a16="http://schemas.microsoft.com/office/drawing/2014/main" id="{3209B590-3FCB-11E3-F8AE-D571469639AE}"/>
                </a:ext>
              </a:extLst>
            </p:cNvPr>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488;p37">
              <a:extLst>
                <a:ext uri="{FF2B5EF4-FFF2-40B4-BE49-F238E27FC236}">
                  <a16:creationId xmlns:a16="http://schemas.microsoft.com/office/drawing/2014/main" id="{C193D6E3-AD60-85E0-897B-C828F6497BDF}"/>
                </a:ext>
              </a:extLst>
            </p:cNvPr>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489;p37">
              <a:extLst>
                <a:ext uri="{FF2B5EF4-FFF2-40B4-BE49-F238E27FC236}">
                  <a16:creationId xmlns:a16="http://schemas.microsoft.com/office/drawing/2014/main" id="{9A47803B-35B8-8295-ED30-35F357EE56EE}"/>
                </a:ext>
              </a:extLst>
            </p:cNvPr>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490;p37">
              <a:extLst>
                <a:ext uri="{FF2B5EF4-FFF2-40B4-BE49-F238E27FC236}">
                  <a16:creationId xmlns:a16="http://schemas.microsoft.com/office/drawing/2014/main" id="{90B2C298-3349-2A83-0578-2F34D8F8DC00}"/>
                </a:ext>
              </a:extLst>
            </p:cNvPr>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491;p37">
              <a:extLst>
                <a:ext uri="{FF2B5EF4-FFF2-40B4-BE49-F238E27FC236}">
                  <a16:creationId xmlns:a16="http://schemas.microsoft.com/office/drawing/2014/main" id="{A3CAC3EC-2964-9F04-B854-12EA6078349C}"/>
                </a:ext>
              </a:extLst>
            </p:cNvPr>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492;p37">
              <a:extLst>
                <a:ext uri="{FF2B5EF4-FFF2-40B4-BE49-F238E27FC236}">
                  <a16:creationId xmlns:a16="http://schemas.microsoft.com/office/drawing/2014/main" id="{0A429231-B4A0-B96F-0959-B644E2C4244F}"/>
                </a:ext>
              </a:extLst>
            </p:cNvPr>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93;p37">
              <a:extLst>
                <a:ext uri="{FF2B5EF4-FFF2-40B4-BE49-F238E27FC236}">
                  <a16:creationId xmlns:a16="http://schemas.microsoft.com/office/drawing/2014/main" id="{8FBA61C6-EBE0-2E8C-A360-CCE537B6D715}"/>
                </a:ext>
              </a:extLst>
            </p:cNvPr>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94;p37">
              <a:extLst>
                <a:ext uri="{FF2B5EF4-FFF2-40B4-BE49-F238E27FC236}">
                  <a16:creationId xmlns:a16="http://schemas.microsoft.com/office/drawing/2014/main" id="{69ADD34E-AEA1-8BCF-0F03-BDEFCA80EAD6}"/>
                </a:ext>
              </a:extLst>
            </p:cNvPr>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95;p37">
              <a:extLst>
                <a:ext uri="{FF2B5EF4-FFF2-40B4-BE49-F238E27FC236}">
                  <a16:creationId xmlns:a16="http://schemas.microsoft.com/office/drawing/2014/main" id="{C9BA6501-E756-AB13-202B-546D3CF9EA2F}"/>
                </a:ext>
              </a:extLst>
            </p:cNvPr>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96;p37">
              <a:extLst>
                <a:ext uri="{FF2B5EF4-FFF2-40B4-BE49-F238E27FC236}">
                  <a16:creationId xmlns:a16="http://schemas.microsoft.com/office/drawing/2014/main" id="{5686E879-3E25-BD80-D770-87490C0A50F7}"/>
                </a:ext>
              </a:extLst>
            </p:cNvPr>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97;p37">
              <a:extLst>
                <a:ext uri="{FF2B5EF4-FFF2-40B4-BE49-F238E27FC236}">
                  <a16:creationId xmlns:a16="http://schemas.microsoft.com/office/drawing/2014/main" id="{9482EE48-CEF0-42D6-05E5-4DB7CAA076B9}"/>
                </a:ext>
              </a:extLst>
            </p:cNvPr>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98;p37">
              <a:extLst>
                <a:ext uri="{FF2B5EF4-FFF2-40B4-BE49-F238E27FC236}">
                  <a16:creationId xmlns:a16="http://schemas.microsoft.com/office/drawing/2014/main" id="{FA22C9F4-A97F-17BB-BE7F-0DA42846FD41}"/>
                </a:ext>
              </a:extLst>
            </p:cNvPr>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99;p37">
              <a:extLst>
                <a:ext uri="{FF2B5EF4-FFF2-40B4-BE49-F238E27FC236}">
                  <a16:creationId xmlns:a16="http://schemas.microsoft.com/office/drawing/2014/main" id="{28C56D55-D26F-7490-1DD3-C9C16578D465}"/>
                </a:ext>
              </a:extLst>
            </p:cNvPr>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500;p37">
              <a:extLst>
                <a:ext uri="{FF2B5EF4-FFF2-40B4-BE49-F238E27FC236}">
                  <a16:creationId xmlns:a16="http://schemas.microsoft.com/office/drawing/2014/main" id="{0A15408B-1303-94EE-46E2-395807235D5C}"/>
                </a:ext>
              </a:extLst>
            </p:cNvPr>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501;p37">
              <a:extLst>
                <a:ext uri="{FF2B5EF4-FFF2-40B4-BE49-F238E27FC236}">
                  <a16:creationId xmlns:a16="http://schemas.microsoft.com/office/drawing/2014/main" id="{A5F910F8-E050-6614-F448-DF803F9F9319}"/>
                </a:ext>
              </a:extLst>
            </p:cNvPr>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502;p37">
              <a:extLst>
                <a:ext uri="{FF2B5EF4-FFF2-40B4-BE49-F238E27FC236}">
                  <a16:creationId xmlns:a16="http://schemas.microsoft.com/office/drawing/2014/main" id="{7E15BA15-7C8A-CCE5-DFD1-E26B18B3C8FC}"/>
                </a:ext>
              </a:extLst>
            </p:cNvPr>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03;p37">
              <a:extLst>
                <a:ext uri="{FF2B5EF4-FFF2-40B4-BE49-F238E27FC236}">
                  <a16:creationId xmlns:a16="http://schemas.microsoft.com/office/drawing/2014/main" id="{F0D85731-5BB6-A0E7-724E-D50F63BE8077}"/>
                </a:ext>
              </a:extLst>
            </p:cNvPr>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504;p37">
              <a:extLst>
                <a:ext uri="{FF2B5EF4-FFF2-40B4-BE49-F238E27FC236}">
                  <a16:creationId xmlns:a16="http://schemas.microsoft.com/office/drawing/2014/main" id="{B3B2FC36-0A01-4577-B024-9836BF2A3E1E}"/>
                </a:ext>
              </a:extLst>
            </p:cNvPr>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505;p37">
              <a:extLst>
                <a:ext uri="{FF2B5EF4-FFF2-40B4-BE49-F238E27FC236}">
                  <a16:creationId xmlns:a16="http://schemas.microsoft.com/office/drawing/2014/main" id="{7281A19E-1A6E-74EF-11DE-45BB27242AF5}"/>
                </a:ext>
              </a:extLst>
            </p:cNvPr>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506;p37">
              <a:extLst>
                <a:ext uri="{FF2B5EF4-FFF2-40B4-BE49-F238E27FC236}">
                  <a16:creationId xmlns:a16="http://schemas.microsoft.com/office/drawing/2014/main" id="{CD22453A-257B-7F53-CA2E-6A83BA75EC73}"/>
                </a:ext>
              </a:extLst>
            </p:cNvPr>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507;p37">
              <a:extLst>
                <a:ext uri="{FF2B5EF4-FFF2-40B4-BE49-F238E27FC236}">
                  <a16:creationId xmlns:a16="http://schemas.microsoft.com/office/drawing/2014/main" id="{9171FD3D-9157-BBB4-99F1-C4A9D8BAFFDC}"/>
                </a:ext>
              </a:extLst>
            </p:cNvPr>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508;p37">
              <a:extLst>
                <a:ext uri="{FF2B5EF4-FFF2-40B4-BE49-F238E27FC236}">
                  <a16:creationId xmlns:a16="http://schemas.microsoft.com/office/drawing/2014/main" id="{C6224516-FFFA-0923-D38F-826414BC513F}"/>
                </a:ext>
              </a:extLst>
            </p:cNvPr>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509;p37">
              <a:extLst>
                <a:ext uri="{FF2B5EF4-FFF2-40B4-BE49-F238E27FC236}">
                  <a16:creationId xmlns:a16="http://schemas.microsoft.com/office/drawing/2014/main" id="{F0AA8592-63FA-8AD5-F403-91F2D2B1CE4B}"/>
                </a:ext>
              </a:extLst>
            </p:cNvPr>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510;p37">
              <a:extLst>
                <a:ext uri="{FF2B5EF4-FFF2-40B4-BE49-F238E27FC236}">
                  <a16:creationId xmlns:a16="http://schemas.microsoft.com/office/drawing/2014/main" id="{FFFCF9A1-3584-661A-2008-987A89F2C8F7}"/>
                </a:ext>
              </a:extLst>
            </p:cNvPr>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511;p37">
              <a:extLst>
                <a:ext uri="{FF2B5EF4-FFF2-40B4-BE49-F238E27FC236}">
                  <a16:creationId xmlns:a16="http://schemas.microsoft.com/office/drawing/2014/main" id="{065BFD59-75AA-EB9E-ACE5-022259B2EAF9}"/>
                </a:ext>
              </a:extLst>
            </p:cNvPr>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512;p37">
              <a:extLst>
                <a:ext uri="{FF2B5EF4-FFF2-40B4-BE49-F238E27FC236}">
                  <a16:creationId xmlns:a16="http://schemas.microsoft.com/office/drawing/2014/main" id="{F9DE9953-D3E1-43A9-83C4-EF887D35F662}"/>
                </a:ext>
              </a:extLst>
            </p:cNvPr>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513;p37">
              <a:extLst>
                <a:ext uri="{FF2B5EF4-FFF2-40B4-BE49-F238E27FC236}">
                  <a16:creationId xmlns:a16="http://schemas.microsoft.com/office/drawing/2014/main" id="{12265B32-B029-BEE9-1702-63E6E331E687}"/>
                </a:ext>
              </a:extLst>
            </p:cNvPr>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514;p37">
              <a:extLst>
                <a:ext uri="{FF2B5EF4-FFF2-40B4-BE49-F238E27FC236}">
                  <a16:creationId xmlns:a16="http://schemas.microsoft.com/office/drawing/2014/main" id="{43F9AE97-45AF-E59A-16A6-ADE9D35DE55F}"/>
                </a:ext>
              </a:extLst>
            </p:cNvPr>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515;p37">
              <a:extLst>
                <a:ext uri="{FF2B5EF4-FFF2-40B4-BE49-F238E27FC236}">
                  <a16:creationId xmlns:a16="http://schemas.microsoft.com/office/drawing/2014/main" id="{57790F1C-BCCD-143D-31B3-EAAA13BC0B2F}"/>
                </a:ext>
              </a:extLst>
            </p:cNvPr>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516;p37">
              <a:extLst>
                <a:ext uri="{FF2B5EF4-FFF2-40B4-BE49-F238E27FC236}">
                  <a16:creationId xmlns:a16="http://schemas.microsoft.com/office/drawing/2014/main" id="{209FA37B-27EB-0099-2360-E73BAE7A2D7E}"/>
                </a:ext>
              </a:extLst>
            </p:cNvPr>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517;p37">
              <a:extLst>
                <a:ext uri="{FF2B5EF4-FFF2-40B4-BE49-F238E27FC236}">
                  <a16:creationId xmlns:a16="http://schemas.microsoft.com/office/drawing/2014/main" id="{2CCBC1E0-63E9-B80A-837B-AA35A9196167}"/>
                </a:ext>
              </a:extLst>
            </p:cNvPr>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518;p37">
              <a:extLst>
                <a:ext uri="{FF2B5EF4-FFF2-40B4-BE49-F238E27FC236}">
                  <a16:creationId xmlns:a16="http://schemas.microsoft.com/office/drawing/2014/main" id="{4E683F22-E186-FB60-5098-2CBA007CA6C7}"/>
                </a:ext>
              </a:extLst>
            </p:cNvPr>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519;p37">
              <a:extLst>
                <a:ext uri="{FF2B5EF4-FFF2-40B4-BE49-F238E27FC236}">
                  <a16:creationId xmlns:a16="http://schemas.microsoft.com/office/drawing/2014/main" id="{EAA85C7E-3DB0-CD6C-6994-173B7BCCB381}"/>
                </a:ext>
              </a:extLst>
            </p:cNvPr>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520;p37">
              <a:extLst>
                <a:ext uri="{FF2B5EF4-FFF2-40B4-BE49-F238E27FC236}">
                  <a16:creationId xmlns:a16="http://schemas.microsoft.com/office/drawing/2014/main" id="{E8F47103-8E15-4D26-D273-4A5E57AF5C58}"/>
                </a:ext>
              </a:extLst>
            </p:cNvPr>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521;p37">
              <a:extLst>
                <a:ext uri="{FF2B5EF4-FFF2-40B4-BE49-F238E27FC236}">
                  <a16:creationId xmlns:a16="http://schemas.microsoft.com/office/drawing/2014/main" id="{47E529AE-B7C8-05AA-2C01-367DAC15DBD0}"/>
                </a:ext>
              </a:extLst>
            </p:cNvPr>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522;p37">
              <a:extLst>
                <a:ext uri="{FF2B5EF4-FFF2-40B4-BE49-F238E27FC236}">
                  <a16:creationId xmlns:a16="http://schemas.microsoft.com/office/drawing/2014/main" id="{A3820650-84E8-1495-B278-7EDDF5B4E58F}"/>
                </a:ext>
              </a:extLst>
            </p:cNvPr>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523;p37">
              <a:extLst>
                <a:ext uri="{FF2B5EF4-FFF2-40B4-BE49-F238E27FC236}">
                  <a16:creationId xmlns:a16="http://schemas.microsoft.com/office/drawing/2014/main" id="{6BA50F09-0C11-E349-AFE2-BEE582BA4DB0}"/>
                </a:ext>
              </a:extLst>
            </p:cNvPr>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524;p37">
              <a:extLst>
                <a:ext uri="{FF2B5EF4-FFF2-40B4-BE49-F238E27FC236}">
                  <a16:creationId xmlns:a16="http://schemas.microsoft.com/office/drawing/2014/main" id="{243A345B-64BD-8016-474D-068E061A2AC5}"/>
                </a:ext>
              </a:extLst>
            </p:cNvPr>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525;p37">
              <a:extLst>
                <a:ext uri="{FF2B5EF4-FFF2-40B4-BE49-F238E27FC236}">
                  <a16:creationId xmlns:a16="http://schemas.microsoft.com/office/drawing/2014/main" id="{5785C298-7D54-D76E-470A-CDEF214D63D3}"/>
                </a:ext>
              </a:extLst>
            </p:cNvPr>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526;p37">
              <a:extLst>
                <a:ext uri="{FF2B5EF4-FFF2-40B4-BE49-F238E27FC236}">
                  <a16:creationId xmlns:a16="http://schemas.microsoft.com/office/drawing/2014/main" id="{BF75DDE5-F77D-64BF-3C5A-C589BBCADF11}"/>
                </a:ext>
              </a:extLst>
            </p:cNvPr>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527;p37">
              <a:extLst>
                <a:ext uri="{FF2B5EF4-FFF2-40B4-BE49-F238E27FC236}">
                  <a16:creationId xmlns:a16="http://schemas.microsoft.com/office/drawing/2014/main" id="{831B0B6E-E5A7-E7F9-6C9C-7585E05B8BA4}"/>
                </a:ext>
              </a:extLst>
            </p:cNvPr>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528;p37">
              <a:extLst>
                <a:ext uri="{FF2B5EF4-FFF2-40B4-BE49-F238E27FC236}">
                  <a16:creationId xmlns:a16="http://schemas.microsoft.com/office/drawing/2014/main" id="{EB175E36-C4E8-640B-5846-DFDFE0E30D03}"/>
                </a:ext>
              </a:extLst>
            </p:cNvPr>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529;p37">
              <a:extLst>
                <a:ext uri="{FF2B5EF4-FFF2-40B4-BE49-F238E27FC236}">
                  <a16:creationId xmlns:a16="http://schemas.microsoft.com/office/drawing/2014/main" id="{CD2E9C9F-97D2-1B2D-5741-7B2F530CEB88}"/>
                </a:ext>
              </a:extLst>
            </p:cNvPr>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530;p37">
              <a:extLst>
                <a:ext uri="{FF2B5EF4-FFF2-40B4-BE49-F238E27FC236}">
                  <a16:creationId xmlns:a16="http://schemas.microsoft.com/office/drawing/2014/main" id="{206A55A4-2676-9CF1-6015-3146A6F8E5E2}"/>
                </a:ext>
              </a:extLst>
            </p:cNvPr>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531;p37">
              <a:extLst>
                <a:ext uri="{FF2B5EF4-FFF2-40B4-BE49-F238E27FC236}">
                  <a16:creationId xmlns:a16="http://schemas.microsoft.com/office/drawing/2014/main" id="{4CA25566-E5B1-5EBB-3C26-ADC60FCF79E2}"/>
                </a:ext>
              </a:extLst>
            </p:cNvPr>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532;p37">
              <a:extLst>
                <a:ext uri="{FF2B5EF4-FFF2-40B4-BE49-F238E27FC236}">
                  <a16:creationId xmlns:a16="http://schemas.microsoft.com/office/drawing/2014/main" id="{664E96BA-5DA2-CE86-1A07-7C4E0AEE20A3}"/>
                </a:ext>
              </a:extLst>
            </p:cNvPr>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533;p37">
              <a:extLst>
                <a:ext uri="{FF2B5EF4-FFF2-40B4-BE49-F238E27FC236}">
                  <a16:creationId xmlns:a16="http://schemas.microsoft.com/office/drawing/2014/main" id="{FC28750F-B00B-DB2C-91FE-E13FC9D169D8}"/>
                </a:ext>
              </a:extLst>
            </p:cNvPr>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534;p37">
              <a:extLst>
                <a:ext uri="{FF2B5EF4-FFF2-40B4-BE49-F238E27FC236}">
                  <a16:creationId xmlns:a16="http://schemas.microsoft.com/office/drawing/2014/main" id="{5E5C7C32-F873-58DE-8FC7-974411626A46}"/>
                </a:ext>
              </a:extLst>
            </p:cNvPr>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535;p37">
              <a:extLst>
                <a:ext uri="{FF2B5EF4-FFF2-40B4-BE49-F238E27FC236}">
                  <a16:creationId xmlns:a16="http://schemas.microsoft.com/office/drawing/2014/main" id="{51720E87-2E2D-0EBC-05E8-E8A21D2B8D45}"/>
                </a:ext>
              </a:extLst>
            </p:cNvPr>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536;p37">
              <a:extLst>
                <a:ext uri="{FF2B5EF4-FFF2-40B4-BE49-F238E27FC236}">
                  <a16:creationId xmlns:a16="http://schemas.microsoft.com/office/drawing/2014/main" id="{FFD8213A-7587-075A-E13A-91FD33B78F5B}"/>
                </a:ext>
              </a:extLst>
            </p:cNvPr>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537;p37">
              <a:extLst>
                <a:ext uri="{FF2B5EF4-FFF2-40B4-BE49-F238E27FC236}">
                  <a16:creationId xmlns:a16="http://schemas.microsoft.com/office/drawing/2014/main" id="{5AC79A27-0ADA-AEDF-17C0-E7F2F9D856EE}"/>
                </a:ext>
              </a:extLst>
            </p:cNvPr>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538;p37">
              <a:extLst>
                <a:ext uri="{FF2B5EF4-FFF2-40B4-BE49-F238E27FC236}">
                  <a16:creationId xmlns:a16="http://schemas.microsoft.com/office/drawing/2014/main" id="{D7870633-62B4-907A-6E85-2A489976E215}"/>
                </a:ext>
              </a:extLst>
            </p:cNvPr>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539;p37">
              <a:extLst>
                <a:ext uri="{FF2B5EF4-FFF2-40B4-BE49-F238E27FC236}">
                  <a16:creationId xmlns:a16="http://schemas.microsoft.com/office/drawing/2014/main" id="{DBCE9662-6633-4FBE-44CC-210BB22703A1}"/>
                </a:ext>
              </a:extLst>
            </p:cNvPr>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540;p37">
              <a:extLst>
                <a:ext uri="{FF2B5EF4-FFF2-40B4-BE49-F238E27FC236}">
                  <a16:creationId xmlns:a16="http://schemas.microsoft.com/office/drawing/2014/main" id="{5487A577-2494-175F-3665-40DFC3DF9BBB}"/>
                </a:ext>
              </a:extLst>
            </p:cNvPr>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541;p37">
              <a:extLst>
                <a:ext uri="{FF2B5EF4-FFF2-40B4-BE49-F238E27FC236}">
                  <a16:creationId xmlns:a16="http://schemas.microsoft.com/office/drawing/2014/main" id="{2F6B4426-FE14-5487-8057-9E14A1C62E58}"/>
                </a:ext>
              </a:extLst>
            </p:cNvPr>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542;p37">
              <a:extLst>
                <a:ext uri="{FF2B5EF4-FFF2-40B4-BE49-F238E27FC236}">
                  <a16:creationId xmlns:a16="http://schemas.microsoft.com/office/drawing/2014/main" id="{396C5304-9E0E-E48C-FD4C-FF3BDBA589CD}"/>
                </a:ext>
              </a:extLst>
            </p:cNvPr>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543;p37">
              <a:extLst>
                <a:ext uri="{FF2B5EF4-FFF2-40B4-BE49-F238E27FC236}">
                  <a16:creationId xmlns:a16="http://schemas.microsoft.com/office/drawing/2014/main" id="{BDDAE8F2-8437-EE8C-2D90-D9A3A8108F43}"/>
                </a:ext>
              </a:extLst>
            </p:cNvPr>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rgbClr val="463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544;p37">
              <a:extLst>
                <a:ext uri="{FF2B5EF4-FFF2-40B4-BE49-F238E27FC236}">
                  <a16:creationId xmlns:a16="http://schemas.microsoft.com/office/drawing/2014/main" id="{E505F3E7-4543-00D2-13C4-FF3BBFDEF72B}"/>
                </a:ext>
              </a:extLst>
            </p:cNvPr>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A1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545;p37">
              <a:extLst>
                <a:ext uri="{FF2B5EF4-FFF2-40B4-BE49-F238E27FC236}">
                  <a16:creationId xmlns:a16="http://schemas.microsoft.com/office/drawing/2014/main" id="{46066F1B-AD98-9545-8FC9-0F7A218FCE68}"/>
                </a:ext>
              </a:extLst>
            </p:cNvPr>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546;p37">
              <a:extLst>
                <a:ext uri="{FF2B5EF4-FFF2-40B4-BE49-F238E27FC236}">
                  <a16:creationId xmlns:a16="http://schemas.microsoft.com/office/drawing/2014/main" id="{65DE2D6C-5548-C576-FF74-50F2FA124802}"/>
                </a:ext>
              </a:extLst>
            </p:cNvPr>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547;p37">
              <a:extLst>
                <a:ext uri="{FF2B5EF4-FFF2-40B4-BE49-F238E27FC236}">
                  <a16:creationId xmlns:a16="http://schemas.microsoft.com/office/drawing/2014/main" id="{0F4098A2-5021-758C-5C4A-45BCE6BED15A}"/>
                </a:ext>
              </a:extLst>
            </p:cNvPr>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548;p37">
              <a:extLst>
                <a:ext uri="{FF2B5EF4-FFF2-40B4-BE49-F238E27FC236}">
                  <a16:creationId xmlns:a16="http://schemas.microsoft.com/office/drawing/2014/main" id="{C01F5C65-796D-9478-1D28-B888E3B3437B}"/>
                </a:ext>
              </a:extLst>
            </p:cNvPr>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463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549;p37">
              <a:extLst>
                <a:ext uri="{FF2B5EF4-FFF2-40B4-BE49-F238E27FC236}">
                  <a16:creationId xmlns:a16="http://schemas.microsoft.com/office/drawing/2014/main" id="{99F23A5C-27C1-B252-E7E4-55B853A2B86D}"/>
                </a:ext>
              </a:extLst>
            </p:cNvPr>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A1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550;p37">
              <a:extLst>
                <a:ext uri="{FF2B5EF4-FFF2-40B4-BE49-F238E27FC236}">
                  <a16:creationId xmlns:a16="http://schemas.microsoft.com/office/drawing/2014/main" id="{C4BB4A8D-53FD-84FA-189C-EB55FD8FC72F}"/>
                </a:ext>
              </a:extLst>
            </p:cNvPr>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rgbClr val="3B3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551;p37">
              <a:extLst>
                <a:ext uri="{FF2B5EF4-FFF2-40B4-BE49-F238E27FC236}">
                  <a16:creationId xmlns:a16="http://schemas.microsoft.com/office/drawing/2014/main" id="{BE20B20D-DD17-5FE2-0A86-4A94330BEEEA}"/>
                </a:ext>
              </a:extLst>
            </p:cNvPr>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552;p37">
              <a:extLst>
                <a:ext uri="{FF2B5EF4-FFF2-40B4-BE49-F238E27FC236}">
                  <a16:creationId xmlns:a16="http://schemas.microsoft.com/office/drawing/2014/main" id="{CE5B986A-3CC1-AC5B-5A46-F484EFBC2688}"/>
                </a:ext>
              </a:extLst>
            </p:cNvPr>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553;p37">
              <a:extLst>
                <a:ext uri="{FF2B5EF4-FFF2-40B4-BE49-F238E27FC236}">
                  <a16:creationId xmlns:a16="http://schemas.microsoft.com/office/drawing/2014/main" id="{218A99C5-C5F8-5655-A8C6-1377C3E0BCE0}"/>
                </a:ext>
              </a:extLst>
            </p:cNvPr>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554;p37">
              <a:extLst>
                <a:ext uri="{FF2B5EF4-FFF2-40B4-BE49-F238E27FC236}">
                  <a16:creationId xmlns:a16="http://schemas.microsoft.com/office/drawing/2014/main" id="{4D53B7BA-1E41-9B20-7F4B-169002C3245F}"/>
                </a:ext>
              </a:extLst>
            </p:cNvPr>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555;p37">
              <a:extLst>
                <a:ext uri="{FF2B5EF4-FFF2-40B4-BE49-F238E27FC236}">
                  <a16:creationId xmlns:a16="http://schemas.microsoft.com/office/drawing/2014/main" id="{0AAE8520-2099-66D8-34CA-288D746E4BBC}"/>
                </a:ext>
              </a:extLst>
            </p:cNvPr>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556;p37">
              <a:extLst>
                <a:ext uri="{FF2B5EF4-FFF2-40B4-BE49-F238E27FC236}">
                  <a16:creationId xmlns:a16="http://schemas.microsoft.com/office/drawing/2014/main" id="{207297DA-1328-A942-13BA-8DDBD89177EE}"/>
                </a:ext>
              </a:extLst>
            </p:cNvPr>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557;p37">
              <a:extLst>
                <a:ext uri="{FF2B5EF4-FFF2-40B4-BE49-F238E27FC236}">
                  <a16:creationId xmlns:a16="http://schemas.microsoft.com/office/drawing/2014/main" id="{C6EEEE19-562D-CD11-C8B1-07312D6C460B}"/>
                </a:ext>
              </a:extLst>
            </p:cNvPr>
            <p:cNvSpPr/>
            <p:nvPr/>
          </p:nvSpPr>
          <p:spPr>
            <a:xfrm flipH="1">
              <a:off x="6883836" y="3330257"/>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558;p37">
              <a:extLst>
                <a:ext uri="{FF2B5EF4-FFF2-40B4-BE49-F238E27FC236}">
                  <a16:creationId xmlns:a16="http://schemas.microsoft.com/office/drawing/2014/main" id="{CC2DAF74-5100-A3CF-49F6-EE2C504F47F5}"/>
                </a:ext>
              </a:extLst>
            </p:cNvPr>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559;p37">
              <a:extLst>
                <a:ext uri="{FF2B5EF4-FFF2-40B4-BE49-F238E27FC236}">
                  <a16:creationId xmlns:a16="http://schemas.microsoft.com/office/drawing/2014/main" id="{7A647544-CF2F-757F-447E-EF0FEBF62C43}"/>
                </a:ext>
              </a:extLst>
            </p:cNvPr>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560;p37">
              <a:extLst>
                <a:ext uri="{FF2B5EF4-FFF2-40B4-BE49-F238E27FC236}">
                  <a16:creationId xmlns:a16="http://schemas.microsoft.com/office/drawing/2014/main" id="{71C6BB7E-00E1-0D59-2362-513A7F13DB0A}"/>
                </a:ext>
              </a:extLst>
            </p:cNvPr>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561;p37">
              <a:extLst>
                <a:ext uri="{FF2B5EF4-FFF2-40B4-BE49-F238E27FC236}">
                  <a16:creationId xmlns:a16="http://schemas.microsoft.com/office/drawing/2014/main" id="{3E866F3F-74C9-36E5-E4D0-F4E2010B4AA9}"/>
                </a:ext>
              </a:extLst>
            </p:cNvPr>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562;p37">
              <a:extLst>
                <a:ext uri="{FF2B5EF4-FFF2-40B4-BE49-F238E27FC236}">
                  <a16:creationId xmlns:a16="http://schemas.microsoft.com/office/drawing/2014/main" id="{791AE730-C744-DA39-0F75-49CE63739FAB}"/>
                </a:ext>
              </a:extLst>
            </p:cNvPr>
            <p:cNvSpPr/>
            <p:nvPr/>
          </p:nvSpPr>
          <p:spPr>
            <a:xfrm flipH="1">
              <a:off x="6540353" y="3378164"/>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563;p37">
              <a:extLst>
                <a:ext uri="{FF2B5EF4-FFF2-40B4-BE49-F238E27FC236}">
                  <a16:creationId xmlns:a16="http://schemas.microsoft.com/office/drawing/2014/main" id="{AEE09DD7-6CBB-B8BB-6099-0B963891E11A}"/>
                </a:ext>
              </a:extLst>
            </p:cNvPr>
            <p:cNvSpPr/>
            <p:nvPr/>
          </p:nvSpPr>
          <p:spPr>
            <a:xfrm flipH="1">
              <a:off x="6433343" y="3369721"/>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564;p37">
              <a:extLst>
                <a:ext uri="{FF2B5EF4-FFF2-40B4-BE49-F238E27FC236}">
                  <a16:creationId xmlns:a16="http://schemas.microsoft.com/office/drawing/2014/main" id="{40E19D9D-BA2F-C36E-30AC-220135693DF7}"/>
                </a:ext>
              </a:extLst>
            </p:cNvPr>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565;p37">
              <a:extLst>
                <a:ext uri="{FF2B5EF4-FFF2-40B4-BE49-F238E27FC236}">
                  <a16:creationId xmlns:a16="http://schemas.microsoft.com/office/drawing/2014/main" id="{C6259C40-4C60-0C71-13A0-A3137346AD9D}"/>
                </a:ext>
              </a:extLst>
            </p:cNvPr>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566;p37">
              <a:extLst>
                <a:ext uri="{FF2B5EF4-FFF2-40B4-BE49-F238E27FC236}">
                  <a16:creationId xmlns:a16="http://schemas.microsoft.com/office/drawing/2014/main" id="{A957B1A2-5603-8319-1E1B-769CDDB4D735}"/>
                </a:ext>
              </a:extLst>
            </p:cNvPr>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567;p37">
              <a:extLst>
                <a:ext uri="{FF2B5EF4-FFF2-40B4-BE49-F238E27FC236}">
                  <a16:creationId xmlns:a16="http://schemas.microsoft.com/office/drawing/2014/main" id="{FC2DB23D-15A9-BBCD-87C8-468DFDD8C7E1}"/>
                </a:ext>
              </a:extLst>
            </p:cNvPr>
            <p:cNvSpPr/>
            <p:nvPr/>
          </p:nvSpPr>
          <p:spPr>
            <a:xfrm flipH="1">
              <a:off x="6308446" y="3294858"/>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568;p37">
              <a:extLst>
                <a:ext uri="{FF2B5EF4-FFF2-40B4-BE49-F238E27FC236}">
                  <a16:creationId xmlns:a16="http://schemas.microsoft.com/office/drawing/2014/main" id="{3ACDA416-5C23-236C-7FB7-AFFA68096532}"/>
                </a:ext>
              </a:extLst>
            </p:cNvPr>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569;p37">
              <a:extLst>
                <a:ext uri="{FF2B5EF4-FFF2-40B4-BE49-F238E27FC236}">
                  <a16:creationId xmlns:a16="http://schemas.microsoft.com/office/drawing/2014/main" id="{D789EF57-F8A8-5F6D-99C7-370355796B0D}"/>
                </a:ext>
              </a:extLst>
            </p:cNvPr>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570;p37">
              <a:extLst>
                <a:ext uri="{FF2B5EF4-FFF2-40B4-BE49-F238E27FC236}">
                  <a16:creationId xmlns:a16="http://schemas.microsoft.com/office/drawing/2014/main" id="{F45F4292-F320-1551-4917-2C2100E41838}"/>
                </a:ext>
              </a:extLst>
            </p:cNvPr>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571;p37">
              <a:extLst>
                <a:ext uri="{FF2B5EF4-FFF2-40B4-BE49-F238E27FC236}">
                  <a16:creationId xmlns:a16="http://schemas.microsoft.com/office/drawing/2014/main" id="{8031DC3B-C094-6642-5828-2D61E7D32DF4}"/>
                </a:ext>
              </a:extLst>
            </p:cNvPr>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572;p37">
              <a:extLst>
                <a:ext uri="{FF2B5EF4-FFF2-40B4-BE49-F238E27FC236}">
                  <a16:creationId xmlns:a16="http://schemas.microsoft.com/office/drawing/2014/main" id="{2BCA71A9-E1B9-5721-0C58-4B12BF9B009E}"/>
                </a:ext>
              </a:extLst>
            </p:cNvPr>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573;p37">
              <a:extLst>
                <a:ext uri="{FF2B5EF4-FFF2-40B4-BE49-F238E27FC236}">
                  <a16:creationId xmlns:a16="http://schemas.microsoft.com/office/drawing/2014/main" id="{1B060BB2-4D0C-75F4-5C76-746A6424E63E}"/>
                </a:ext>
              </a:extLst>
            </p:cNvPr>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574;p37">
              <a:extLst>
                <a:ext uri="{FF2B5EF4-FFF2-40B4-BE49-F238E27FC236}">
                  <a16:creationId xmlns:a16="http://schemas.microsoft.com/office/drawing/2014/main" id="{FDD5332D-8674-8304-F4D1-2DF35B757DA0}"/>
                </a:ext>
              </a:extLst>
            </p:cNvPr>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575;p37">
              <a:extLst>
                <a:ext uri="{FF2B5EF4-FFF2-40B4-BE49-F238E27FC236}">
                  <a16:creationId xmlns:a16="http://schemas.microsoft.com/office/drawing/2014/main" id="{29C8A326-48DB-E005-DFCB-AC3A635F43E3}"/>
                </a:ext>
              </a:extLst>
            </p:cNvPr>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576;p37">
              <a:extLst>
                <a:ext uri="{FF2B5EF4-FFF2-40B4-BE49-F238E27FC236}">
                  <a16:creationId xmlns:a16="http://schemas.microsoft.com/office/drawing/2014/main" id="{AF349E85-A969-A8BF-E64F-A1DF67E45D31}"/>
                </a:ext>
              </a:extLst>
            </p:cNvPr>
            <p:cNvSpPr/>
            <p:nvPr/>
          </p:nvSpPr>
          <p:spPr>
            <a:xfrm flipH="1">
              <a:off x="6534974" y="3377539"/>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577;p37">
              <a:extLst>
                <a:ext uri="{FF2B5EF4-FFF2-40B4-BE49-F238E27FC236}">
                  <a16:creationId xmlns:a16="http://schemas.microsoft.com/office/drawing/2014/main" id="{B6D33741-D06E-75C7-29B6-595E931FA03D}"/>
                </a:ext>
              </a:extLst>
            </p:cNvPr>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578;p37">
              <a:extLst>
                <a:ext uri="{FF2B5EF4-FFF2-40B4-BE49-F238E27FC236}">
                  <a16:creationId xmlns:a16="http://schemas.microsoft.com/office/drawing/2014/main" id="{A0442430-4FFD-DE0A-C6CE-8B2A30CC7015}"/>
                </a:ext>
              </a:extLst>
            </p:cNvPr>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579;p37">
              <a:extLst>
                <a:ext uri="{FF2B5EF4-FFF2-40B4-BE49-F238E27FC236}">
                  <a16:creationId xmlns:a16="http://schemas.microsoft.com/office/drawing/2014/main" id="{DA2EFD22-7AC1-EC07-C3AB-C39D4388674F}"/>
                </a:ext>
              </a:extLst>
            </p:cNvPr>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580;p37">
              <a:extLst>
                <a:ext uri="{FF2B5EF4-FFF2-40B4-BE49-F238E27FC236}">
                  <a16:creationId xmlns:a16="http://schemas.microsoft.com/office/drawing/2014/main" id="{955F464B-43F8-474C-C45A-C7EADD00888D}"/>
                </a:ext>
              </a:extLst>
            </p:cNvPr>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581;p37">
              <a:extLst>
                <a:ext uri="{FF2B5EF4-FFF2-40B4-BE49-F238E27FC236}">
                  <a16:creationId xmlns:a16="http://schemas.microsoft.com/office/drawing/2014/main" id="{FA2D3437-0A1D-49E5-780F-64F7FB8DF9D5}"/>
                </a:ext>
              </a:extLst>
            </p:cNvPr>
            <p:cNvSpPr/>
            <p:nvPr/>
          </p:nvSpPr>
          <p:spPr>
            <a:xfrm flipH="1">
              <a:off x="6306757" y="3276596"/>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582;p37">
              <a:extLst>
                <a:ext uri="{FF2B5EF4-FFF2-40B4-BE49-F238E27FC236}">
                  <a16:creationId xmlns:a16="http://schemas.microsoft.com/office/drawing/2014/main" id="{BFD33747-8D1A-8A4B-52AA-D839A1E9D004}"/>
                </a:ext>
              </a:extLst>
            </p:cNvPr>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583;p37">
              <a:extLst>
                <a:ext uri="{FF2B5EF4-FFF2-40B4-BE49-F238E27FC236}">
                  <a16:creationId xmlns:a16="http://schemas.microsoft.com/office/drawing/2014/main" id="{C1A68151-E447-422D-ECE5-EC4C6569AB89}"/>
                </a:ext>
              </a:extLst>
            </p:cNvPr>
            <p:cNvSpPr/>
            <p:nvPr/>
          </p:nvSpPr>
          <p:spPr>
            <a:xfrm flipH="1">
              <a:off x="6882773" y="3322752"/>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584;p37">
              <a:extLst>
                <a:ext uri="{FF2B5EF4-FFF2-40B4-BE49-F238E27FC236}">
                  <a16:creationId xmlns:a16="http://schemas.microsoft.com/office/drawing/2014/main" id="{AA3E895B-1A5B-BB94-133E-0EF152941111}"/>
                </a:ext>
              </a:extLst>
            </p:cNvPr>
            <p:cNvSpPr/>
            <p:nvPr/>
          </p:nvSpPr>
          <p:spPr>
            <a:xfrm flipH="1">
              <a:off x="6928554"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585;p37">
              <a:extLst>
                <a:ext uri="{FF2B5EF4-FFF2-40B4-BE49-F238E27FC236}">
                  <a16:creationId xmlns:a16="http://schemas.microsoft.com/office/drawing/2014/main" id="{CB84B13E-F436-80BA-CBA5-BB4937F57888}"/>
                </a:ext>
              </a:extLst>
            </p:cNvPr>
            <p:cNvSpPr/>
            <p:nvPr/>
          </p:nvSpPr>
          <p:spPr>
            <a:xfrm flipH="1">
              <a:off x="6679823" y="3502748"/>
              <a:ext cx="33710" cy="12446"/>
            </a:xfrm>
            <a:custGeom>
              <a:avLst/>
              <a:gdLst/>
              <a:ahLst/>
              <a:cxnLst/>
              <a:rect l="l" t="t" r="r" b="b"/>
              <a:pathLst>
                <a:path w="539" h="199" extrusionOk="0">
                  <a:moveTo>
                    <a:pt x="177" y="0"/>
                  </a:moveTo>
                  <a:cubicBezTo>
                    <a:pt x="125" y="0"/>
                    <a:pt x="73" y="5"/>
                    <a:pt x="21" y="17"/>
                  </a:cubicBezTo>
                  <a:cubicBezTo>
                    <a:pt x="4" y="20"/>
                    <a:pt x="1" y="47"/>
                    <a:pt x="15" y="55"/>
                  </a:cubicBezTo>
                  <a:cubicBezTo>
                    <a:pt x="172" y="133"/>
                    <a:pt x="336" y="181"/>
                    <a:pt x="509" y="198"/>
                  </a:cubicBezTo>
                  <a:cubicBezTo>
                    <a:pt x="510" y="199"/>
                    <a:pt x="511" y="199"/>
                    <a:pt x="512" y="199"/>
                  </a:cubicBezTo>
                  <a:cubicBezTo>
                    <a:pt x="519" y="199"/>
                    <a:pt x="527" y="190"/>
                    <a:pt x="530" y="184"/>
                  </a:cubicBezTo>
                  <a:cubicBezTo>
                    <a:pt x="533" y="164"/>
                    <a:pt x="533" y="143"/>
                    <a:pt x="536" y="123"/>
                  </a:cubicBezTo>
                  <a:cubicBezTo>
                    <a:pt x="539" y="108"/>
                    <a:pt x="526" y="97"/>
                    <a:pt x="514" y="97"/>
                  </a:cubicBezTo>
                  <a:cubicBezTo>
                    <a:pt x="507" y="97"/>
                    <a:pt x="501" y="102"/>
                    <a:pt x="500" y="112"/>
                  </a:cubicBezTo>
                  <a:cubicBezTo>
                    <a:pt x="497" y="127"/>
                    <a:pt x="494" y="141"/>
                    <a:pt x="492" y="155"/>
                  </a:cubicBezTo>
                  <a:lnTo>
                    <a:pt x="492" y="155"/>
                  </a:lnTo>
                  <a:cubicBezTo>
                    <a:pt x="352" y="139"/>
                    <a:pt x="218" y="104"/>
                    <a:pt x="93" y="47"/>
                  </a:cubicBezTo>
                  <a:lnTo>
                    <a:pt x="93" y="47"/>
                  </a:lnTo>
                  <a:cubicBezTo>
                    <a:pt x="122" y="43"/>
                    <a:pt x="151" y="41"/>
                    <a:pt x="180" y="41"/>
                  </a:cubicBezTo>
                  <a:cubicBezTo>
                    <a:pt x="203" y="41"/>
                    <a:pt x="226" y="42"/>
                    <a:pt x="250" y="44"/>
                  </a:cubicBezTo>
                  <a:cubicBezTo>
                    <a:pt x="251" y="44"/>
                    <a:pt x="252" y="44"/>
                    <a:pt x="252" y="44"/>
                  </a:cubicBezTo>
                  <a:cubicBezTo>
                    <a:pt x="274" y="44"/>
                    <a:pt x="273" y="6"/>
                    <a:pt x="250" y="3"/>
                  </a:cubicBezTo>
                  <a:cubicBezTo>
                    <a:pt x="225" y="1"/>
                    <a:pt x="201" y="0"/>
                    <a:pt x="177"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586;p37">
              <a:extLst>
                <a:ext uri="{FF2B5EF4-FFF2-40B4-BE49-F238E27FC236}">
                  <a16:creationId xmlns:a16="http://schemas.microsoft.com/office/drawing/2014/main" id="{51BF0E98-54DA-1D6C-B0FA-01CE11227F06}"/>
                </a:ext>
              </a:extLst>
            </p:cNvPr>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587;p37">
              <a:extLst>
                <a:ext uri="{FF2B5EF4-FFF2-40B4-BE49-F238E27FC236}">
                  <a16:creationId xmlns:a16="http://schemas.microsoft.com/office/drawing/2014/main" id="{3367007D-5EA5-C2EA-E3E3-1C9FDA5ED309}"/>
                </a:ext>
              </a:extLst>
            </p:cNvPr>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588;p37">
              <a:extLst>
                <a:ext uri="{FF2B5EF4-FFF2-40B4-BE49-F238E27FC236}">
                  <a16:creationId xmlns:a16="http://schemas.microsoft.com/office/drawing/2014/main" id="{4BC8DC92-6904-FB73-C681-A8527219B8F3}"/>
                </a:ext>
              </a:extLst>
            </p:cNvPr>
            <p:cNvSpPr/>
            <p:nvPr/>
          </p:nvSpPr>
          <p:spPr>
            <a:xfrm flipH="1">
              <a:off x="6386811" y="3501998"/>
              <a:ext cx="44968" cy="5942"/>
            </a:xfrm>
            <a:custGeom>
              <a:avLst/>
              <a:gdLst/>
              <a:ahLst/>
              <a:cxnLst/>
              <a:rect l="l" t="t" r="r" b="b"/>
              <a:pathLst>
                <a:path w="719" h="95" extrusionOk="0">
                  <a:moveTo>
                    <a:pt x="30" y="1"/>
                  </a:moveTo>
                  <a:cubicBezTo>
                    <a:pt x="7" y="1"/>
                    <a:pt x="0" y="33"/>
                    <a:pt x="22" y="39"/>
                  </a:cubicBezTo>
                  <a:cubicBezTo>
                    <a:pt x="22" y="39"/>
                    <a:pt x="22" y="39"/>
                    <a:pt x="22" y="39"/>
                  </a:cubicBezTo>
                  <a:lnTo>
                    <a:pt x="22" y="39"/>
                  </a:lnTo>
                  <a:cubicBezTo>
                    <a:pt x="39" y="50"/>
                    <a:pt x="53" y="56"/>
                    <a:pt x="70" y="67"/>
                  </a:cubicBezTo>
                  <a:cubicBezTo>
                    <a:pt x="75" y="70"/>
                    <a:pt x="80" y="72"/>
                    <a:pt x="84" y="72"/>
                  </a:cubicBezTo>
                  <a:cubicBezTo>
                    <a:pt x="94" y="72"/>
                    <a:pt x="102" y="65"/>
                    <a:pt x="104" y="55"/>
                  </a:cubicBezTo>
                  <a:lnTo>
                    <a:pt x="104" y="55"/>
                  </a:lnTo>
                  <a:cubicBezTo>
                    <a:pt x="250" y="82"/>
                    <a:pt x="396" y="95"/>
                    <a:pt x="543" y="95"/>
                  </a:cubicBezTo>
                  <a:cubicBezTo>
                    <a:pt x="592" y="95"/>
                    <a:pt x="642" y="93"/>
                    <a:pt x="691" y="91"/>
                  </a:cubicBezTo>
                  <a:cubicBezTo>
                    <a:pt x="718" y="91"/>
                    <a:pt x="718" y="50"/>
                    <a:pt x="691" y="50"/>
                  </a:cubicBezTo>
                  <a:cubicBezTo>
                    <a:pt x="642" y="53"/>
                    <a:pt x="593" y="54"/>
                    <a:pt x="543" y="54"/>
                  </a:cubicBezTo>
                  <a:cubicBezTo>
                    <a:pt x="372" y="54"/>
                    <a:pt x="203" y="36"/>
                    <a:pt x="36" y="1"/>
                  </a:cubicBezTo>
                  <a:cubicBezTo>
                    <a:pt x="34" y="1"/>
                    <a:pt x="32" y="1"/>
                    <a:pt x="30" y="1"/>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589;p37">
              <a:extLst>
                <a:ext uri="{FF2B5EF4-FFF2-40B4-BE49-F238E27FC236}">
                  <a16:creationId xmlns:a16="http://schemas.microsoft.com/office/drawing/2014/main" id="{AB1E712B-3517-4D60-1796-36CDCF8C120F}"/>
                </a:ext>
              </a:extLst>
            </p:cNvPr>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590;p37">
              <a:extLst>
                <a:ext uri="{FF2B5EF4-FFF2-40B4-BE49-F238E27FC236}">
                  <a16:creationId xmlns:a16="http://schemas.microsoft.com/office/drawing/2014/main" id="{F28ED587-0757-B4E1-7D2C-F554523A1CC7}"/>
                </a:ext>
              </a:extLst>
            </p:cNvPr>
            <p:cNvSpPr/>
            <p:nvPr/>
          </p:nvSpPr>
          <p:spPr>
            <a:xfrm flipH="1">
              <a:off x="6174167" y="3433827"/>
              <a:ext cx="20764" cy="28832"/>
            </a:xfrm>
            <a:custGeom>
              <a:avLst/>
              <a:gdLst/>
              <a:ahLst/>
              <a:cxnLst/>
              <a:rect l="l" t="t" r="r" b="b"/>
              <a:pathLst>
                <a:path w="332" h="461" extrusionOk="0">
                  <a:moveTo>
                    <a:pt x="304" y="0"/>
                  </a:moveTo>
                  <a:cubicBezTo>
                    <a:pt x="300" y="0"/>
                    <a:pt x="297" y="1"/>
                    <a:pt x="294" y="2"/>
                  </a:cubicBezTo>
                  <a:cubicBezTo>
                    <a:pt x="290" y="2"/>
                    <a:pt x="290" y="2"/>
                    <a:pt x="287" y="6"/>
                  </a:cubicBezTo>
                  <a:cubicBezTo>
                    <a:pt x="278" y="10"/>
                    <a:pt x="275" y="17"/>
                    <a:pt x="277" y="25"/>
                  </a:cubicBezTo>
                  <a:lnTo>
                    <a:pt x="277" y="25"/>
                  </a:lnTo>
                  <a:cubicBezTo>
                    <a:pt x="268" y="20"/>
                    <a:pt x="257" y="18"/>
                    <a:pt x="246" y="18"/>
                  </a:cubicBezTo>
                  <a:cubicBezTo>
                    <a:pt x="184" y="18"/>
                    <a:pt x="102" y="81"/>
                    <a:pt x="72" y="119"/>
                  </a:cubicBezTo>
                  <a:cubicBezTo>
                    <a:pt x="21" y="184"/>
                    <a:pt x="0" y="276"/>
                    <a:pt x="35" y="354"/>
                  </a:cubicBezTo>
                  <a:cubicBezTo>
                    <a:pt x="58" y="410"/>
                    <a:pt x="112" y="461"/>
                    <a:pt x="176" y="461"/>
                  </a:cubicBezTo>
                  <a:cubicBezTo>
                    <a:pt x="187" y="461"/>
                    <a:pt x="197" y="459"/>
                    <a:pt x="208" y="456"/>
                  </a:cubicBezTo>
                  <a:cubicBezTo>
                    <a:pt x="273" y="440"/>
                    <a:pt x="322" y="365"/>
                    <a:pt x="294" y="300"/>
                  </a:cubicBezTo>
                  <a:cubicBezTo>
                    <a:pt x="290" y="289"/>
                    <a:pt x="281" y="284"/>
                    <a:pt x="273" y="284"/>
                  </a:cubicBezTo>
                  <a:cubicBezTo>
                    <a:pt x="260" y="284"/>
                    <a:pt x="247" y="295"/>
                    <a:pt x="253" y="310"/>
                  </a:cubicBezTo>
                  <a:cubicBezTo>
                    <a:pt x="280" y="375"/>
                    <a:pt x="230" y="414"/>
                    <a:pt x="176" y="414"/>
                  </a:cubicBezTo>
                  <a:cubicBezTo>
                    <a:pt x="148" y="414"/>
                    <a:pt x="119" y="404"/>
                    <a:pt x="100" y="382"/>
                  </a:cubicBezTo>
                  <a:cubicBezTo>
                    <a:pt x="52" y="330"/>
                    <a:pt x="48" y="252"/>
                    <a:pt x="76" y="190"/>
                  </a:cubicBezTo>
                  <a:cubicBezTo>
                    <a:pt x="103" y="139"/>
                    <a:pt x="144" y="98"/>
                    <a:pt x="199" y="78"/>
                  </a:cubicBezTo>
                  <a:cubicBezTo>
                    <a:pt x="240" y="61"/>
                    <a:pt x="284" y="75"/>
                    <a:pt x="322" y="54"/>
                  </a:cubicBezTo>
                  <a:cubicBezTo>
                    <a:pt x="328" y="51"/>
                    <a:pt x="331" y="43"/>
                    <a:pt x="331" y="37"/>
                  </a:cubicBezTo>
                  <a:cubicBezTo>
                    <a:pt x="331" y="20"/>
                    <a:pt x="328" y="16"/>
                    <a:pt x="318" y="6"/>
                  </a:cubicBezTo>
                  <a:cubicBezTo>
                    <a:pt x="314" y="2"/>
                    <a:pt x="309" y="0"/>
                    <a:pt x="304"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591;p37">
              <a:extLst>
                <a:ext uri="{FF2B5EF4-FFF2-40B4-BE49-F238E27FC236}">
                  <a16:creationId xmlns:a16="http://schemas.microsoft.com/office/drawing/2014/main" id="{0A0C56C5-DAFB-5B9E-BCEE-343007F6100E}"/>
                </a:ext>
              </a:extLst>
            </p:cNvPr>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592;p37">
              <a:extLst>
                <a:ext uri="{FF2B5EF4-FFF2-40B4-BE49-F238E27FC236}">
                  <a16:creationId xmlns:a16="http://schemas.microsoft.com/office/drawing/2014/main" id="{1813640B-218C-A54E-9FF4-807F64DB3C98}"/>
                </a:ext>
              </a:extLst>
            </p:cNvPr>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593;p37">
              <a:extLst>
                <a:ext uri="{FF2B5EF4-FFF2-40B4-BE49-F238E27FC236}">
                  <a16:creationId xmlns:a16="http://schemas.microsoft.com/office/drawing/2014/main" id="{D6912618-D986-CB84-C4F2-31AC6A980D92}"/>
                </a:ext>
              </a:extLst>
            </p:cNvPr>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594;p37">
              <a:extLst>
                <a:ext uri="{FF2B5EF4-FFF2-40B4-BE49-F238E27FC236}">
                  <a16:creationId xmlns:a16="http://schemas.microsoft.com/office/drawing/2014/main" id="{86F68722-F051-9C2E-A9EE-8F1C93FEA495}"/>
                </a:ext>
              </a:extLst>
            </p:cNvPr>
            <p:cNvSpPr/>
            <p:nvPr/>
          </p:nvSpPr>
          <p:spPr>
            <a:xfrm flipH="1">
              <a:off x="6859319" y="3624393"/>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595;p37">
              <a:extLst>
                <a:ext uri="{FF2B5EF4-FFF2-40B4-BE49-F238E27FC236}">
                  <a16:creationId xmlns:a16="http://schemas.microsoft.com/office/drawing/2014/main" id="{6D1C8D65-D026-3A64-E987-AD543F083FDD}"/>
                </a:ext>
              </a:extLst>
            </p:cNvPr>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596;p37">
              <a:extLst>
                <a:ext uri="{FF2B5EF4-FFF2-40B4-BE49-F238E27FC236}">
                  <a16:creationId xmlns:a16="http://schemas.microsoft.com/office/drawing/2014/main" id="{1E1A293C-452C-2D0F-E9B1-DEBE00BD9820}"/>
                </a:ext>
              </a:extLst>
            </p:cNvPr>
            <p:cNvSpPr/>
            <p:nvPr/>
          </p:nvSpPr>
          <p:spPr>
            <a:xfrm flipH="1">
              <a:off x="6926490"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597;p37">
              <a:extLst>
                <a:ext uri="{FF2B5EF4-FFF2-40B4-BE49-F238E27FC236}">
                  <a16:creationId xmlns:a16="http://schemas.microsoft.com/office/drawing/2014/main" id="{D7275E76-E8F0-4381-8721-2EA121527F65}"/>
                </a:ext>
              </a:extLst>
            </p:cNvPr>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598;p37">
              <a:extLst>
                <a:ext uri="{FF2B5EF4-FFF2-40B4-BE49-F238E27FC236}">
                  <a16:creationId xmlns:a16="http://schemas.microsoft.com/office/drawing/2014/main" id="{F84291DB-4647-53F8-69AD-3476AD984E3B}"/>
                </a:ext>
              </a:extLst>
            </p:cNvPr>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599;p37">
              <a:extLst>
                <a:ext uri="{FF2B5EF4-FFF2-40B4-BE49-F238E27FC236}">
                  <a16:creationId xmlns:a16="http://schemas.microsoft.com/office/drawing/2014/main" id="{878516DF-0320-CB52-555F-9A2F66D0834E}"/>
                </a:ext>
              </a:extLst>
            </p:cNvPr>
            <p:cNvSpPr/>
            <p:nvPr/>
          </p:nvSpPr>
          <p:spPr>
            <a:xfrm flipH="1">
              <a:off x="6397694" y="3360527"/>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00;p37">
              <a:extLst>
                <a:ext uri="{FF2B5EF4-FFF2-40B4-BE49-F238E27FC236}">
                  <a16:creationId xmlns:a16="http://schemas.microsoft.com/office/drawing/2014/main" id="{6F1A4C01-1093-36A2-4AD1-4788E9E4B9B3}"/>
                </a:ext>
              </a:extLst>
            </p:cNvPr>
            <p:cNvSpPr/>
            <p:nvPr/>
          </p:nvSpPr>
          <p:spPr>
            <a:xfrm flipH="1">
              <a:off x="6418646" y="3377789"/>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01;p37">
              <a:extLst>
                <a:ext uri="{FF2B5EF4-FFF2-40B4-BE49-F238E27FC236}">
                  <a16:creationId xmlns:a16="http://schemas.microsoft.com/office/drawing/2014/main" id="{A35CAA52-16CC-3BCF-D2F1-1DA18E8D61E8}"/>
                </a:ext>
              </a:extLst>
            </p:cNvPr>
            <p:cNvSpPr/>
            <p:nvPr/>
          </p:nvSpPr>
          <p:spPr>
            <a:xfrm flipH="1">
              <a:off x="6419584" y="3375412"/>
              <a:ext cx="11320" cy="8944"/>
            </a:xfrm>
            <a:custGeom>
              <a:avLst/>
              <a:gdLst/>
              <a:ahLst/>
              <a:cxnLst/>
              <a:rect l="l" t="t" r="r" b="b"/>
              <a:pathLst>
                <a:path w="181" h="143" extrusionOk="0">
                  <a:moveTo>
                    <a:pt x="67" y="0"/>
                  </a:moveTo>
                  <a:cubicBezTo>
                    <a:pt x="60" y="0"/>
                    <a:pt x="53" y="1"/>
                    <a:pt x="46" y="2"/>
                  </a:cubicBezTo>
                  <a:cubicBezTo>
                    <a:pt x="39" y="2"/>
                    <a:pt x="32" y="8"/>
                    <a:pt x="32" y="15"/>
                  </a:cubicBezTo>
                  <a:cubicBezTo>
                    <a:pt x="22" y="49"/>
                    <a:pt x="11" y="84"/>
                    <a:pt x="5" y="117"/>
                  </a:cubicBezTo>
                  <a:cubicBezTo>
                    <a:pt x="1" y="132"/>
                    <a:pt x="13" y="143"/>
                    <a:pt x="25" y="143"/>
                  </a:cubicBezTo>
                  <a:cubicBezTo>
                    <a:pt x="33" y="143"/>
                    <a:pt x="40" y="138"/>
                    <a:pt x="42" y="128"/>
                  </a:cubicBezTo>
                  <a:cubicBezTo>
                    <a:pt x="51" y="98"/>
                    <a:pt x="58" y="68"/>
                    <a:pt x="66" y="38"/>
                  </a:cubicBezTo>
                  <a:lnTo>
                    <a:pt x="66" y="38"/>
                  </a:lnTo>
                  <a:cubicBezTo>
                    <a:pt x="93" y="38"/>
                    <a:pt x="120" y="52"/>
                    <a:pt x="134" y="73"/>
                  </a:cubicBezTo>
                  <a:cubicBezTo>
                    <a:pt x="138" y="79"/>
                    <a:pt x="144" y="81"/>
                    <a:pt x="151" y="81"/>
                  </a:cubicBezTo>
                  <a:cubicBezTo>
                    <a:pt x="166" y="81"/>
                    <a:pt x="181" y="67"/>
                    <a:pt x="169" y="52"/>
                  </a:cubicBezTo>
                  <a:cubicBezTo>
                    <a:pt x="143" y="18"/>
                    <a:pt x="106" y="0"/>
                    <a:pt x="67" y="0"/>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02;p37">
              <a:extLst>
                <a:ext uri="{FF2B5EF4-FFF2-40B4-BE49-F238E27FC236}">
                  <a16:creationId xmlns:a16="http://schemas.microsoft.com/office/drawing/2014/main" id="{7E2796DF-074B-1555-F1BE-5B65D619208A}"/>
                </a:ext>
              </a:extLst>
            </p:cNvPr>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03;p37">
              <a:extLst>
                <a:ext uri="{FF2B5EF4-FFF2-40B4-BE49-F238E27FC236}">
                  <a16:creationId xmlns:a16="http://schemas.microsoft.com/office/drawing/2014/main" id="{5E4DAF01-E8F7-CE60-6D6B-840B06AFF91D}"/>
                </a:ext>
              </a:extLst>
            </p:cNvPr>
            <p:cNvSpPr/>
            <p:nvPr/>
          </p:nvSpPr>
          <p:spPr>
            <a:xfrm flipH="1">
              <a:off x="6782830" y="3358964"/>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04;p37">
              <a:extLst>
                <a:ext uri="{FF2B5EF4-FFF2-40B4-BE49-F238E27FC236}">
                  <a16:creationId xmlns:a16="http://schemas.microsoft.com/office/drawing/2014/main" id="{DFC54848-85F2-352B-1F9F-E932E8949630}"/>
                </a:ext>
              </a:extLst>
            </p:cNvPr>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05;p37">
              <a:extLst>
                <a:ext uri="{FF2B5EF4-FFF2-40B4-BE49-F238E27FC236}">
                  <a16:creationId xmlns:a16="http://schemas.microsoft.com/office/drawing/2014/main" id="{EDDFB827-1EFF-180B-B18C-4AF70004E74D}"/>
                </a:ext>
              </a:extLst>
            </p:cNvPr>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06;p37">
              <a:extLst>
                <a:ext uri="{FF2B5EF4-FFF2-40B4-BE49-F238E27FC236}">
                  <a16:creationId xmlns:a16="http://schemas.microsoft.com/office/drawing/2014/main" id="{D06BADD0-7037-4605-D096-3C80180E2FC9}"/>
                </a:ext>
              </a:extLst>
            </p:cNvPr>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EF6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07;p37">
              <a:extLst>
                <a:ext uri="{FF2B5EF4-FFF2-40B4-BE49-F238E27FC236}">
                  <a16:creationId xmlns:a16="http://schemas.microsoft.com/office/drawing/2014/main" id="{F6C2AB2C-FEE0-B514-AE1F-68A123ECD236}"/>
                </a:ext>
              </a:extLst>
            </p:cNvPr>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rgbClr val="7C6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08;p37">
              <a:extLst>
                <a:ext uri="{FF2B5EF4-FFF2-40B4-BE49-F238E27FC236}">
                  <a16:creationId xmlns:a16="http://schemas.microsoft.com/office/drawing/2014/main" id="{32927A96-D308-B064-5E25-EACC4377895D}"/>
                </a:ext>
              </a:extLst>
            </p:cNvPr>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EF6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09;p37">
              <a:extLst>
                <a:ext uri="{FF2B5EF4-FFF2-40B4-BE49-F238E27FC236}">
                  <a16:creationId xmlns:a16="http://schemas.microsoft.com/office/drawing/2014/main" id="{1239B36E-C28C-7A50-21ED-9739B81582E1}"/>
                </a:ext>
              </a:extLst>
            </p:cNvPr>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10;p37">
              <a:extLst>
                <a:ext uri="{FF2B5EF4-FFF2-40B4-BE49-F238E27FC236}">
                  <a16:creationId xmlns:a16="http://schemas.microsoft.com/office/drawing/2014/main" id="{7C03F7DB-9540-5A6E-FFD4-642F91DC3B53}"/>
                </a:ext>
              </a:extLst>
            </p:cNvPr>
            <p:cNvSpPr/>
            <p:nvPr/>
          </p:nvSpPr>
          <p:spPr>
            <a:xfrm flipH="1">
              <a:off x="6705590" y="3950362"/>
              <a:ext cx="233784" cy="301142"/>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11;p37">
              <a:extLst>
                <a:ext uri="{FF2B5EF4-FFF2-40B4-BE49-F238E27FC236}">
                  <a16:creationId xmlns:a16="http://schemas.microsoft.com/office/drawing/2014/main" id="{0458D592-A975-687A-91AE-92BB04CA7F88}"/>
                </a:ext>
              </a:extLst>
            </p:cNvPr>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12;p37">
              <a:extLst>
                <a:ext uri="{FF2B5EF4-FFF2-40B4-BE49-F238E27FC236}">
                  <a16:creationId xmlns:a16="http://schemas.microsoft.com/office/drawing/2014/main" id="{4B3AA792-FEEC-A460-20A5-062CA1EE2D8F}"/>
                </a:ext>
              </a:extLst>
            </p:cNvPr>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13;p37">
              <a:extLst>
                <a:ext uri="{FF2B5EF4-FFF2-40B4-BE49-F238E27FC236}">
                  <a16:creationId xmlns:a16="http://schemas.microsoft.com/office/drawing/2014/main" id="{4A749E7A-D14C-D881-2989-F4FA35C81252}"/>
                </a:ext>
              </a:extLst>
            </p:cNvPr>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614;p37">
              <a:extLst>
                <a:ext uri="{FF2B5EF4-FFF2-40B4-BE49-F238E27FC236}">
                  <a16:creationId xmlns:a16="http://schemas.microsoft.com/office/drawing/2014/main" id="{7E0DD7A4-9DD2-8976-BB91-1B11D9F64E54}"/>
                </a:ext>
              </a:extLst>
            </p:cNvPr>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EFE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615;p37">
              <a:extLst>
                <a:ext uri="{FF2B5EF4-FFF2-40B4-BE49-F238E27FC236}">
                  <a16:creationId xmlns:a16="http://schemas.microsoft.com/office/drawing/2014/main" id="{5F2E8F6F-F88B-C654-FB95-ECF020319989}"/>
                </a:ext>
              </a:extLst>
            </p:cNvPr>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rgbClr val="C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616;p37">
              <a:extLst>
                <a:ext uri="{FF2B5EF4-FFF2-40B4-BE49-F238E27FC236}">
                  <a16:creationId xmlns:a16="http://schemas.microsoft.com/office/drawing/2014/main" id="{64C4048C-C374-0650-9844-E91DB0678DDA}"/>
                </a:ext>
              </a:extLst>
            </p:cNvPr>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rgbClr val="C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617;p37">
              <a:extLst>
                <a:ext uri="{FF2B5EF4-FFF2-40B4-BE49-F238E27FC236}">
                  <a16:creationId xmlns:a16="http://schemas.microsoft.com/office/drawing/2014/main" id="{B037309F-B90F-3849-F864-1383B47717CC}"/>
                </a:ext>
              </a:extLst>
            </p:cNvPr>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rgbClr val="7FA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618;p37">
              <a:extLst>
                <a:ext uri="{FF2B5EF4-FFF2-40B4-BE49-F238E27FC236}">
                  <a16:creationId xmlns:a16="http://schemas.microsoft.com/office/drawing/2014/main" id="{311044F9-7046-71D7-36DE-D9B4C6B73496}"/>
                </a:ext>
              </a:extLst>
            </p:cNvPr>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619;p37">
              <a:extLst>
                <a:ext uri="{FF2B5EF4-FFF2-40B4-BE49-F238E27FC236}">
                  <a16:creationId xmlns:a16="http://schemas.microsoft.com/office/drawing/2014/main" id="{412E7D1D-13A6-D05D-E8C3-7B52AF196222}"/>
                </a:ext>
              </a:extLst>
            </p:cNvPr>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620;p37">
              <a:extLst>
                <a:ext uri="{FF2B5EF4-FFF2-40B4-BE49-F238E27FC236}">
                  <a16:creationId xmlns:a16="http://schemas.microsoft.com/office/drawing/2014/main" id="{27C80D04-4B4A-28DE-29D4-C5437EBA7D89}"/>
                </a:ext>
              </a:extLst>
            </p:cNvPr>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621;p37">
              <a:extLst>
                <a:ext uri="{FF2B5EF4-FFF2-40B4-BE49-F238E27FC236}">
                  <a16:creationId xmlns:a16="http://schemas.microsoft.com/office/drawing/2014/main" id="{98D1F072-B74A-747A-FF75-D13F6B5F3721}"/>
                </a:ext>
              </a:extLst>
            </p:cNvPr>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622;p37">
              <a:extLst>
                <a:ext uri="{FF2B5EF4-FFF2-40B4-BE49-F238E27FC236}">
                  <a16:creationId xmlns:a16="http://schemas.microsoft.com/office/drawing/2014/main" id="{44BCB299-EBC1-0550-D0A0-779269C27162}"/>
                </a:ext>
              </a:extLst>
            </p:cNvPr>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623;p37">
              <a:extLst>
                <a:ext uri="{FF2B5EF4-FFF2-40B4-BE49-F238E27FC236}">
                  <a16:creationId xmlns:a16="http://schemas.microsoft.com/office/drawing/2014/main" id="{B8ACCF84-3ECC-EF08-1654-C273D129EF5E}"/>
                </a:ext>
              </a:extLst>
            </p:cNvPr>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624;p37">
              <a:extLst>
                <a:ext uri="{FF2B5EF4-FFF2-40B4-BE49-F238E27FC236}">
                  <a16:creationId xmlns:a16="http://schemas.microsoft.com/office/drawing/2014/main" id="{2E32962A-9FC9-7E54-8FF9-7B8D4CC7E693}"/>
                </a:ext>
              </a:extLst>
            </p:cNvPr>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625;p37">
              <a:extLst>
                <a:ext uri="{FF2B5EF4-FFF2-40B4-BE49-F238E27FC236}">
                  <a16:creationId xmlns:a16="http://schemas.microsoft.com/office/drawing/2014/main" id="{27A8BC8B-F35B-7AFD-28E4-A48F5455E735}"/>
                </a:ext>
              </a:extLst>
            </p:cNvPr>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626;p37">
              <a:extLst>
                <a:ext uri="{FF2B5EF4-FFF2-40B4-BE49-F238E27FC236}">
                  <a16:creationId xmlns:a16="http://schemas.microsoft.com/office/drawing/2014/main" id="{339AB067-FA1E-EC0E-FC2B-9B2FDEF70BA7}"/>
                </a:ext>
              </a:extLst>
            </p:cNvPr>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627;p37">
              <a:extLst>
                <a:ext uri="{FF2B5EF4-FFF2-40B4-BE49-F238E27FC236}">
                  <a16:creationId xmlns:a16="http://schemas.microsoft.com/office/drawing/2014/main" id="{2DF587A3-A515-D0E8-36DC-D12BD4407B8E}"/>
                </a:ext>
              </a:extLst>
            </p:cNvPr>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628;p37">
              <a:extLst>
                <a:ext uri="{FF2B5EF4-FFF2-40B4-BE49-F238E27FC236}">
                  <a16:creationId xmlns:a16="http://schemas.microsoft.com/office/drawing/2014/main" id="{6046D584-1167-741F-8090-A349FF12A29D}"/>
                </a:ext>
              </a:extLst>
            </p:cNvPr>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629;p37">
              <a:extLst>
                <a:ext uri="{FF2B5EF4-FFF2-40B4-BE49-F238E27FC236}">
                  <a16:creationId xmlns:a16="http://schemas.microsoft.com/office/drawing/2014/main" id="{3D659110-4A8D-0F68-BCDF-580903A7CA4C}"/>
                </a:ext>
              </a:extLst>
            </p:cNvPr>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630;p37">
              <a:extLst>
                <a:ext uri="{FF2B5EF4-FFF2-40B4-BE49-F238E27FC236}">
                  <a16:creationId xmlns:a16="http://schemas.microsoft.com/office/drawing/2014/main" id="{3707F664-2DE8-6804-8302-759C8171C96E}"/>
                </a:ext>
              </a:extLst>
            </p:cNvPr>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631;p37">
              <a:extLst>
                <a:ext uri="{FF2B5EF4-FFF2-40B4-BE49-F238E27FC236}">
                  <a16:creationId xmlns:a16="http://schemas.microsoft.com/office/drawing/2014/main" id="{7279CEE7-8333-E297-FA39-42D1616263F7}"/>
                </a:ext>
              </a:extLst>
            </p:cNvPr>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632;p37">
              <a:extLst>
                <a:ext uri="{FF2B5EF4-FFF2-40B4-BE49-F238E27FC236}">
                  <a16:creationId xmlns:a16="http://schemas.microsoft.com/office/drawing/2014/main" id="{8FE6A1EF-03F5-4620-837D-293F7DCA97FF}"/>
                </a:ext>
              </a:extLst>
            </p:cNvPr>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633;p37">
              <a:extLst>
                <a:ext uri="{FF2B5EF4-FFF2-40B4-BE49-F238E27FC236}">
                  <a16:creationId xmlns:a16="http://schemas.microsoft.com/office/drawing/2014/main" id="{F8ECF83F-CAB0-95E2-BFCD-070635C34156}"/>
                </a:ext>
              </a:extLst>
            </p:cNvPr>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634;p37">
              <a:extLst>
                <a:ext uri="{FF2B5EF4-FFF2-40B4-BE49-F238E27FC236}">
                  <a16:creationId xmlns:a16="http://schemas.microsoft.com/office/drawing/2014/main" id="{D98EF5A3-CC4A-AC21-FC50-28626DB8F3F2}"/>
                </a:ext>
              </a:extLst>
            </p:cNvPr>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635;p37">
              <a:extLst>
                <a:ext uri="{FF2B5EF4-FFF2-40B4-BE49-F238E27FC236}">
                  <a16:creationId xmlns:a16="http://schemas.microsoft.com/office/drawing/2014/main" id="{C9BAA820-1407-4E79-D52D-5B182AFE727A}"/>
                </a:ext>
              </a:extLst>
            </p:cNvPr>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636;p37">
              <a:extLst>
                <a:ext uri="{FF2B5EF4-FFF2-40B4-BE49-F238E27FC236}">
                  <a16:creationId xmlns:a16="http://schemas.microsoft.com/office/drawing/2014/main" id="{142C9A7B-8417-D27A-C96C-B114448F572C}"/>
                </a:ext>
              </a:extLst>
            </p:cNvPr>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637;p37">
              <a:extLst>
                <a:ext uri="{FF2B5EF4-FFF2-40B4-BE49-F238E27FC236}">
                  <a16:creationId xmlns:a16="http://schemas.microsoft.com/office/drawing/2014/main" id="{9D2F88DF-A3BE-AC6D-3965-CEB0A5CDE167}"/>
                </a:ext>
              </a:extLst>
            </p:cNvPr>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638;p37">
              <a:extLst>
                <a:ext uri="{FF2B5EF4-FFF2-40B4-BE49-F238E27FC236}">
                  <a16:creationId xmlns:a16="http://schemas.microsoft.com/office/drawing/2014/main" id="{6EF61B89-B2E0-716B-D3AA-E12229D88AA6}"/>
                </a:ext>
              </a:extLst>
            </p:cNvPr>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639;p37">
              <a:extLst>
                <a:ext uri="{FF2B5EF4-FFF2-40B4-BE49-F238E27FC236}">
                  <a16:creationId xmlns:a16="http://schemas.microsoft.com/office/drawing/2014/main" id="{48D7FCD5-7A94-760F-0814-15A480AE202D}"/>
                </a:ext>
              </a:extLst>
            </p:cNvPr>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rgbClr val="999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640;p37">
              <a:extLst>
                <a:ext uri="{FF2B5EF4-FFF2-40B4-BE49-F238E27FC236}">
                  <a16:creationId xmlns:a16="http://schemas.microsoft.com/office/drawing/2014/main" id="{5C59E954-6285-AA26-E702-D43535B2ACE9}"/>
                </a:ext>
              </a:extLst>
            </p:cNvPr>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EFE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641;p37">
              <a:extLst>
                <a:ext uri="{FF2B5EF4-FFF2-40B4-BE49-F238E27FC236}">
                  <a16:creationId xmlns:a16="http://schemas.microsoft.com/office/drawing/2014/main" id="{47D8E74A-5841-E995-CB22-D0C3C3D4C3E3}"/>
                </a:ext>
              </a:extLst>
            </p:cNvPr>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EFE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642;p37">
              <a:extLst>
                <a:ext uri="{FF2B5EF4-FFF2-40B4-BE49-F238E27FC236}">
                  <a16:creationId xmlns:a16="http://schemas.microsoft.com/office/drawing/2014/main" id="{E0A37502-D460-0228-EAC6-D7052AFA4080}"/>
                </a:ext>
              </a:extLst>
            </p:cNvPr>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643;p37">
              <a:extLst>
                <a:ext uri="{FF2B5EF4-FFF2-40B4-BE49-F238E27FC236}">
                  <a16:creationId xmlns:a16="http://schemas.microsoft.com/office/drawing/2014/main" id="{243F6B0B-FA1D-5C21-DECD-6AC8CCF8EF19}"/>
                </a:ext>
              </a:extLst>
            </p:cNvPr>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EF6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644;p37">
              <a:extLst>
                <a:ext uri="{FF2B5EF4-FFF2-40B4-BE49-F238E27FC236}">
                  <a16:creationId xmlns:a16="http://schemas.microsoft.com/office/drawing/2014/main" id="{E3CD92C1-4AE4-9AD4-1F15-10D1775D1544}"/>
                </a:ext>
              </a:extLst>
            </p:cNvPr>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645;p37">
              <a:extLst>
                <a:ext uri="{FF2B5EF4-FFF2-40B4-BE49-F238E27FC236}">
                  <a16:creationId xmlns:a16="http://schemas.microsoft.com/office/drawing/2014/main" id="{843637E4-948D-7472-13AD-FC487DA24F6D}"/>
                </a:ext>
              </a:extLst>
            </p:cNvPr>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646;p37">
              <a:extLst>
                <a:ext uri="{FF2B5EF4-FFF2-40B4-BE49-F238E27FC236}">
                  <a16:creationId xmlns:a16="http://schemas.microsoft.com/office/drawing/2014/main" id="{56F4F7D5-1DE9-4DB3-7F8C-5BE4DC8A0B7F}"/>
                </a:ext>
              </a:extLst>
            </p:cNvPr>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1647;p37">
              <a:extLst>
                <a:ext uri="{FF2B5EF4-FFF2-40B4-BE49-F238E27FC236}">
                  <a16:creationId xmlns:a16="http://schemas.microsoft.com/office/drawing/2014/main" id="{D094EC78-3888-C5F3-1FFF-B585CEE4E188}"/>
                </a:ext>
              </a:extLst>
            </p:cNvPr>
            <p:cNvGrpSpPr/>
            <p:nvPr/>
          </p:nvGrpSpPr>
          <p:grpSpPr>
            <a:xfrm>
              <a:off x="6720483" y="1546905"/>
              <a:ext cx="1630144" cy="1130547"/>
              <a:chOff x="6720483" y="1546905"/>
              <a:chExt cx="1630144" cy="1130547"/>
            </a:xfrm>
          </p:grpSpPr>
          <p:sp>
            <p:nvSpPr>
              <p:cNvPr id="371" name="Google Shape;1648;p37">
                <a:extLst>
                  <a:ext uri="{FF2B5EF4-FFF2-40B4-BE49-F238E27FC236}">
                    <a16:creationId xmlns:a16="http://schemas.microsoft.com/office/drawing/2014/main" id="{C5B1233A-9E18-E3E3-3007-D47795B991C9}"/>
                  </a:ext>
                </a:extLst>
              </p:cNvPr>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649;p37">
                <a:extLst>
                  <a:ext uri="{FF2B5EF4-FFF2-40B4-BE49-F238E27FC236}">
                    <a16:creationId xmlns:a16="http://schemas.microsoft.com/office/drawing/2014/main" id="{AC6E8F36-0EDD-9943-318A-9DA249EEAFE7}"/>
                  </a:ext>
                </a:extLst>
              </p:cNvPr>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F7C3E"/>
                    </a:solidFill>
                    <a:latin typeface="Times New Roman" panose="02020603050405020304" pitchFamily="18" charset="0"/>
                    <a:ea typeface="Denk One"/>
                    <a:cs typeface="Times New Roman" panose="02020603050405020304" pitchFamily="18" charset="0"/>
                    <a:sym typeface="Denk One"/>
                  </a:rPr>
                  <a:t>….</a:t>
                </a:r>
                <a:endParaRPr sz="2400" dirty="0">
                  <a:solidFill>
                    <a:srgbClr val="FF7C3E"/>
                  </a:solidFill>
                  <a:latin typeface="Times New Roman" panose="02020603050405020304" pitchFamily="18" charset="0"/>
                  <a:ea typeface="Denk One"/>
                  <a:cs typeface="Times New Roman" panose="02020603050405020304" pitchFamily="18" charset="0"/>
                  <a:sym typeface="Denk One"/>
                </a:endParaRPr>
              </a:p>
            </p:txBody>
          </p:sp>
        </p:grpSp>
      </p:grpSp>
    </p:spTree>
    <p:extLst>
      <p:ext uri="{BB962C8B-B14F-4D97-AF65-F5344CB8AC3E}">
        <p14:creationId xmlns:p14="http://schemas.microsoft.com/office/powerpoint/2010/main" val="77486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anim calcmode="lin" valueType="num">
                                      <p:cBhvr>
                                        <p:cTn id="8" dur="1000" fill="hold"/>
                                        <p:tgtEl>
                                          <p:spTgt spid="1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0C2F1E-7543-2969-7033-0305AAA4C031}"/>
              </a:ext>
            </a:extLst>
          </p:cNvPr>
          <p:cNvSpPr txBox="1"/>
          <p:nvPr/>
        </p:nvSpPr>
        <p:spPr>
          <a:xfrm>
            <a:off x="570089" y="639559"/>
            <a:ext cx="8003822" cy="1503553"/>
          </a:xfrm>
          <a:prstGeom prst="rect">
            <a:avLst/>
          </a:prstGeom>
          <a:noFill/>
        </p:spPr>
        <p:txBody>
          <a:bodyPr wrap="square">
            <a:spAutoFit/>
          </a:bodyPr>
          <a:lstStyle/>
          <a:p>
            <a:pPr marL="190500" marR="0" indent="12700" algn="just">
              <a:lnSpc>
                <a:spcPct val="112000"/>
              </a:lnSpc>
              <a:spcBef>
                <a:spcPts val="0"/>
              </a:spcBef>
              <a:spcAft>
                <a:spcPts val="200"/>
              </a:spcAft>
            </a:pPr>
            <a:r>
              <a:rPr lang="en-US" sz="2800" b="1" i="1" dirty="0">
                <a:solidFill>
                  <a:srgbClr val="C00000"/>
                </a:solidFill>
                <a:latin typeface="Times New Roman" panose="02020603050405020304" pitchFamily="18" charset="0"/>
                <a:ea typeface="Times New Roman" panose="02020603050405020304" pitchFamily="18" charset="0"/>
              </a:rPr>
              <a:t>- </a:t>
            </a:r>
            <a:r>
              <a:rPr lang="vi-VN" sz="2800" b="1" i="1" dirty="0">
                <a:solidFill>
                  <a:srgbClr val="C00000"/>
                </a:solidFill>
                <a:effectLst/>
                <a:latin typeface="Times New Roman" panose="02020603050405020304" pitchFamily="18" charset="0"/>
                <a:ea typeface="Times New Roman" panose="02020603050405020304" pitchFamily="18" charset="0"/>
              </a:rPr>
              <a:t>Chuẩn bị:</a:t>
            </a:r>
            <a:r>
              <a:rPr lang="vi-VN" sz="2800" b="1" dirty="0">
                <a:solidFill>
                  <a:srgbClr val="C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dung dịch HC</a:t>
            </a:r>
            <a:r>
              <a:rPr lang="en-US" sz="2800" dirty="0">
                <a:solidFill>
                  <a:srgbClr val="000000"/>
                </a:solidFill>
                <a:effectLst/>
                <a:latin typeface="Times New Roman" panose="02020603050405020304" pitchFamily="18" charset="0"/>
                <a:ea typeface="Times New Roman" panose="02020603050405020304" pitchFamily="18" charset="0"/>
              </a:rPr>
              <a:t>l </a:t>
            </a:r>
            <a:r>
              <a:rPr lang="vi-VN" sz="2800" dirty="0">
                <a:solidFill>
                  <a:srgbClr val="000000"/>
                </a:solidFill>
                <a:effectLst/>
                <a:latin typeface="Times New Roman" panose="02020603050405020304" pitchFamily="18" charset="0"/>
                <a:ea typeface="Times New Roman" panose="02020603050405020304" pitchFamily="18" charset="0"/>
              </a:rPr>
              <a:t>1 M, giấy quỳ tím; hai </a:t>
            </a:r>
            <a:r>
              <a:rPr lang="en-US" sz="2800" dirty="0">
                <a:solidFill>
                  <a:srgbClr val="000000"/>
                </a:solidFill>
                <a:effectLst/>
                <a:latin typeface="Times New Roman" panose="02020603050405020304" pitchFamily="18" charset="0"/>
                <a:ea typeface="Times New Roman" panose="02020603050405020304" pitchFamily="18" charset="0"/>
              </a:rPr>
              <a:t>ố</a:t>
            </a:r>
            <a:r>
              <a:rPr lang="vi-VN" sz="2800" dirty="0">
                <a:solidFill>
                  <a:srgbClr val="000000"/>
                </a:solidFill>
                <a:effectLst/>
                <a:latin typeface="Times New Roman" panose="02020603050405020304" pitchFamily="18" charset="0"/>
                <a:ea typeface="Times New Roman" panose="02020603050405020304" pitchFamily="18" charset="0"/>
              </a:rPr>
              <a:t>ng nghiệm mỗi ống đựng một trong các kim loại Fe, Zn, ống hút nhỏ giọt.</a:t>
            </a:r>
            <a:endParaRPr lang="en-US" sz="2800" dirty="0">
              <a:effectLst/>
              <a:latin typeface="Times New Roman" panose="02020603050405020304" pitchFamily="18" charset="0"/>
              <a:ea typeface="Times New Roman" panose="02020603050405020304" pitchFamily="18" charset="0"/>
            </a:endParaRPr>
          </a:p>
        </p:txBody>
      </p:sp>
      <p:pic>
        <p:nvPicPr>
          <p:cNvPr id="10" name="Picture 9" descr="Quỳ tìm là gì? Quỳ tím có hóa trị mấy? Một số ứng dụng của chúng">
            <a:extLst>
              <a:ext uri="{FF2B5EF4-FFF2-40B4-BE49-F238E27FC236}">
                <a16:creationId xmlns:a16="http://schemas.microsoft.com/office/drawing/2014/main" id="{67103882-0773-BDEF-BF50-9EAF0ADD9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18" t="6129" r="536" b="725"/>
          <a:stretch>
            <a:fillRect/>
          </a:stretch>
        </p:blipFill>
        <p:spPr bwMode="auto">
          <a:xfrm>
            <a:off x="3613749" y="2781165"/>
            <a:ext cx="1503553" cy="1503553"/>
          </a:xfrm>
          <a:custGeom>
            <a:avLst/>
            <a:gdLst>
              <a:gd name="connsiteX0" fmla="*/ 1267932 w 2535864"/>
              <a:gd name="connsiteY0" fmla="*/ 0 h 2535864"/>
              <a:gd name="connsiteX1" fmla="*/ 2535864 w 2535864"/>
              <a:gd name="connsiteY1" fmla="*/ 1267932 h 2535864"/>
              <a:gd name="connsiteX2" fmla="*/ 1267932 w 2535864"/>
              <a:gd name="connsiteY2" fmla="*/ 2535864 h 2535864"/>
              <a:gd name="connsiteX3" fmla="*/ 0 w 2535864"/>
              <a:gd name="connsiteY3" fmla="*/ 1267932 h 2535864"/>
              <a:gd name="connsiteX4" fmla="*/ 1267932 w 2535864"/>
              <a:gd name="connsiteY4" fmla="*/ 0 h 253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864" h="2535864">
                <a:moveTo>
                  <a:pt x="1267932" y="0"/>
                </a:moveTo>
                <a:cubicBezTo>
                  <a:pt x="1968192" y="0"/>
                  <a:pt x="2535864" y="567672"/>
                  <a:pt x="2535864" y="1267932"/>
                </a:cubicBezTo>
                <a:cubicBezTo>
                  <a:pt x="2535864" y="1968192"/>
                  <a:pt x="1968192" y="2535864"/>
                  <a:pt x="1267932" y="2535864"/>
                </a:cubicBezTo>
                <a:cubicBezTo>
                  <a:pt x="567672" y="2535864"/>
                  <a:pt x="0" y="1968192"/>
                  <a:pt x="0" y="1267932"/>
                </a:cubicBezTo>
                <a:cubicBezTo>
                  <a:pt x="0" y="567672"/>
                  <a:pt x="567672" y="0"/>
                  <a:pt x="1267932" y="0"/>
                </a:cubicBezTo>
                <a:close/>
              </a:path>
            </a:pathLst>
          </a:custGeom>
          <a:solidFill>
            <a:schemeClr val="accent4">
              <a:lumMod val="40000"/>
              <a:lumOff val="60000"/>
            </a:schemeClr>
          </a:solidFill>
          <a:ln w="38100">
            <a:solidFill>
              <a:schemeClr val="accent2"/>
            </a:solidFill>
          </a:ln>
        </p:spPr>
      </p:pic>
      <p:pic>
        <p:nvPicPr>
          <p:cNvPr id="11" name="Picture 10">
            <a:extLst>
              <a:ext uri="{FF2B5EF4-FFF2-40B4-BE49-F238E27FC236}">
                <a16:creationId xmlns:a16="http://schemas.microsoft.com/office/drawing/2014/main" id="{6B2C827B-B721-2231-492B-1DA868D3839F}"/>
              </a:ext>
            </a:extLst>
          </p:cNvPr>
          <p:cNvPicPr>
            <a:picLocks noChangeAspect="1"/>
          </p:cNvPicPr>
          <p:nvPr/>
        </p:nvPicPr>
        <p:blipFill>
          <a:blip r:embed="rId3"/>
          <a:stretch>
            <a:fillRect/>
          </a:stretch>
        </p:blipFill>
        <p:spPr>
          <a:xfrm rot="19144481">
            <a:off x="7337967" y="2638453"/>
            <a:ext cx="1579562" cy="1579562"/>
          </a:xfrm>
          <a:prstGeom prst="rect">
            <a:avLst/>
          </a:prstGeom>
        </p:spPr>
      </p:pic>
      <p:pic>
        <p:nvPicPr>
          <p:cNvPr id="27" name="Picture 26">
            <a:extLst>
              <a:ext uri="{FF2B5EF4-FFF2-40B4-BE49-F238E27FC236}">
                <a16:creationId xmlns:a16="http://schemas.microsoft.com/office/drawing/2014/main" id="{C8F232B6-6A73-DB28-FEDD-196DF32D7C25}"/>
              </a:ext>
            </a:extLst>
          </p:cNvPr>
          <p:cNvPicPr>
            <a:picLocks noChangeAspect="1"/>
          </p:cNvPicPr>
          <p:nvPr/>
        </p:nvPicPr>
        <p:blipFill>
          <a:blip r:embed="rId4"/>
          <a:stretch>
            <a:fillRect/>
          </a:stretch>
        </p:blipFill>
        <p:spPr>
          <a:xfrm>
            <a:off x="1137693" y="2006141"/>
            <a:ext cx="1714500" cy="2667000"/>
          </a:xfrm>
          <a:prstGeom prst="rect">
            <a:avLst/>
          </a:prstGeom>
        </p:spPr>
      </p:pic>
      <p:grpSp>
        <p:nvGrpSpPr>
          <p:cNvPr id="36" name="Group 35">
            <a:extLst>
              <a:ext uri="{FF2B5EF4-FFF2-40B4-BE49-F238E27FC236}">
                <a16:creationId xmlns:a16="http://schemas.microsoft.com/office/drawing/2014/main" id="{2CC32C7C-4514-4321-A6F8-DB6D376FE6F1}"/>
              </a:ext>
            </a:extLst>
          </p:cNvPr>
          <p:cNvGrpSpPr/>
          <p:nvPr/>
        </p:nvGrpSpPr>
        <p:grpSpPr>
          <a:xfrm>
            <a:off x="4855068" y="2571749"/>
            <a:ext cx="3483685" cy="2096332"/>
            <a:chOff x="4855068" y="2571749"/>
            <a:chExt cx="3483685" cy="2096332"/>
          </a:xfrm>
        </p:grpSpPr>
        <p:grpSp>
          <p:nvGrpSpPr>
            <p:cNvPr id="25" name="Group 24">
              <a:extLst>
                <a:ext uri="{FF2B5EF4-FFF2-40B4-BE49-F238E27FC236}">
                  <a16:creationId xmlns:a16="http://schemas.microsoft.com/office/drawing/2014/main" id="{067A55F7-11B2-B49C-125A-E72E094FF831}"/>
                </a:ext>
              </a:extLst>
            </p:cNvPr>
            <p:cNvGrpSpPr/>
            <p:nvPr/>
          </p:nvGrpSpPr>
          <p:grpSpPr>
            <a:xfrm>
              <a:off x="5713641" y="2571749"/>
              <a:ext cx="1830133" cy="1712969"/>
              <a:chOff x="5713641" y="2571749"/>
              <a:chExt cx="1830133" cy="1712969"/>
            </a:xfrm>
          </p:grpSpPr>
          <p:grpSp>
            <p:nvGrpSpPr>
              <p:cNvPr id="6" name="Group 5">
                <a:extLst>
                  <a:ext uri="{FF2B5EF4-FFF2-40B4-BE49-F238E27FC236}">
                    <a16:creationId xmlns:a16="http://schemas.microsoft.com/office/drawing/2014/main" id="{FABF3319-C1A2-FD6C-0AB8-6D3FBF346259}"/>
                  </a:ext>
                </a:extLst>
              </p:cNvPr>
              <p:cNvGrpSpPr/>
              <p:nvPr/>
            </p:nvGrpSpPr>
            <p:grpSpPr>
              <a:xfrm>
                <a:off x="5713641" y="2571749"/>
                <a:ext cx="1830133" cy="1712969"/>
                <a:chOff x="3173775" y="2235344"/>
                <a:chExt cx="2607469" cy="2378869"/>
              </a:xfrm>
            </p:grpSpPr>
            <p:pic>
              <p:nvPicPr>
                <p:cNvPr id="7" name="Picture 6">
                  <a:extLst>
                    <a:ext uri="{FF2B5EF4-FFF2-40B4-BE49-F238E27FC236}">
                      <a16:creationId xmlns:a16="http://schemas.microsoft.com/office/drawing/2014/main" id="{6C090AD3-C056-0403-870F-B69C57E4B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775" y="2235344"/>
                  <a:ext cx="2607469" cy="2378869"/>
                </a:xfrm>
                <a:prstGeom prst="rect">
                  <a:avLst/>
                </a:prstGeom>
              </p:spPr>
            </p:pic>
            <p:sp>
              <p:nvSpPr>
                <p:cNvPr id="8" name="Rectangle: Rounded Corners 3">
                  <a:extLst>
                    <a:ext uri="{FF2B5EF4-FFF2-40B4-BE49-F238E27FC236}">
                      <a16:creationId xmlns:a16="http://schemas.microsoft.com/office/drawing/2014/main" id="{22453091-9C40-C726-AE48-0114FA4227BB}"/>
                    </a:ext>
                  </a:extLst>
                </p:cNvPr>
                <p:cNvSpPr/>
                <p:nvPr/>
              </p:nvSpPr>
              <p:spPr>
                <a:xfrm rot="10800000">
                  <a:off x="4873034" y="2235344"/>
                  <a:ext cx="361866" cy="2132807"/>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solidFill>
                  <a:schemeClr val="bg1"/>
                </a:solid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3">
                  <a:extLst>
                    <a:ext uri="{FF2B5EF4-FFF2-40B4-BE49-F238E27FC236}">
                      <a16:creationId xmlns:a16="http://schemas.microsoft.com/office/drawing/2014/main" id="{18A1CAD3-0073-2B63-CFFC-942585C8C6B5}"/>
                    </a:ext>
                  </a:extLst>
                </p:cNvPr>
                <p:cNvSpPr/>
                <p:nvPr/>
              </p:nvSpPr>
              <p:spPr>
                <a:xfrm rot="10800000">
                  <a:off x="3712383" y="2246633"/>
                  <a:ext cx="361866" cy="2132807"/>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solidFill>
                  <a:schemeClr val="bg1"/>
                </a:solid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16E072CF-DEF0-4A2A-6BE5-E0F6B89891AF}"/>
                  </a:ext>
                </a:extLst>
              </p:cNvPr>
              <p:cNvCxnSpPr>
                <a:cxnSpLocks/>
              </p:cNvCxnSpPr>
              <p:nvPr/>
            </p:nvCxnSpPr>
            <p:spPr>
              <a:xfrm flipH="1">
                <a:off x="6173156" y="3844590"/>
                <a:ext cx="126994" cy="237067"/>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EC3BA8B4-AF81-288F-A040-40374A0CAEE7}"/>
                  </a:ext>
                </a:extLst>
              </p:cNvPr>
              <p:cNvCxnSpPr>
                <a:cxnSpLocks/>
              </p:cNvCxnSpPr>
              <p:nvPr/>
            </p:nvCxnSpPr>
            <p:spPr>
              <a:xfrm flipH="1">
                <a:off x="6181033" y="3736963"/>
                <a:ext cx="37640" cy="226160"/>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sp>
            <p:nvSpPr>
              <p:cNvPr id="22" name="Flowchart: Connector 21">
                <a:extLst>
                  <a:ext uri="{FF2B5EF4-FFF2-40B4-BE49-F238E27FC236}">
                    <a16:creationId xmlns:a16="http://schemas.microsoft.com/office/drawing/2014/main" id="{2FD134A9-6A7E-D1B5-F3BE-D45F32DB2EB7}"/>
                  </a:ext>
                </a:extLst>
              </p:cNvPr>
              <p:cNvSpPr/>
              <p:nvPr/>
            </p:nvSpPr>
            <p:spPr>
              <a:xfrm flipH="1">
                <a:off x="6968135" y="3903856"/>
                <a:ext cx="107335" cy="11853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6FDC43F8-BE2F-0D8A-00D6-E588EDC8BD4B}"/>
                  </a:ext>
                </a:extLst>
              </p:cNvPr>
              <p:cNvSpPr/>
              <p:nvPr/>
            </p:nvSpPr>
            <p:spPr>
              <a:xfrm flipH="1">
                <a:off x="7041722" y="3787543"/>
                <a:ext cx="107335" cy="11853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30F09D19-B2E6-45B4-31E2-3AC875A2806D}"/>
                  </a:ext>
                </a:extLst>
              </p:cNvPr>
              <p:cNvSpPr/>
              <p:nvPr/>
            </p:nvSpPr>
            <p:spPr>
              <a:xfrm flipH="1">
                <a:off x="6923612" y="3765079"/>
                <a:ext cx="107335" cy="11853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7D1278BF-B2D3-9A79-0E9B-099103696879}"/>
                </a:ext>
              </a:extLst>
            </p:cNvPr>
            <p:cNvCxnSpPr/>
            <p:nvPr/>
          </p:nvCxnSpPr>
          <p:spPr>
            <a:xfrm flipV="1">
              <a:off x="5497689" y="3903856"/>
              <a:ext cx="720984" cy="3808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a:extLst>
                <a:ext uri="{FF2B5EF4-FFF2-40B4-BE49-F238E27FC236}">
                  <a16:creationId xmlns:a16="http://schemas.microsoft.com/office/drawing/2014/main" id="{077D6521-3163-0C53-1E7C-21E7405D23A6}"/>
                </a:ext>
              </a:extLst>
            </p:cNvPr>
            <p:cNvCxnSpPr>
              <a:cxnSpLocks/>
            </p:cNvCxnSpPr>
            <p:nvPr/>
          </p:nvCxnSpPr>
          <p:spPr>
            <a:xfrm flipH="1" flipV="1">
              <a:off x="7046991" y="3981159"/>
              <a:ext cx="598687" cy="3808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4" name="TextBox 33">
              <a:extLst>
                <a:ext uri="{FF2B5EF4-FFF2-40B4-BE49-F238E27FC236}">
                  <a16:creationId xmlns:a16="http://schemas.microsoft.com/office/drawing/2014/main" id="{5679EE29-9C30-8F69-1BC6-F53019D2B971}"/>
                </a:ext>
              </a:extLst>
            </p:cNvPr>
            <p:cNvSpPr txBox="1"/>
            <p:nvPr/>
          </p:nvSpPr>
          <p:spPr>
            <a:xfrm>
              <a:off x="4855068" y="4080664"/>
              <a:ext cx="938441"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Fe</a:t>
              </a:r>
            </a:p>
          </p:txBody>
        </p:sp>
        <p:sp>
          <p:nvSpPr>
            <p:cNvPr id="35" name="TextBox 34">
              <a:extLst>
                <a:ext uri="{FF2B5EF4-FFF2-40B4-BE49-F238E27FC236}">
                  <a16:creationId xmlns:a16="http://schemas.microsoft.com/office/drawing/2014/main" id="{AB69585F-BB70-00CB-8280-8508CA0CC123}"/>
                </a:ext>
              </a:extLst>
            </p:cNvPr>
            <p:cNvSpPr txBox="1"/>
            <p:nvPr/>
          </p:nvSpPr>
          <p:spPr>
            <a:xfrm>
              <a:off x="7400312" y="4206416"/>
              <a:ext cx="938441"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Zn</a:t>
              </a:r>
            </a:p>
          </p:txBody>
        </p:sp>
      </p:grpSp>
    </p:spTree>
    <p:extLst>
      <p:ext uri="{BB962C8B-B14F-4D97-AF65-F5344CB8AC3E}">
        <p14:creationId xmlns:p14="http://schemas.microsoft.com/office/powerpoint/2010/main" val="5513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A972DC-31FE-91FB-5FEB-F51FBF08FA0B}"/>
              </a:ext>
            </a:extLst>
          </p:cNvPr>
          <p:cNvSpPr txBox="1"/>
          <p:nvPr/>
        </p:nvSpPr>
        <p:spPr>
          <a:xfrm>
            <a:off x="508000" y="493346"/>
            <a:ext cx="8127999" cy="1069267"/>
          </a:xfrm>
          <a:prstGeom prst="rect">
            <a:avLst/>
          </a:prstGeom>
          <a:noFill/>
        </p:spPr>
        <p:txBody>
          <a:bodyPr wrap="square">
            <a:spAutoFit/>
          </a:bodyPr>
          <a:lstStyle/>
          <a:p>
            <a:pPr marL="0" marR="0" indent="190500">
              <a:lnSpc>
                <a:spcPct val="115000"/>
              </a:lnSpc>
              <a:spcBef>
                <a:spcPts val="0"/>
              </a:spcBef>
              <a:spcAft>
                <a:spcPts val="200"/>
              </a:spcAft>
            </a:pPr>
            <a:r>
              <a:rPr lang="en-US" sz="2800" b="1" i="1" dirty="0">
                <a:solidFill>
                  <a:srgbClr val="C00000"/>
                </a:solidFill>
                <a:effectLst/>
                <a:latin typeface="Times New Roman" panose="02020603050405020304" pitchFamily="18" charset="0"/>
                <a:ea typeface="Times New Roman" panose="02020603050405020304" pitchFamily="18" charset="0"/>
              </a:rPr>
              <a:t>- </a:t>
            </a:r>
            <a:r>
              <a:rPr lang="vi-VN" sz="2800" b="1" i="1" dirty="0">
                <a:solidFill>
                  <a:srgbClr val="C00000"/>
                </a:solidFill>
                <a:effectLst/>
                <a:latin typeface="Times New Roman" panose="02020603050405020304" pitchFamily="18" charset="0"/>
                <a:ea typeface="Times New Roman" panose="02020603050405020304" pitchFamily="18" charset="0"/>
              </a:rPr>
              <a:t>Ti</a:t>
            </a:r>
            <a:r>
              <a:rPr lang="en-US" sz="2800" b="1" i="1" dirty="0">
                <a:solidFill>
                  <a:srgbClr val="C00000"/>
                </a:solidFill>
                <a:effectLst/>
                <a:latin typeface="Times New Roman" panose="02020603050405020304" pitchFamily="18" charset="0"/>
                <a:ea typeface="Times New Roman" panose="02020603050405020304" pitchFamily="18" charset="0"/>
              </a:rPr>
              <a:t>ế</a:t>
            </a:r>
            <a:r>
              <a:rPr lang="vi-VN" sz="2800" b="1" i="1" dirty="0">
                <a:solidFill>
                  <a:srgbClr val="C00000"/>
                </a:solidFill>
                <a:effectLst/>
                <a:latin typeface="Times New Roman" panose="02020603050405020304" pitchFamily="18" charset="0"/>
                <a:ea typeface="Times New Roman" panose="02020603050405020304" pitchFamily="18" charset="0"/>
              </a:rPr>
              <a:t>n hành:</a:t>
            </a:r>
            <a:endParaRPr lang="en-US" sz="2800" b="1" dirty="0">
              <a:solidFill>
                <a:srgbClr val="C00000"/>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200"/>
              </a:spcAft>
              <a:buClr>
                <a:srgbClr val="000000"/>
              </a:buClr>
              <a:buSzPts val="1200"/>
              <a:tabLst>
                <a:tab pos="384810" algn="l"/>
              </a:tabLst>
            </a:pPr>
            <a:r>
              <a:rPr lang="en-US"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 1 - 2 giọt dung dịch HC</a:t>
            </a:r>
            <a:r>
              <a:rPr lang="en-US"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vào m</a:t>
            </a:r>
            <a:r>
              <a:rPr lang="en-US"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 giấy quỳ tím.</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Quỳ tìm là gì? Quỳ tím có hóa trị mấy? Một số ứng dụng của chúng">
            <a:extLst>
              <a:ext uri="{FF2B5EF4-FFF2-40B4-BE49-F238E27FC236}">
                <a16:creationId xmlns:a16="http://schemas.microsoft.com/office/drawing/2014/main" id="{AC6BC2FE-D0F9-E3C3-2ECB-5DDAF61B4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18" t="6129" r="536" b="725"/>
          <a:stretch>
            <a:fillRect/>
          </a:stretch>
        </p:blipFill>
        <p:spPr bwMode="auto">
          <a:xfrm>
            <a:off x="2178756" y="2223012"/>
            <a:ext cx="2201333" cy="2201333"/>
          </a:xfrm>
          <a:custGeom>
            <a:avLst/>
            <a:gdLst>
              <a:gd name="connsiteX0" fmla="*/ 1267932 w 2535864"/>
              <a:gd name="connsiteY0" fmla="*/ 0 h 2535864"/>
              <a:gd name="connsiteX1" fmla="*/ 2535864 w 2535864"/>
              <a:gd name="connsiteY1" fmla="*/ 1267932 h 2535864"/>
              <a:gd name="connsiteX2" fmla="*/ 1267932 w 2535864"/>
              <a:gd name="connsiteY2" fmla="*/ 2535864 h 2535864"/>
              <a:gd name="connsiteX3" fmla="*/ 0 w 2535864"/>
              <a:gd name="connsiteY3" fmla="*/ 1267932 h 2535864"/>
              <a:gd name="connsiteX4" fmla="*/ 1267932 w 2535864"/>
              <a:gd name="connsiteY4" fmla="*/ 0 h 253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864" h="2535864">
                <a:moveTo>
                  <a:pt x="1267932" y="0"/>
                </a:moveTo>
                <a:cubicBezTo>
                  <a:pt x="1968192" y="0"/>
                  <a:pt x="2535864" y="567672"/>
                  <a:pt x="2535864" y="1267932"/>
                </a:cubicBezTo>
                <a:cubicBezTo>
                  <a:pt x="2535864" y="1968192"/>
                  <a:pt x="1968192" y="2535864"/>
                  <a:pt x="1267932" y="2535864"/>
                </a:cubicBezTo>
                <a:cubicBezTo>
                  <a:pt x="567672" y="2535864"/>
                  <a:pt x="0" y="1968192"/>
                  <a:pt x="0" y="1267932"/>
                </a:cubicBezTo>
                <a:cubicBezTo>
                  <a:pt x="0" y="567672"/>
                  <a:pt x="567672" y="0"/>
                  <a:pt x="1267932" y="0"/>
                </a:cubicBezTo>
                <a:close/>
              </a:path>
            </a:pathLst>
          </a:custGeom>
          <a:solidFill>
            <a:schemeClr val="accent4">
              <a:lumMod val="40000"/>
              <a:lumOff val="60000"/>
            </a:schemeClr>
          </a:solidFill>
          <a:ln w="38100">
            <a:solidFill>
              <a:schemeClr val="accent2"/>
            </a:solidFill>
          </a:ln>
        </p:spPr>
      </p:pic>
      <p:pic>
        <p:nvPicPr>
          <p:cNvPr id="8" name="Picture 7">
            <a:extLst>
              <a:ext uri="{FF2B5EF4-FFF2-40B4-BE49-F238E27FC236}">
                <a16:creationId xmlns:a16="http://schemas.microsoft.com/office/drawing/2014/main" id="{48664874-1160-0837-F19B-FBFABEFEC48F}"/>
              </a:ext>
            </a:extLst>
          </p:cNvPr>
          <p:cNvPicPr>
            <a:picLocks noChangeAspect="1"/>
          </p:cNvPicPr>
          <p:nvPr/>
        </p:nvPicPr>
        <p:blipFill>
          <a:blip r:embed="rId3"/>
          <a:stretch>
            <a:fillRect/>
          </a:stretch>
        </p:blipFill>
        <p:spPr>
          <a:xfrm>
            <a:off x="4064000" y="1500188"/>
            <a:ext cx="1579562" cy="1579562"/>
          </a:xfrm>
          <a:prstGeom prst="rect">
            <a:avLst/>
          </a:prstGeom>
        </p:spPr>
      </p:pic>
      <p:sp>
        <p:nvSpPr>
          <p:cNvPr id="9" name="Teardrop 8">
            <a:extLst>
              <a:ext uri="{FF2B5EF4-FFF2-40B4-BE49-F238E27FC236}">
                <a16:creationId xmlns:a16="http://schemas.microsoft.com/office/drawing/2014/main" id="{D6629EFA-B457-53A2-B083-9645CAFFB561}"/>
              </a:ext>
            </a:extLst>
          </p:cNvPr>
          <p:cNvSpPr/>
          <p:nvPr/>
        </p:nvSpPr>
        <p:spPr>
          <a:xfrm rot="20172539">
            <a:off x="4088716" y="3098562"/>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a:extLst>
              <a:ext uri="{FF2B5EF4-FFF2-40B4-BE49-F238E27FC236}">
                <a16:creationId xmlns:a16="http://schemas.microsoft.com/office/drawing/2014/main" id="{83063C59-3002-29A2-182C-46A90303345E}"/>
              </a:ext>
            </a:extLst>
          </p:cNvPr>
          <p:cNvSpPr/>
          <p:nvPr/>
        </p:nvSpPr>
        <p:spPr>
          <a:xfrm rot="20172539">
            <a:off x="4001698" y="3302841"/>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A42C56BE-B818-C7D3-8096-A3BEB6557569}"/>
              </a:ext>
            </a:extLst>
          </p:cNvPr>
          <p:cNvSpPr/>
          <p:nvPr/>
        </p:nvSpPr>
        <p:spPr>
          <a:xfrm rot="20172539">
            <a:off x="3914680" y="3510615"/>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208B763-24F9-9D43-B52E-AC494B1D38A1}"/>
              </a:ext>
            </a:extLst>
          </p:cNvPr>
          <p:cNvGrpSpPr/>
          <p:nvPr/>
        </p:nvGrpSpPr>
        <p:grpSpPr>
          <a:xfrm>
            <a:off x="5219701" y="2203405"/>
            <a:ext cx="3234494" cy="1939095"/>
            <a:chOff x="5962772" y="2114502"/>
            <a:chExt cx="3234494" cy="1939095"/>
          </a:xfrm>
        </p:grpSpPr>
        <p:sp>
          <p:nvSpPr>
            <p:cNvPr id="13" name="Cloud 12">
              <a:extLst>
                <a:ext uri="{FF2B5EF4-FFF2-40B4-BE49-F238E27FC236}">
                  <a16:creationId xmlns:a16="http://schemas.microsoft.com/office/drawing/2014/main" id="{2FFABF97-1158-0536-DDD9-8381FA77C864}"/>
                </a:ext>
              </a:extLst>
            </p:cNvPr>
            <p:cNvSpPr/>
            <p:nvPr/>
          </p:nvSpPr>
          <p:spPr>
            <a:xfrm>
              <a:off x="5962772" y="2114502"/>
              <a:ext cx="3234494" cy="193909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23EC9F41-693F-7680-7E8C-5326438F7D45}"/>
                </a:ext>
              </a:extLst>
            </p:cNvPr>
            <p:cNvSpPr txBox="1"/>
            <p:nvPr/>
          </p:nvSpPr>
          <p:spPr>
            <a:xfrm>
              <a:off x="6254601" y="2555138"/>
              <a:ext cx="2583823" cy="1125757"/>
            </a:xfrm>
            <a:prstGeom prst="rect">
              <a:avLst/>
            </a:prstGeom>
            <a:noFill/>
          </p:spPr>
          <p:txBody>
            <a:bodyPr wrap="square">
              <a:spAutoFit/>
            </a:bodyPr>
            <a:lstStyle/>
            <a:p>
              <a:pPr marL="0" marR="0" indent="190500" algn="ctr">
                <a:lnSpc>
                  <a:spcPct val="115000"/>
                </a:lnSpc>
                <a:spcBef>
                  <a:spcPts val="0"/>
                </a:spcBef>
                <a:spcAft>
                  <a:spcPts val="3500"/>
                </a:spcAft>
              </a:pPr>
              <a:r>
                <a:rPr lang="vi-VN" sz="2000" i="1" dirty="0">
                  <a:solidFill>
                    <a:srgbClr val="000000"/>
                  </a:solidFill>
                  <a:effectLst/>
                  <a:latin typeface="Times New Roman" panose="02020603050405020304" pitchFamily="18" charset="0"/>
                  <a:ea typeface="Times New Roman" panose="02020603050405020304" pitchFamily="18" charset="0"/>
                </a:rPr>
                <a:t>Mô tả hiện tượng xảy ra và viết phương trình hoá học.</a:t>
              </a:r>
              <a:endParaRPr lang="en-US" sz="20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492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361719-2771-0A81-5276-490DA9F0AE94}"/>
              </a:ext>
            </a:extLst>
          </p:cNvPr>
          <p:cNvSpPr txBox="1"/>
          <p:nvPr/>
        </p:nvSpPr>
        <p:spPr>
          <a:xfrm>
            <a:off x="440267" y="472335"/>
            <a:ext cx="8319911" cy="1358129"/>
          </a:xfrm>
          <a:prstGeom prst="rect">
            <a:avLst/>
          </a:prstGeom>
          <a:noFill/>
        </p:spPr>
        <p:txBody>
          <a:bodyPr wrap="square">
            <a:spAutoFit/>
          </a:bodyPr>
          <a:lstStyle/>
          <a:p>
            <a:pPr>
              <a:lnSpc>
                <a:spcPct val="115000"/>
              </a:lnSpc>
              <a:spcAft>
                <a:spcPts val="200"/>
              </a:spcAft>
              <a:buSzPts val="1200"/>
              <a:tabLst>
                <a:tab pos="387350" algn="l"/>
              </a:tabLst>
            </a:pPr>
            <a:r>
              <a:rPr lang="en-US" sz="2400" b="1" i="1" dirty="0">
                <a:solidFill>
                  <a:srgbClr val="C00000"/>
                </a:solidFill>
                <a:effectLst/>
                <a:latin typeface="Times New Roman" panose="02020603050405020304" pitchFamily="18" charset="0"/>
                <a:ea typeface="Times New Roman" panose="02020603050405020304" pitchFamily="18" charset="0"/>
              </a:rPr>
              <a:t>- </a:t>
            </a:r>
            <a:r>
              <a:rPr lang="vi-VN" sz="2400" b="1" i="1" dirty="0">
                <a:solidFill>
                  <a:srgbClr val="C00000"/>
                </a:solidFill>
                <a:effectLst/>
                <a:latin typeface="Times New Roman" panose="02020603050405020304" pitchFamily="18" charset="0"/>
                <a:ea typeface="Times New Roman" panose="02020603050405020304" pitchFamily="18" charset="0"/>
              </a:rPr>
              <a:t>Ti</a:t>
            </a:r>
            <a:r>
              <a:rPr lang="en-US" sz="2400" b="1" i="1" dirty="0">
                <a:solidFill>
                  <a:srgbClr val="C00000"/>
                </a:solidFill>
                <a:effectLst/>
                <a:latin typeface="Times New Roman" panose="02020603050405020304" pitchFamily="18" charset="0"/>
                <a:ea typeface="Times New Roman" panose="02020603050405020304" pitchFamily="18" charset="0"/>
              </a:rPr>
              <a:t>ế</a:t>
            </a:r>
            <a:r>
              <a:rPr lang="vi-VN" sz="2400" b="1" i="1" dirty="0">
                <a:solidFill>
                  <a:srgbClr val="C00000"/>
                </a:solidFill>
                <a:effectLst/>
                <a:latin typeface="Times New Roman" panose="02020603050405020304" pitchFamily="18" charset="0"/>
                <a:ea typeface="Times New Roman" panose="02020603050405020304" pitchFamily="18" charset="0"/>
              </a:rPr>
              <a:t>n hành:</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200"/>
              </a:spcAft>
              <a:buClr>
                <a:srgbClr val="000000"/>
              </a:buClr>
              <a:buSzPts val="1200"/>
              <a:tabLst>
                <a:tab pos="38735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khoảng 3 mL dung dịch HC</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vào mỗi ống nghiệm đã chuẩn bị </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64BCBD41-9605-6293-E448-18CA8F2F33BB}"/>
              </a:ext>
            </a:extLst>
          </p:cNvPr>
          <p:cNvGrpSpPr/>
          <p:nvPr/>
        </p:nvGrpSpPr>
        <p:grpSpPr>
          <a:xfrm>
            <a:off x="1575673" y="2203945"/>
            <a:ext cx="4817418" cy="2443768"/>
            <a:chOff x="2102479" y="2235344"/>
            <a:chExt cx="4817418" cy="2443768"/>
          </a:xfrm>
        </p:grpSpPr>
        <p:grpSp>
          <p:nvGrpSpPr>
            <p:cNvPr id="20" name="Group 19">
              <a:extLst>
                <a:ext uri="{FF2B5EF4-FFF2-40B4-BE49-F238E27FC236}">
                  <a16:creationId xmlns:a16="http://schemas.microsoft.com/office/drawing/2014/main" id="{CDD6D34D-AD5C-FAED-36C1-94D6E4916F5F}"/>
                </a:ext>
              </a:extLst>
            </p:cNvPr>
            <p:cNvGrpSpPr/>
            <p:nvPr/>
          </p:nvGrpSpPr>
          <p:grpSpPr>
            <a:xfrm>
              <a:off x="3173775" y="2235344"/>
              <a:ext cx="2607469" cy="2378869"/>
              <a:chOff x="3173775" y="2235344"/>
              <a:chExt cx="2607469" cy="2378869"/>
            </a:xfrm>
          </p:grpSpPr>
          <p:pic>
            <p:nvPicPr>
              <p:cNvPr id="6" name="Picture 5">
                <a:extLst>
                  <a:ext uri="{FF2B5EF4-FFF2-40B4-BE49-F238E27FC236}">
                    <a16:creationId xmlns:a16="http://schemas.microsoft.com/office/drawing/2014/main" id="{99518EEC-BEE8-BD41-180A-4EDC9E95E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775" y="2235344"/>
                <a:ext cx="2607469" cy="2378869"/>
              </a:xfrm>
              <a:prstGeom prst="rect">
                <a:avLst/>
              </a:prstGeom>
            </p:spPr>
          </p:pic>
          <p:sp>
            <p:nvSpPr>
              <p:cNvPr id="18" name="Rectangle: Rounded Corners 3">
                <a:extLst>
                  <a:ext uri="{FF2B5EF4-FFF2-40B4-BE49-F238E27FC236}">
                    <a16:creationId xmlns:a16="http://schemas.microsoft.com/office/drawing/2014/main" id="{C9BD4BB8-A8D2-FBA9-315A-D9C619168334}"/>
                  </a:ext>
                </a:extLst>
              </p:cNvPr>
              <p:cNvSpPr/>
              <p:nvPr/>
            </p:nvSpPr>
            <p:spPr>
              <a:xfrm rot="10800000">
                <a:off x="4873034" y="2235344"/>
                <a:ext cx="361866" cy="2132807"/>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solidFill>
                <a:schemeClr val="bg1"/>
              </a:solid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3">
                <a:extLst>
                  <a:ext uri="{FF2B5EF4-FFF2-40B4-BE49-F238E27FC236}">
                    <a16:creationId xmlns:a16="http://schemas.microsoft.com/office/drawing/2014/main" id="{FA33D2FF-8729-99EB-7EF7-794E3AD17C21}"/>
                  </a:ext>
                </a:extLst>
              </p:cNvPr>
              <p:cNvSpPr/>
              <p:nvPr/>
            </p:nvSpPr>
            <p:spPr>
              <a:xfrm rot="10800000">
                <a:off x="3712383" y="2246633"/>
                <a:ext cx="361866" cy="2132807"/>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solidFill>
                <a:schemeClr val="bg1"/>
              </a:solid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B9E40534-6B34-62FE-1891-557E9C052C05}"/>
                </a:ext>
              </a:extLst>
            </p:cNvPr>
            <p:cNvCxnSpPr>
              <a:cxnSpLocks/>
            </p:cNvCxnSpPr>
            <p:nvPr/>
          </p:nvCxnSpPr>
          <p:spPr>
            <a:xfrm flipH="1">
              <a:off x="3814544" y="3890224"/>
              <a:ext cx="37640" cy="340181"/>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1558044-E8A2-0B05-9F6C-AC2D0A6AF56F}"/>
                </a:ext>
              </a:extLst>
            </p:cNvPr>
            <p:cNvCxnSpPr>
              <a:cxnSpLocks/>
            </p:cNvCxnSpPr>
            <p:nvPr/>
          </p:nvCxnSpPr>
          <p:spPr>
            <a:xfrm flipH="1">
              <a:off x="3852184" y="4042624"/>
              <a:ext cx="152400" cy="252002"/>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A52E610C-C754-9B83-27F0-6071E1EBBBD0}"/>
                </a:ext>
              </a:extLst>
            </p:cNvPr>
            <p:cNvCxnSpPr>
              <a:cxnSpLocks/>
            </p:cNvCxnSpPr>
            <p:nvPr/>
          </p:nvCxnSpPr>
          <p:spPr>
            <a:xfrm flipV="1">
              <a:off x="2753349" y="4053597"/>
              <a:ext cx="1094657" cy="252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Flowchart: Connector 25">
              <a:extLst>
                <a:ext uri="{FF2B5EF4-FFF2-40B4-BE49-F238E27FC236}">
                  <a16:creationId xmlns:a16="http://schemas.microsoft.com/office/drawing/2014/main" id="{F7398206-E821-8CF1-9A19-063DF12D1618}"/>
                </a:ext>
              </a:extLst>
            </p:cNvPr>
            <p:cNvSpPr/>
            <p:nvPr/>
          </p:nvSpPr>
          <p:spPr>
            <a:xfrm flipH="1">
              <a:off x="5018865" y="4135380"/>
              <a:ext cx="107335" cy="11853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46F223EF-B641-93C1-DFE7-7FE4A57FB6BB}"/>
                </a:ext>
              </a:extLst>
            </p:cNvPr>
            <p:cNvSpPr/>
            <p:nvPr/>
          </p:nvSpPr>
          <p:spPr>
            <a:xfrm flipH="1">
              <a:off x="4928057" y="4001047"/>
              <a:ext cx="107335" cy="11853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9CA734D-D390-50AE-BE31-1F89B1477059}"/>
                </a:ext>
              </a:extLst>
            </p:cNvPr>
            <p:cNvSpPr txBox="1"/>
            <p:nvPr/>
          </p:nvSpPr>
          <p:spPr>
            <a:xfrm>
              <a:off x="2102479" y="4081416"/>
              <a:ext cx="938441"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Fe</a:t>
              </a:r>
            </a:p>
          </p:txBody>
        </p:sp>
        <p:cxnSp>
          <p:nvCxnSpPr>
            <p:cNvPr id="29" name="Straight Arrow Connector 28">
              <a:extLst>
                <a:ext uri="{FF2B5EF4-FFF2-40B4-BE49-F238E27FC236}">
                  <a16:creationId xmlns:a16="http://schemas.microsoft.com/office/drawing/2014/main" id="{1B291423-756B-86FC-8682-C5F252CAF431}"/>
                </a:ext>
              </a:extLst>
            </p:cNvPr>
            <p:cNvCxnSpPr>
              <a:cxnSpLocks/>
            </p:cNvCxnSpPr>
            <p:nvPr/>
          </p:nvCxnSpPr>
          <p:spPr>
            <a:xfrm flipH="1" flipV="1">
              <a:off x="5181224" y="4020901"/>
              <a:ext cx="1073377" cy="3930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1" name="TextBox 30">
              <a:extLst>
                <a:ext uri="{FF2B5EF4-FFF2-40B4-BE49-F238E27FC236}">
                  <a16:creationId xmlns:a16="http://schemas.microsoft.com/office/drawing/2014/main" id="{4C701442-104F-8776-F034-B35B1C277575}"/>
                </a:ext>
              </a:extLst>
            </p:cNvPr>
            <p:cNvSpPr txBox="1"/>
            <p:nvPr/>
          </p:nvSpPr>
          <p:spPr>
            <a:xfrm>
              <a:off x="5981456" y="4217447"/>
              <a:ext cx="938441"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Zn</a:t>
              </a:r>
            </a:p>
          </p:txBody>
        </p:sp>
        <p:sp>
          <p:nvSpPr>
            <p:cNvPr id="25" name="Flowchart: Connector 24">
              <a:extLst>
                <a:ext uri="{FF2B5EF4-FFF2-40B4-BE49-F238E27FC236}">
                  <a16:creationId xmlns:a16="http://schemas.microsoft.com/office/drawing/2014/main" id="{01D153E9-DE52-7636-ADBB-64127D25334A}"/>
                </a:ext>
              </a:extLst>
            </p:cNvPr>
            <p:cNvSpPr/>
            <p:nvPr/>
          </p:nvSpPr>
          <p:spPr>
            <a:xfrm flipH="1">
              <a:off x="5066007" y="3962883"/>
              <a:ext cx="107335" cy="118533"/>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4025C926-5AD4-5EB3-CE91-EF941C1FECD6}"/>
              </a:ext>
            </a:extLst>
          </p:cNvPr>
          <p:cNvPicPr>
            <a:picLocks noChangeAspect="1"/>
          </p:cNvPicPr>
          <p:nvPr/>
        </p:nvPicPr>
        <p:blipFill>
          <a:blip r:embed="rId3"/>
          <a:stretch>
            <a:fillRect/>
          </a:stretch>
        </p:blipFill>
        <p:spPr>
          <a:xfrm>
            <a:off x="291492" y="1999811"/>
            <a:ext cx="1714500" cy="2667000"/>
          </a:xfrm>
          <a:prstGeom prst="rect">
            <a:avLst/>
          </a:prstGeom>
        </p:spPr>
      </p:pic>
      <p:pic>
        <p:nvPicPr>
          <p:cNvPr id="36" name="Picture 35">
            <a:extLst>
              <a:ext uri="{FF2B5EF4-FFF2-40B4-BE49-F238E27FC236}">
                <a16:creationId xmlns:a16="http://schemas.microsoft.com/office/drawing/2014/main" id="{100188A5-49FD-B51A-A65D-C6E2EE67406D}"/>
              </a:ext>
            </a:extLst>
          </p:cNvPr>
          <p:cNvPicPr>
            <a:picLocks noChangeAspect="1"/>
          </p:cNvPicPr>
          <p:nvPr/>
        </p:nvPicPr>
        <p:blipFill>
          <a:blip r:embed="rId4"/>
          <a:stretch>
            <a:fillRect/>
          </a:stretch>
        </p:blipFill>
        <p:spPr>
          <a:xfrm rot="14575701">
            <a:off x="2042093" y="1252482"/>
            <a:ext cx="1105433" cy="1105433"/>
          </a:xfrm>
          <a:prstGeom prst="rect">
            <a:avLst/>
          </a:prstGeom>
        </p:spPr>
      </p:pic>
      <p:sp>
        <p:nvSpPr>
          <p:cNvPr id="37" name="Teardrop 36">
            <a:extLst>
              <a:ext uri="{FF2B5EF4-FFF2-40B4-BE49-F238E27FC236}">
                <a16:creationId xmlns:a16="http://schemas.microsoft.com/office/drawing/2014/main" id="{67032076-FD83-6CD3-9A41-C8602638A415}"/>
              </a:ext>
            </a:extLst>
          </p:cNvPr>
          <p:cNvSpPr/>
          <p:nvPr/>
        </p:nvSpPr>
        <p:spPr>
          <a:xfrm rot="18096284">
            <a:off x="3284668" y="2081435"/>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ardrop 37">
            <a:extLst>
              <a:ext uri="{FF2B5EF4-FFF2-40B4-BE49-F238E27FC236}">
                <a16:creationId xmlns:a16="http://schemas.microsoft.com/office/drawing/2014/main" id="{7321AE46-DACC-A327-2DE5-A7899519E5DC}"/>
              </a:ext>
            </a:extLst>
          </p:cNvPr>
          <p:cNvSpPr/>
          <p:nvPr/>
        </p:nvSpPr>
        <p:spPr>
          <a:xfrm rot="18096284">
            <a:off x="3304206" y="2666761"/>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a:extLst>
              <a:ext uri="{FF2B5EF4-FFF2-40B4-BE49-F238E27FC236}">
                <a16:creationId xmlns:a16="http://schemas.microsoft.com/office/drawing/2014/main" id="{8AFFC863-65B9-B686-F31C-8C872D83E266}"/>
              </a:ext>
            </a:extLst>
          </p:cNvPr>
          <p:cNvSpPr/>
          <p:nvPr/>
        </p:nvSpPr>
        <p:spPr>
          <a:xfrm rot="18096284">
            <a:off x="3321443" y="3053297"/>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C4842183-A955-FE06-1388-BC8B4D45A59F}"/>
              </a:ext>
            </a:extLst>
          </p:cNvPr>
          <p:cNvPicPr>
            <a:picLocks noChangeAspect="1"/>
          </p:cNvPicPr>
          <p:nvPr/>
        </p:nvPicPr>
        <p:blipFill>
          <a:blip r:embed="rId4"/>
          <a:stretch>
            <a:fillRect/>
          </a:stretch>
        </p:blipFill>
        <p:spPr>
          <a:xfrm rot="14575701">
            <a:off x="3216758" y="1179759"/>
            <a:ext cx="1105433" cy="1105433"/>
          </a:xfrm>
          <a:prstGeom prst="rect">
            <a:avLst/>
          </a:prstGeom>
        </p:spPr>
      </p:pic>
      <p:sp>
        <p:nvSpPr>
          <p:cNvPr id="41" name="Teardrop 40">
            <a:extLst>
              <a:ext uri="{FF2B5EF4-FFF2-40B4-BE49-F238E27FC236}">
                <a16:creationId xmlns:a16="http://schemas.microsoft.com/office/drawing/2014/main" id="{0BB41454-F415-2E63-8DB0-715356578D51}"/>
              </a:ext>
            </a:extLst>
          </p:cNvPr>
          <p:cNvSpPr/>
          <p:nvPr/>
        </p:nvSpPr>
        <p:spPr>
          <a:xfrm rot="18096284">
            <a:off x="4459333" y="2008712"/>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ardrop 41">
            <a:extLst>
              <a:ext uri="{FF2B5EF4-FFF2-40B4-BE49-F238E27FC236}">
                <a16:creationId xmlns:a16="http://schemas.microsoft.com/office/drawing/2014/main" id="{06B71462-549C-5361-2F2C-B90CB29DB228}"/>
              </a:ext>
            </a:extLst>
          </p:cNvPr>
          <p:cNvSpPr/>
          <p:nvPr/>
        </p:nvSpPr>
        <p:spPr>
          <a:xfrm rot="18096284">
            <a:off x="4478871" y="2594038"/>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9AFDB400-6F88-AD74-44A8-7CFC6BA519FF}"/>
              </a:ext>
            </a:extLst>
          </p:cNvPr>
          <p:cNvSpPr/>
          <p:nvPr/>
        </p:nvSpPr>
        <p:spPr>
          <a:xfrm rot="18096284">
            <a:off x="4496108" y="2980574"/>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D1C08BF2-29EE-A6D4-AFEC-93DE8DE6B292}"/>
              </a:ext>
            </a:extLst>
          </p:cNvPr>
          <p:cNvGrpSpPr/>
          <p:nvPr/>
        </p:nvGrpSpPr>
        <p:grpSpPr>
          <a:xfrm>
            <a:off x="5411612" y="1952134"/>
            <a:ext cx="3234494" cy="1939095"/>
            <a:chOff x="5962772" y="2114502"/>
            <a:chExt cx="3234494" cy="1939095"/>
          </a:xfrm>
        </p:grpSpPr>
        <p:sp>
          <p:nvSpPr>
            <p:cNvPr id="46" name="Cloud 45">
              <a:extLst>
                <a:ext uri="{FF2B5EF4-FFF2-40B4-BE49-F238E27FC236}">
                  <a16:creationId xmlns:a16="http://schemas.microsoft.com/office/drawing/2014/main" id="{59617CC7-B8CB-ED4C-1BE4-90E51E306ABB}"/>
                </a:ext>
              </a:extLst>
            </p:cNvPr>
            <p:cNvSpPr/>
            <p:nvPr/>
          </p:nvSpPr>
          <p:spPr>
            <a:xfrm>
              <a:off x="5962772" y="2114502"/>
              <a:ext cx="3234494" cy="193909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6F74DC6F-70E2-C4A8-C8CA-717474BAAEAA}"/>
                </a:ext>
              </a:extLst>
            </p:cNvPr>
            <p:cNvSpPr txBox="1"/>
            <p:nvPr/>
          </p:nvSpPr>
          <p:spPr>
            <a:xfrm>
              <a:off x="6254601" y="2555138"/>
              <a:ext cx="2583823" cy="1125757"/>
            </a:xfrm>
            <a:prstGeom prst="rect">
              <a:avLst/>
            </a:prstGeom>
            <a:noFill/>
          </p:spPr>
          <p:txBody>
            <a:bodyPr wrap="square">
              <a:spAutoFit/>
            </a:bodyPr>
            <a:lstStyle/>
            <a:p>
              <a:pPr marL="0" marR="0" indent="190500" algn="ctr">
                <a:lnSpc>
                  <a:spcPct val="115000"/>
                </a:lnSpc>
                <a:spcBef>
                  <a:spcPts val="0"/>
                </a:spcBef>
                <a:spcAft>
                  <a:spcPts val="3500"/>
                </a:spcAft>
              </a:pPr>
              <a:r>
                <a:rPr lang="vi-VN" sz="2000" i="1" dirty="0">
                  <a:solidFill>
                    <a:srgbClr val="000000"/>
                  </a:solidFill>
                  <a:effectLst/>
                  <a:latin typeface="Times New Roman" panose="02020603050405020304" pitchFamily="18" charset="0"/>
                  <a:ea typeface="Times New Roman" panose="02020603050405020304" pitchFamily="18" charset="0"/>
                </a:rPr>
                <a:t>Mô tả hiện tượng xảy ra và viết phương trình hoá học.</a:t>
              </a:r>
              <a:endParaRPr lang="en-US" sz="20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80643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inVertical)">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inVertic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arn(inVertical)">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arn(inVertical)">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arn(inVertic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additive="base">
                                        <p:cTn id="70" dur="500" fill="hold"/>
                                        <p:tgtEl>
                                          <p:spTgt spid="47"/>
                                        </p:tgtEl>
                                        <p:attrNameLst>
                                          <p:attrName>ppt_x</p:attrName>
                                        </p:attrNameLst>
                                      </p:cBhvr>
                                      <p:tavLst>
                                        <p:tav tm="0">
                                          <p:val>
                                            <p:strVal val="#ppt_x"/>
                                          </p:val>
                                        </p:tav>
                                        <p:tav tm="100000">
                                          <p:val>
                                            <p:strVal val="#ppt_x"/>
                                          </p:val>
                                        </p:tav>
                                      </p:tavLst>
                                    </p:anim>
                                    <p:anim calcmode="lin" valueType="num">
                                      <p:cBhvr additive="base">
                                        <p:cTn id="7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animBg="1"/>
      <p:bldP spid="38" grpId="0" animBg="1"/>
      <p:bldP spid="39"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411378" y="1332347"/>
            <a:ext cx="4525345" cy="32128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Nêu được khái niệm acid (tạo ra ion H</a:t>
            </a:r>
            <a:r>
              <a:rPr lang="vi-VN" sz="2000" baseline="30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a:t>
            </a:r>
          </a:p>
          <a:p>
            <a:pPr marL="0" lvl="0" indent="0" algn="l" rtl="0">
              <a:spcBef>
                <a:spcPts val="0"/>
              </a:spcBef>
              <a:spcAft>
                <a:spcPts val="0"/>
              </a:spcAft>
              <a:buNone/>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Ti</a:t>
            </a:r>
            <a:r>
              <a:rPr lang="en-US" sz="2000" dirty="0">
                <a:latin typeface="Times New Roman" panose="02020603050405020304" pitchFamily="18" charset="0"/>
                <a:cs typeface="Times New Roman" panose="02020603050405020304" pitchFamily="18" charset="0"/>
              </a:rPr>
              <a:t>ế</a:t>
            </a:r>
            <a:r>
              <a:rPr lang="vi-VN" sz="2000" dirty="0">
                <a:latin typeface="Times New Roman" panose="02020603050405020304" pitchFamily="18" charset="0"/>
                <a:cs typeface="Times New Roman" panose="02020603050405020304" pitchFamily="18" charset="0"/>
              </a:rPr>
              <a:t>n hành được thí nghiệm của hydrochloric acid (làm đ</a:t>
            </a:r>
            <a:r>
              <a:rPr lang="en-US" sz="2000" dirty="0">
                <a:latin typeface="Times New Roman" panose="02020603050405020304" pitchFamily="18" charset="0"/>
                <a:cs typeface="Times New Roman" panose="02020603050405020304" pitchFamily="18" charset="0"/>
              </a:rPr>
              <a:t>ổ</a:t>
            </a:r>
            <a:r>
              <a:rPr lang="vi-VN" sz="2000" dirty="0">
                <a:latin typeface="Times New Roman" panose="02020603050405020304" pitchFamily="18" charset="0"/>
                <a:cs typeface="Times New Roman" panose="02020603050405020304" pitchFamily="18" charset="0"/>
              </a:rPr>
              <a:t>i màu chất chỉ thị; ph</a:t>
            </a:r>
            <a:r>
              <a:rPr lang="en-US" sz="2000" dirty="0">
                <a:latin typeface="Times New Roman" panose="02020603050405020304" pitchFamily="18" charset="0"/>
                <a:cs typeface="Times New Roman" panose="02020603050405020304" pitchFamily="18" charset="0"/>
              </a:rPr>
              <a:t>ả</a:t>
            </a:r>
            <a:r>
              <a:rPr lang="vi-VN" sz="2000" dirty="0">
                <a:latin typeface="Times New Roman" panose="02020603050405020304" pitchFamily="18" charset="0"/>
                <a:cs typeface="Times New Roman" panose="02020603050405020304" pitchFamily="18" charset="0"/>
              </a:rPr>
              <a:t>n ứng với kim loại), nêu và gi</a:t>
            </a:r>
            <a:r>
              <a:rPr lang="en-US" sz="2000" dirty="0">
                <a:latin typeface="Times New Roman" panose="02020603050405020304" pitchFamily="18" charset="0"/>
                <a:cs typeface="Times New Roman" panose="02020603050405020304" pitchFamily="18" charset="0"/>
              </a:rPr>
              <a:t>ả</a:t>
            </a:r>
            <a:r>
              <a:rPr lang="vi-VN" sz="2000" dirty="0">
                <a:latin typeface="Times New Roman" panose="02020603050405020304" pitchFamily="18" charset="0"/>
                <a:cs typeface="Times New Roman" panose="02020603050405020304" pitchFamily="18" charset="0"/>
              </a:rPr>
              <a:t>i thích được hiện tượng xảy ra trong thí nghiệm (viết phương trình hoá học) và rút ra nhận xét v</a:t>
            </a:r>
            <a:r>
              <a:rPr lang="en-US" sz="2000" dirty="0">
                <a:latin typeface="Times New Roman" panose="02020603050405020304" pitchFamily="18" charset="0"/>
                <a:cs typeface="Times New Roman" panose="02020603050405020304" pitchFamily="18" charset="0"/>
              </a:rPr>
              <a:t>ề</a:t>
            </a:r>
            <a:r>
              <a:rPr lang="vi-VN" sz="2000" dirty="0">
                <a:latin typeface="Times New Roman" panose="02020603050405020304" pitchFamily="18" charset="0"/>
                <a:cs typeface="Times New Roman" panose="02020603050405020304" pitchFamily="18" charset="0"/>
              </a:rPr>
              <a:t> tính chất của acid.</a:t>
            </a:r>
          </a:p>
          <a:p>
            <a:pPr marL="0" lvl="0" indent="0" algn="l" rtl="0">
              <a:spcBef>
                <a:spcPts val="0"/>
              </a:spcBef>
              <a:spcAft>
                <a:spcPts val="0"/>
              </a:spcAft>
              <a:buNone/>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Trình bày được một số ứng dụng của một s</a:t>
            </a:r>
            <a:r>
              <a:rPr lang="en-US" sz="2000" dirty="0">
                <a:latin typeface="Times New Roman" panose="02020603050405020304" pitchFamily="18" charset="0"/>
                <a:cs typeface="Times New Roman" panose="02020603050405020304" pitchFamily="18" charset="0"/>
              </a:rPr>
              <a:t>ố</a:t>
            </a:r>
            <a:r>
              <a:rPr lang="vi-VN" sz="2000" dirty="0">
                <a:latin typeface="Times New Roman" panose="02020603050405020304" pitchFamily="18" charset="0"/>
                <a:cs typeface="Times New Roman" panose="02020603050405020304" pitchFamily="18" charset="0"/>
              </a:rPr>
              <a:t> acid thông dụng (HC</a:t>
            </a:r>
            <a:r>
              <a:rPr lang="en-US" sz="2000" dirty="0">
                <a:latin typeface="Times New Roman" panose="02020603050405020304" pitchFamily="18" charset="0"/>
                <a:cs typeface="Times New Roman" panose="02020603050405020304" pitchFamily="18" charset="0"/>
              </a:rPr>
              <a:t>l</a:t>
            </a:r>
            <a:r>
              <a:rPr lang="vi-VN" sz="2000" dirty="0">
                <a:latin typeface="Times New Roman" panose="02020603050405020304" pitchFamily="18" charset="0"/>
                <a:cs typeface="Times New Roman" panose="02020603050405020304" pitchFamily="18" charset="0"/>
              </a:rPr>
              <a:t>, H</a:t>
            </a:r>
            <a:r>
              <a:rPr lang="vi-VN" sz="2000" baseline="-25000" dirty="0">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O</a:t>
            </a:r>
            <a:r>
              <a:rPr lang="vi-VN" sz="2000" baseline="-25000" dirty="0">
                <a:latin typeface="Times New Roman" panose="02020603050405020304" pitchFamily="18" charset="0"/>
                <a:cs typeface="Times New Roman" panose="02020603050405020304" pitchFamily="18" charset="0"/>
              </a:rPr>
              <a:t>4</a:t>
            </a:r>
            <a:r>
              <a:rPr lang="vi-VN" sz="2000" dirty="0">
                <a:latin typeface="Times New Roman" panose="02020603050405020304" pitchFamily="18" charset="0"/>
                <a:cs typeface="Times New Roman" panose="02020603050405020304" pitchFamily="18" charset="0"/>
              </a:rPr>
              <a:t>, CH</a:t>
            </a:r>
            <a:r>
              <a:rPr lang="vi-VN" sz="2000" baseline="-25000" dirty="0">
                <a:latin typeface="Times New Roman" panose="02020603050405020304" pitchFamily="18" charset="0"/>
                <a:cs typeface="Times New Roman" panose="02020603050405020304" pitchFamily="18" charset="0"/>
              </a:rPr>
              <a:t>3</a:t>
            </a:r>
            <a:r>
              <a:rPr lang="vi-VN" sz="2000" dirty="0">
                <a:latin typeface="Times New Roman" panose="02020603050405020304" pitchFamily="18" charset="0"/>
                <a:cs typeface="Times New Roman" panose="02020603050405020304" pitchFamily="18" charset="0"/>
              </a:rPr>
              <a:t>COOH).</a:t>
            </a:r>
          </a:p>
        </p:txBody>
      </p:sp>
      <p:sp>
        <p:nvSpPr>
          <p:cNvPr id="773" name="Google Shape;773;p29"/>
          <p:cNvSpPr txBox="1">
            <a:spLocks noGrp="1"/>
          </p:cNvSpPr>
          <p:nvPr>
            <p:ph type="ctrTitle"/>
          </p:nvPr>
        </p:nvSpPr>
        <p:spPr>
          <a:xfrm>
            <a:off x="383640" y="406632"/>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latin typeface="Times New Roman" panose="02020603050405020304" pitchFamily="18" charset="0"/>
                <a:cs typeface="Times New Roman" panose="02020603050405020304" pitchFamily="18" charset="0"/>
              </a:rPr>
              <a:t>MỤC TIÊU BÀI HỌC</a:t>
            </a:r>
            <a:endParaRPr sz="3200" b="1" dirty="0"/>
          </a:p>
        </p:txBody>
      </p:sp>
      <p:sp>
        <p:nvSpPr>
          <p:cNvPr id="774" name="Google Shape;774;p29"/>
          <p:cNvSpPr/>
          <p:nvPr/>
        </p:nvSpPr>
        <p:spPr>
          <a:xfrm flipH="1">
            <a:off x="7383014" y="2320882"/>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7345649" y="2678659"/>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rgbClr val="FF7C3E"/>
                </a:solidFill>
                <a:latin typeface="Denk One"/>
                <a:ea typeface="Denk One"/>
                <a:cs typeface="Denk One"/>
                <a:sym typeface="Denk One"/>
              </a:rPr>
              <a:t>…..</a:t>
            </a:r>
            <a:endParaRPr sz="1800" dirty="0">
              <a:solidFill>
                <a:srgbClr val="FF7C3E"/>
              </a:solidFill>
              <a:latin typeface="Denk One"/>
              <a:ea typeface="Denk One"/>
              <a:cs typeface="Denk One"/>
              <a:sym typeface="Denk One"/>
            </a:endParaRPr>
          </a:p>
        </p:txBody>
      </p:sp>
      <p:sp>
        <p:nvSpPr>
          <p:cNvPr id="776" name="Google Shape;776;p29"/>
          <p:cNvSpPr/>
          <p:nvPr/>
        </p:nvSpPr>
        <p:spPr>
          <a:xfrm rot="-264168" flipH="1">
            <a:off x="6035456" y="1442526"/>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77" name="Google Shape;777;p29"/>
          <p:cNvGrpSpPr/>
          <p:nvPr/>
        </p:nvGrpSpPr>
        <p:grpSpPr>
          <a:xfrm>
            <a:off x="5274693" y="2332529"/>
            <a:ext cx="2510541" cy="2413321"/>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txBox="1"/>
          <p:nvPr/>
        </p:nvSpPr>
        <p:spPr>
          <a:xfrm flipH="1">
            <a:off x="5877021" y="1463177"/>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rgbClr val="FF7C3E"/>
                </a:solidFill>
                <a:latin typeface="Denk One"/>
                <a:ea typeface="Denk One"/>
                <a:cs typeface="Denk One"/>
                <a:sym typeface="Denk One"/>
              </a:rPr>
              <a:t>…..</a:t>
            </a:r>
            <a:endParaRPr sz="1800" dirty="0">
              <a:solidFill>
                <a:srgbClr val="FF7C3E"/>
              </a:solidFill>
              <a:latin typeface="Denk One"/>
              <a:ea typeface="Denk One"/>
              <a:cs typeface="Denk One"/>
              <a:sym typeface="Denk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1">
                                            <p:txEl>
                                              <p:pRg st="0" end="0"/>
                                            </p:txEl>
                                          </p:spTgt>
                                        </p:tgtEl>
                                        <p:attrNameLst>
                                          <p:attrName>style.visibility</p:attrName>
                                        </p:attrNameLst>
                                      </p:cBhvr>
                                      <p:to>
                                        <p:strVal val="visible"/>
                                      </p:to>
                                    </p:set>
                                    <p:animEffect transition="in" filter="fade">
                                      <p:cBhvr>
                                        <p:cTn id="7" dur="1000"/>
                                        <p:tgtEl>
                                          <p:spTgt spid="771">
                                            <p:txEl>
                                              <p:pRg st="0" end="0"/>
                                            </p:txEl>
                                          </p:spTgt>
                                        </p:tgtEl>
                                      </p:cBhvr>
                                    </p:animEffect>
                                    <p:anim calcmode="lin" valueType="num">
                                      <p:cBhvr>
                                        <p:cTn id="8" dur="1000" fill="hold"/>
                                        <p:tgtEl>
                                          <p:spTgt spid="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1">
                                            <p:txEl>
                                              <p:pRg st="1" end="1"/>
                                            </p:txEl>
                                          </p:spTgt>
                                        </p:tgtEl>
                                        <p:attrNameLst>
                                          <p:attrName>style.visibility</p:attrName>
                                        </p:attrNameLst>
                                      </p:cBhvr>
                                      <p:to>
                                        <p:strVal val="visible"/>
                                      </p:to>
                                    </p:set>
                                    <p:animEffect transition="in" filter="fade">
                                      <p:cBhvr>
                                        <p:cTn id="14" dur="1000"/>
                                        <p:tgtEl>
                                          <p:spTgt spid="771">
                                            <p:txEl>
                                              <p:pRg st="1" end="1"/>
                                            </p:txEl>
                                          </p:spTgt>
                                        </p:tgtEl>
                                      </p:cBhvr>
                                    </p:animEffect>
                                    <p:anim calcmode="lin" valueType="num">
                                      <p:cBhvr>
                                        <p:cTn id="15" dur="1000" fill="hold"/>
                                        <p:tgtEl>
                                          <p:spTgt spid="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71">
                                            <p:txEl>
                                              <p:pRg st="2" end="2"/>
                                            </p:txEl>
                                          </p:spTgt>
                                        </p:tgtEl>
                                        <p:attrNameLst>
                                          <p:attrName>style.visibility</p:attrName>
                                        </p:attrNameLst>
                                      </p:cBhvr>
                                      <p:to>
                                        <p:strVal val="visible"/>
                                      </p:to>
                                    </p:set>
                                    <p:animEffect transition="in" filter="fade">
                                      <p:cBhvr>
                                        <p:cTn id="21" dur="1000"/>
                                        <p:tgtEl>
                                          <p:spTgt spid="771">
                                            <p:txEl>
                                              <p:pRg st="2" end="2"/>
                                            </p:txEl>
                                          </p:spTgt>
                                        </p:tgtEl>
                                      </p:cBhvr>
                                    </p:animEffect>
                                    <p:anim calcmode="lin" valueType="num">
                                      <p:cBhvr>
                                        <p:cTn id="22" dur="1000" fill="hold"/>
                                        <p:tgtEl>
                                          <p:spTgt spid="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134"/>
        <p:cNvGrpSpPr/>
        <p:nvPr/>
      </p:nvGrpSpPr>
      <p:grpSpPr>
        <a:xfrm>
          <a:off x="0" y="0"/>
          <a:ext cx="0" cy="0"/>
          <a:chOff x="0" y="0"/>
          <a:chExt cx="0" cy="0"/>
        </a:xfrm>
      </p:grpSpPr>
      <p:pic>
        <p:nvPicPr>
          <p:cNvPr id="4" name="Picture 3" descr="Quỳ tìm là gì? Quỳ tím có hóa trị mấy? Một số ứng dụng của chúng">
            <a:extLst>
              <a:ext uri="{FF2B5EF4-FFF2-40B4-BE49-F238E27FC236}">
                <a16:creationId xmlns:a16="http://schemas.microsoft.com/office/drawing/2014/main" id="{F87BF846-E05C-7DA5-0F12-4A70521C5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18" t="6129" r="536" b="725"/>
          <a:stretch>
            <a:fillRect/>
          </a:stretch>
        </p:blipFill>
        <p:spPr bwMode="auto">
          <a:xfrm>
            <a:off x="5757333" y="1130927"/>
            <a:ext cx="3102406" cy="3102406"/>
          </a:xfrm>
          <a:custGeom>
            <a:avLst/>
            <a:gdLst>
              <a:gd name="connsiteX0" fmla="*/ 1267932 w 2535864"/>
              <a:gd name="connsiteY0" fmla="*/ 0 h 2535864"/>
              <a:gd name="connsiteX1" fmla="*/ 2535864 w 2535864"/>
              <a:gd name="connsiteY1" fmla="*/ 1267932 h 2535864"/>
              <a:gd name="connsiteX2" fmla="*/ 1267932 w 2535864"/>
              <a:gd name="connsiteY2" fmla="*/ 2535864 h 2535864"/>
              <a:gd name="connsiteX3" fmla="*/ 0 w 2535864"/>
              <a:gd name="connsiteY3" fmla="*/ 1267932 h 2535864"/>
              <a:gd name="connsiteX4" fmla="*/ 1267932 w 2535864"/>
              <a:gd name="connsiteY4" fmla="*/ 0 h 253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864" h="2535864">
                <a:moveTo>
                  <a:pt x="1267932" y="0"/>
                </a:moveTo>
                <a:cubicBezTo>
                  <a:pt x="1968192" y="0"/>
                  <a:pt x="2535864" y="567672"/>
                  <a:pt x="2535864" y="1267932"/>
                </a:cubicBezTo>
                <a:cubicBezTo>
                  <a:pt x="2535864" y="1968192"/>
                  <a:pt x="1968192" y="2535864"/>
                  <a:pt x="1267932" y="2535864"/>
                </a:cubicBezTo>
                <a:cubicBezTo>
                  <a:pt x="567672" y="2535864"/>
                  <a:pt x="0" y="1968192"/>
                  <a:pt x="0" y="1267932"/>
                </a:cubicBezTo>
                <a:cubicBezTo>
                  <a:pt x="0" y="567672"/>
                  <a:pt x="567672" y="0"/>
                  <a:pt x="1267932" y="0"/>
                </a:cubicBezTo>
                <a:close/>
              </a:path>
            </a:pathLst>
          </a:custGeom>
          <a:solidFill>
            <a:schemeClr val="accent4">
              <a:lumMod val="40000"/>
              <a:lumOff val="60000"/>
            </a:schemeClr>
          </a:solidFill>
          <a:ln w="38100">
            <a:solidFill>
              <a:schemeClr val="accent2"/>
            </a:solidFill>
          </a:ln>
        </p:spPr>
      </p:pic>
      <p:sp>
        <p:nvSpPr>
          <p:cNvPr id="1135" name="Google Shape;1135;p35"/>
          <p:cNvSpPr txBox="1">
            <a:spLocks noGrp="1"/>
          </p:cNvSpPr>
          <p:nvPr>
            <p:ph type="ctrTitle"/>
          </p:nvPr>
        </p:nvSpPr>
        <p:spPr>
          <a:xfrm>
            <a:off x="3415251" y="689808"/>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solidFill>
                  <a:srgbClr val="C00000"/>
                </a:solidFill>
                <a:latin typeface="Times New Roman" panose="02020603050405020304" pitchFamily="18" charset="0"/>
                <a:cs typeface="Times New Roman" panose="02020603050405020304" pitchFamily="18" charset="0"/>
              </a:rPr>
              <a:t>1. </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Acid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làm</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đổi</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màu</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chất</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chỉ</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thị</a:t>
            </a:r>
            <a:endParaRPr b="1" dirty="0">
              <a:solidFill>
                <a:srgbClr val="C00000"/>
              </a:solidFill>
              <a:latin typeface="Times New Roman" panose="02020603050405020304" pitchFamily="18" charset="0"/>
              <a:cs typeface="Times New Roman" panose="02020603050405020304" pitchFamily="18" charset="0"/>
            </a:endParaRPr>
          </a:p>
        </p:txBody>
      </p:sp>
      <p:sp>
        <p:nvSpPr>
          <p:cNvPr id="1137" name="Google Shape;1137;p35"/>
          <p:cNvSpPr/>
          <p:nvPr/>
        </p:nvSpPr>
        <p:spPr>
          <a:xfrm>
            <a:off x="441464" y="124166"/>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497421" y="153359"/>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35"/>
          <p:cNvGrpSpPr/>
          <p:nvPr/>
        </p:nvGrpSpPr>
        <p:grpSpPr>
          <a:xfrm>
            <a:off x="834617" y="801388"/>
            <a:ext cx="2463563" cy="3279985"/>
            <a:chOff x="6283252" y="1528289"/>
            <a:chExt cx="2463563" cy="3279985"/>
          </a:xfrm>
        </p:grpSpPr>
        <p:grpSp>
          <p:nvGrpSpPr>
            <p:cNvPr id="1171" name="Google Shape;1171;p35"/>
            <p:cNvGrpSpPr/>
            <p:nvPr/>
          </p:nvGrpSpPr>
          <p:grpSpPr>
            <a:xfrm>
              <a:off x="7072113" y="1852269"/>
              <a:ext cx="714639" cy="993568"/>
              <a:chOff x="6974678" y="2217868"/>
              <a:chExt cx="626272" cy="870711"/>
            </a:xfrm>
          </p:grpSpPr>
          <p:sp>
            <p:nvSpPr>
              <p:cNvPr id="1172" name="Google Shape;1172;p35"/>
              <p:cNvSpPr/>
              <p:nvPr/>
            </p:nvSpPr>
            <p:spPr>
              <a:xfrm>
                <a:off x="7058550" y="2442300"/>
                <a:ext cx="542400" cy="561900"/>
              </a:xfrm>
              <a:prstGeom prst="rect">
                <a:avLst/>
              </a:pr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flipH="1">
                <a:off x="6974678" y="2217868"/>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5"/>
            <p:cNvSpPr/>
            <p:nvPr/>
          </p:nvSpPr>
          <p:spPr>
            <a:xfrm>
              <a:off x="6416571" y="207765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flipH="1">
              <a:off x="7062401" y="1626113"/>
              <a:ext cx="867977" cy="70400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flipH="1">
              <a:off x="7568391" y="2429790"/>
              <a:ext cx="690723" cy="700683"/>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flipH="1">
              <a:off x="8037474" y="4042224"/>
              <a:ext cx="709340" cy="689161"/>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flipH="1">
              <a:off x="6656641" y="2598976"/>
              <a:ext cx="20310" cy="1204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flipH="1">
              <a:off x="6688407" y="2633216"/>
              <a:ext cx="15428" cy="11392"/>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flipH="1">
              <a:off x="6497778" y="1906091"/>
              <a:ext cx="2039947" cy="2558168"/>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flipH="1">
              <a:off x="6385836" y="2128955"/>
              <a:ext cx="1921279" cy="2351296"/>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flipH="1">
              <a:off x="6791982" y="1877930"/>
              <a:ext cx="1736604" cy="2272401"/>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flipH="1">
              <a:off x="6627544" y="2542928"/>
              <a:ext cx="91849" cy="63468"/>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flipH="1">
              <a:off x="6650002" y="2581595"/>
              <a:ext cx="88659" cy="62231"/>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flipH="1">
              <a:off x="6681964" y="2619546"/>
              <a:ext cx="73427" cy="56047"/>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flipH="1">
              <a:off x="6308564" y="1690065"/>
              <a:ext cx="566527" cy="577395"/>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flipH="1">
              <a:off x="6308527" y="1836255"/>
              <a:ext cx="289638" cy="433447"/>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flipH="1">
              <a:off x="6283252" y="1606396"/>
              <a:ext cx="225509" cy="234789"/>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flipH="1">
              <a:off x="7249739" y="4678669"/>
              <a:ext cx="379829" cy="8312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flipH="1">
              <a:off x="7360140" y="4494707"/>
              <a:ext cx="259664" cy="222234"/>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flipH="1">
              <a:off x="7255334" y="4589813"/>
              <a:ext cx="189361" cy="141582"/>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flipH="1">
              <a:off x="7391970" y="4506685"/>
              <a:ext cx="139824" cy="96731"/>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flipH="1">
              <a:off x="7414362" y="4533570"/>
              <a:ext cx="99856" cy="74534"/>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flipH="1">
              <a:off x="7387933" y="4556028"/>
              <a:ext cx="88074" cy="58260"/>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flipH="1">
              <a:off x="7376351" y="4725539"/>
              <a:ext cx="379634" cy="82736"/>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flipH="1">
              <a:off x="7486622" y="4541577"/>
              <a:ext cx="259599" cy="22229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flipH="1">
              <a:off x="7672598" y="4660898"/>
              <a:ext cx="52076" cy="68285"/>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flipH="1">
              <a:off x="7381946" y="4636682"/>
              <a:ext cx="189426" cy="141647"/>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flipH="1">
              <a:off x="7518582" y="4553554"/>
              <a:ext cx="139889" cy="96731"/>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flipH="1">
              <a:off x="7541039" y="4580439"/>
              <a:ext cx="99856" cy="74534"/>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flipH="1">
              <a:off x="7514415" y="4602897"/>
              <a:ext cx="88269" cy="58520"/>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flipH="1">
              <a:off x="7182630" y="2396722"/>
              <a:ext cx="686231" cy="603366"/>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flipH="1">
              <a:off x="7565713" y="2693886"/>
              <a:ext cx="244692" cy="290259"/>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flipH="1">
              <a:off x="7136414" y="2865740"/>
              <a:ext cx="788886" cy="1573607"/>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flipH="1">
              <a:off x="7173050" y="2905839"/>
              <a:ext cx="105194" cy="252243"/>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flipH="1">
              <a:off x="7183334" y="2900306"/>
              <a:ext cx="26689" cy="56047"/>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flipH="1">
              <a:off x="7222596" y="2963905"/>
              <a:ext cx="499409" cy="97122"/>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flipH="1">
              <a:off x="7577688" y="2904081"/>
              <a:ext cx="90742" cy="135398"/>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flipH="1">
              <a:off x="7572155" y="2899004"/>
              <a:ext cx="101613" cy="145552"/>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flipH="1">
              <a:off x="7383050" y="2861834"/>
              <a:ext cx="83387" cy="135658"/>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flipH="1">
              <a:off x="7377713" y="2856691"/>
              <a:ext cx="94062" cy="146138"/>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flipH="1">
              <a:off x="7525940" y="3086676"/>
              <a:ext cx="249639" cy="249639"/>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flipH="1">
              <a:off x="7661076" y="3039417"/>
              <a:ext cx="42898" cy="44981"/>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flipH="1">
              <a:off x="7339956" y="2965597"/>
              <a:ext cx="24280" cy="37234"/>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flipH="1">
              <a:off x="7277728" y="3206323"/>
              <a:ext cx="270470" cy="1204843"/>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flipH="1">
              <a:off x="7411308" y="4320445"/>
              <a:ext cx="378723" cy="24703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flipH="1">
              <a:off x="7529711" y="4347265"/>
              <a:ext cx="32938" cy="154601"/>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flipH="1">
              <a:off x="7782285" y="3168632"/>
              <a:ext cx="73948" cy="59562"/>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35"/>
            <p:cNvGrpSpPr/>
            <p:nvPr/>
          </p:nvGrpSpPr>
          <p:grpSpPr>
            <a:xfrm>
              <a:off x="7760204" y="2952127"/>
              <a:ext cx="460377" cy="782511"/>
              <a:chOff x="7577684" y="3181726"/>
              <a:chExt cx="403451" cy="685751"/>
            </a:xfrm>
          </p:grpSpPr>
          <p:sp>
            <p:nvSpPr>
              <p:cNvPr id="1220" name="Google Shape;1220;p35"/>
              <p:cNvSpPr/>
              <p:nvPr/>
            </p:nvSpPr>
            <p:spPr>
              <a:xfrm rot="4341851">
                <a:off x="7669568" y="318540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1" name="Google Shape;1221;p35"/>
              <p:cNvGrpSpPr/>
              <p:nvPr/>
            </p:nvGrpSpPr>
            <p:grpSpPr>
              <a:xfrm>
                <a:off x="7681172" y="3379747"/>
                <a:ext cx="276149" cy="487730"/>
                <a:chOff x="8301872" y="2653372"/>
                <a:chExt cx="276149" cy="487730"/>
              </a:xfrm>
            </p:grpSpPr>
            <p:sp>
              <p:nvSpPr>
                <p:cNvPr id="1222" name="Google Shape;1222;p35"/>
                <p:cNvSpPr/>
                <p:nvPr/>
              </p:nvSpPr>
              <p:spPr>
                <a:xfrm rot="5400000">
                  <a:off x="8196128" y="2759138"/>
                  <a:ext cx="487660" cy="276128"/>
                </a:xfrm>
                <a:custGeom>
                  <a:avLst/>
                  <a:gdLst/>
                  <a:ahLst/>
                  <a:cxnLst/>
                  <a:rect l="l" t="t" r="r" b="b"/>
                  <a:pathLst>
                    <a:path w="29654" h="16791" extrusionOk="0">
                      <a:moveTo>
                        <a:pt x="1" y="1"/>
                      </a:moveTo>
                      <a:lnTo>
                        <a:pt x="1" y="16791"/>
                      </a:lnTo>
                      <a:lnTo>
                        <a:pt x="29654" y="16791"/>
                      </a:lnTo>
                      <a:lnTo>
                        <a:pt x="29654" y="1"/>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rot="5400000">
                  <a:off x="8398783" y="2758774"/>
                  <a:ext cx="82330" cy="276148"/>
                </a:xfrm>
                <a:custGeom>
                  <a:avLst/>
                  <a:gdLst/>
                  <a:ahLst/>
                  <a:cxnLst/>
                  <a:rect l="l" t="t" r="r" b="b"/>
                  <a:pathLst>
                    <a:path w="2503" h="7503" extrusionOk="0">
                      <a:moveTo>
                        <a:pt x="1" y="1"/>
                      </a:moveTo>
                      <a:lnTo>
                        <a:pt x="1" y="7503"/>
                      </a:lnTo>
                      <a:lnTo>
                        <a:pt x="2502" y="7503"/>
                      </a:lnTo>
                      <a:lnTo>
                        <a:pt x="25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rot="5400000">
                  <a:off x="8197517" y="2851175"/>
                  <a:ext cx="487730" cy="92123"/>
                </a:xfrm>
                <a:custGeom>
                  <a:avLst/>
                  <a:gdLst/>
                  <a:ahLst/>
                  <a:cxnLst/>
                  <a:rect l="l" t="t" r="r" b="b"/>
                  <a:pathLst>
                    <a:path w="14828" h="2503" extrusionOk="0">
                      <a:moveTo>
                        <a:pt x="1" y="1"/>
                      </a:moveTo>
                      <a:lnTo>
                        <a:pt x="1" y="2503"/>
                      </a:lnTo>
                      <a:lnTo>
                        <a:pt x="14827" y="2503"/>
                      </a:lnTo>
                      <a:lnTo>
                        <a:pt x="148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rot="5400000">
                  <a:off x="8196083" y="2759163"/>
                  <a:ext cx="487730" cy="276148"/>
                </a:xfrm>
                <a:custGeom>
                  <a:avLst/>
                  <a:gdLst/>
                  <a:ahLst/>
                  <a:cxnLst/>
                  <a:rect l="l" t="t" r="r" b="b"/>
                  <a:pathLst>
                    <a:path w="14828" h="7503" extrusionOk="0">
                      <a:moveTo>
                        <a:pt x="12984" y="1"/>
                      </a:moveTo>
                      <a:lnTo>
                        <a:pt x="1" y="6519"/>
                      </a:lnTo>
                      <a:lnTo>
                        <a:pt x="1" y="7503"/>
                      </a:lnTo>
                      <a:lnTo>
                        <a:pt x="1455" y="7503"/>
                      </a:lnTo>
                      <a:lnTo>
                        <a:pt x="14827" y="788"/>
                      </a:lnTo>
                      <a:lnTo>
                        <a:pt x="148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rot="5400000">
                  <a:off x="8196083" y="2759163"/>
                  <a:ext cx="487730" cy="276148"/>
                </a:xfrm>
                <a:custGeom>
                  <a:avLst/>
                  <a:gdLst/>
                  <a:ahLst/>
                  <a:cxnLst/>
                  <a:rect l="l" t="t" r="r" b="b"/>
                  <a:pathLst>
                    <a:path w="14828" h="7503" extrusionOk="0">
                      <a:moveTo>
                        <a:pt x="1" y="1"/>
                      </a:moveTo>
                      <a:lnTo>
                        <a:pt x="1" y="755"/>
                      </a:lnTo>
                      <a:lnTo>
                        <a:pt x="13444" y="7503"/>
                      </a:lnTo>
                      <a:lnTo>
                        <a:pt x="14827" y="7503"/>
                      </a:lnTo>
                      <a:lnTo>
                        <a:pt x="14827" y="6485"/>
                      </a:lnTo>
                      <a:lnTo>
                        <a:pt x="19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rot="5400000">
                  <a:off x="8196819" y="2759899"/>
                  <a:ext cx="487730" cy="274676"/>
                </a:xfrm>
                <a:custGeom>
                  <a:avLst/>
                  <a:gdLst/>
                  <a:ahLst/>
                  <a:cxnLst/>
                  <a:rect l="l" t="t" r="r" b="b"/>
                  <a:pathLst>
                    <a:path w="14828" h="7463" extrusionOk="0">
                      <a:moveTo>
                        <a:pt x="6672" y="1"/>
                      </a:moveTo>
                      <a:lnTo>
                        <a:pt x="6672" y="2979"/>
                      </a:lnTo>
                      <a:lnTo>
                        <a:pt x="1" y="2979"/>
                      </a:lnTo>
                      <a:lnTo>
                        <a:pt x="1" y="4372"/>
                      </a:lnTo>
                      <a:lnTo>
                        <a:pt x="6672" y="4372"/>
                      </a:lnTo>
                      <a:lnTo>
                        <a:pt x="6672" y="7462"/>
                      </a:lnTo>
                      <a:lnTo>
                        <a:pt x="8136" y="7462"/>
                      </a:lnTo>
                      <a:lnTo>
                        <a:pt x="8136" y="4372"/>
                      </a:lnTo>
                      <a:lnTo>
                        <a:pt x="14827" y="4372"/>
                      </a:lnTo>
                      <a:lnTo>
                        <a:pt x="14827" y="2979"/>
                      </a:lnTo>
                      <a:lnTo>
                        <a:pt x="8136" y="2979"/>
                      </a:lnTo>
                      <a:lnTo>
                        <a:pt x="8136"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rot="5400000">
                  <a:off x="8448674" y="2692105"/>
                  <a:ext cx="168081" cy="90614"/>
                </a:xfrm>
                <a:custGeom>
                  <a:avLst/>
                  <a:gdLst/>
                  <a:ahLst/>
                  <a:cxnLst/>
                  <a:rect l="l" t="t" r="r" b="b"/>
                  <a:pathLst>
                    <a:path w="5110" h="2462" extrusionOk="0">
                      <a:moveTo>
                        <a:pt x="1" y="1"/>
                      </a:moveTo>
                      <a:lnTo>
                        <a:pt x="1" y="575"/>
                      </a:lnTo>
                      <a:lnTo>
                        <a:pt x="3828" y="2462"/>
                      </a:lnTo>
                      <a:lnTo>
                        <a:pt x="5110" y="2462"/>
                      </a:lnTo>
                      <a:lnTo>
                        <a:pt x="116"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rot="5400000">
                  <a:off x="8432722" y="2995786"/>
                  <a:ext cx="199986" cy="90614"/>
                </a:xfrm>
                <a:custGeom>
                  <a:avLst/>
                  <a:gdLst/>
                  <a:ahLst/>
                  <a:cxnLst/>
                  <a:rect l="l" t="t" r="r" b="b"/>
                  <a:pathLst>
                    <a:path w="6080" h="2462" extrusionOk="0">
                      <a:moveTo>
                        <a:pt x="4994" y="1"/>
                      </a:moveTo>
                      <a:lnTo>
                        <a:pt x="0" y="2462"/>
                      </a:lnTo>
                      <a:lnTo>
                        <a:pt x="1282" y="2462"/>
                      </a:lnTo>
                      <a:lnTo>
                        <a:pt x="6079" y="102"/>
                      </a:lnTo>
                      <a:lnTo>
                        <a:pt x="6079"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rot="5400000">
                  <a:off x="8271154" y="3016513"/>
                  <a:ext cx="160515" cy="88626"/>
                </a:xfrm>
                <a:custGeom>
                  <a:avLst/>
                  <a:gdLst/>
                  <a:ahLst/>
                  <a:cxnLst/>
                  <a:rect l="l" t="t" r="r" b="b"/>
                  <a:pathLst>
                    <a:path w="4880" h="2408" extrusionOk="0">
                      <a:moveTo>
                        <a:pt x="1" y="1"/>
                      </a:moveTo>
                      <a:lnTo>
                        <a:pt x="4879" y="2408"/>
                      </a:lnTo>
                      <a:lnTo>
                        <a:pt x="4879" y="1776"/>
                      </a:lnTo>
                      <a:lnTo>
                        <a:pt x="1282"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rot="5400000">
                  <a:off x="8245023" y="2710221"/>
                  <a:ext cx="207552" cy="93853"/>
                </a:xfrm>
                <a:custGeom>
                  <a:avLst/>
                  <a:gdLst/>
                  <a:ahLst/>
                  <a:cxnLst/>
                  <a:rect l="l" t="t" r="r" b="b"/>
                  <a:pathLst>
                    <a:path w="6310" h="2550" extrusionOk="0">
                      <a:moveTo>
                        <a:pt x="5029" y="1"/>
                      </a:moveTo>
                      <a:lnTo>
                        <a:pt x="1" y="2476"/>
                      </a:lnTo>
                      <a:lnTo>
                        <a:pt x="1" y="2550"/>
                      </a:lnTo>
                      <a:lnTo>
                        <a:pt x="1141" y="2550"/>
                      </a:lnTo>
                      <a:lnTo>
                        <a:pt x="6310"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2" name="Google Shape;1232;p35"/>
            <p:cNvSpPr/>
            <p:nvPr/>
          </p:nvSpPr>
          <p:spPr>
            <a:xfrm flipH="1">
              <a:off x="7760673" y="3147151"/>
              <a:ext cx="74208" cy="5943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flipH="1">
              <a:off x="7674618" y="3062070"/>
              <a:ext cx="169117" cy="166448"/>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flipH="1">
              <a:off x="7331303" y="2311185"/>
              <a:ext cx="315125" cy="119449"/>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flipH="1">
              <a:off x="7086927" y="1845617"/>
              <a:ext cx="52987" cy="27145"/>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flipH="1">
              <a:off x="7219529" y="2020661"/>
              <a:ext cx="115153" cy="52141"/>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flipH="1">
              <a:off x="7109710" y="1911625"/>
              <a:ext cx="30725" cy="53183"/>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flipH="1">
              <a:off x="7113095" y="1920478"/>
              <a:ext cx="7811" cy="13475"/>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flipH="1">
              <a:off x="7387281" y="1938119"/>
              <a:ext cx="44916" cy="67373"/>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flipH="1">
              <a:off x="7393725" y="1951398"/>
              <a:ext cx="8918" cy="15297"/>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rot="-618055" flipH="1">
              <a:off x="7355127" y="1852313"/>
              <a:ext cx="100310" cy="60277"/>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flipH="1">
              <a:off x="7290808" y="2020531"/>
              <a:ext cx="43874" cy="44265"/>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flipH="1">
              <a:off x="7387281" y="1938119"/>
              <a:ext cx="44916" cy="67373"/>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flipH="1">
              <a:off x="7393725" y="1951398"/>
              <a:ext cx="8918" cy="15232"/>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flipH="1">
              <a:off x="7710160" y="2149486"/>
              <a:ext cx="122964" cy="78700"/>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flipH="1">
              <a:off x="7065054" y="1779935"/>
              <a:ext cx="25387" cy="162412"/>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flipH="1">
              <a:off x="7083542" y="1779935"/>
              <a:ext cx="22913" cy="105584"/>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flipH="1">
              <a:off x="7086797" y="1845682"/>
              <a:ext cx="52987" cy="26949"/>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flipH="1">
              <a:off x="7062841" y="1962074"/>
              <a:ext cx="14516" cy="97382"/>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flipH="1">
              <a:off x="7109710" y="1911625"/>
              <a:ext cx="30725" cy="53183"/>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flipH="1">
              <a:off x="7113095" y="1920348"/>
              <a:ext cx="7811" cy="13605"/>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flipH="1">
              <a:off x="7174052" y="1925434"/>
              <a:ext cx="62387" cy="109231"/>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7369813" y="2034668"/>
              <a:ext cx="139800" cy="97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7069912" y="1988752"/>
              <a:ext cx="105000" cy="73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 name="Google Shape;1255;p35"/>
            <p:cNvGrpSpPr/>
            <p:nvPr/>
          </p:nvGrpSpPr>
          <p:grpSpPr>
            <a:xfrm>
              <a:off x="7013343" y="1528289"/>
              <a:ext cx="905397" cy="1418198"/>
              <a:chOff x="6923175" y="1933949"/>
              <a:chExt cx="793442" cy="1242834"/>
            </a:xfrm>
          </p:grpSpPr>
          <p:sp>
            <p:nvSpPr>
              <p:cNvPr id="1256" name="Google Shape;1256;p35"/>
              <p:cNvSpPr/>
              <p:nvPr/>
            </p:nvSpPr>
            <p:spPr>
              <a:xfrm rot="-2696998">
                <a:off x="7293202" y="1935809"/>
                <a:ext cx="242891" cy="573181"/>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35"/>
              <p:cNvGrpSpPr/>
              <p:nvPr/>
            </p:nvGrpSpPr>
            <p:grpSpPr>
              <a:xfrm>
                <a:off x="6923175" y="1958437"/>
                <a:ext cx="793442" cy="1218345"/>
                <a:chOff x="6923175" y="1958437"/>
                <a:chExt cx="793442" cy="1218345"/>
              </a:xfrm>
            </p:grpSpPr>
            <p:sp>
              <p:nvSpPr>
                <p:cNvPr id="1258" name="Google Shape;1258;p35"/>
                <p:cNvSpPr/>
                <p:nvPr/>
              </p:nvSpPr>
              <p:spPr>
                <a:xfrm flipH="1">
                  <a:off x="6940923" y="1958437"/>
                  <a:ext cx="775695" cy="1218345"/>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7498619" y="2133475"/>
                  <a:ext cx="49650" cy="457100"/>
                </a:xfrm>
                <a:custGeom>
                  <a:avLst/>
                  <a:gdLst/>
                  <a:ahLst/>
                  <a:cxnLst/>
                  <a:rect l="l" t="t" r="r" b="b"/>
                  <a:pathLst>
                    <a:path w="1986" h="18284" extrusionOk="0">
                      <a:moveTo>
                        <a:pt x="421" y="0"/>
                      </a:moveTo>
                      <a:cubicBezTo>
                        <a:pt x="-1066" y="5933"/>
                        <a:pt x="1986" y="12167"/>
                        <a:pt x="1986" y="18284"/>
                      </a:cubicBezTo>
                    </a:path>
                  </a:pathLst>
                </a:custGeom>
                <a:noFill/>
                <a:ln w="9525" cap="flat" cmpd="sng">
                  <a:solidFill>
                    <a:srgbClr val="8C5245"/>
                  </a:solidFill>
                  <a:prstDash val="solid"/>
                  <a:round/>
                  <a:headEnd type="none" w="med" len="med"/>
                  <a:tailEnd type="none" w="med" len="med"/>
                </a:ln>
              </p:spPr>
            </p:sp>
            <p:sp>
              <p:nvSpPr>
                <p:cNvPr id="1260" name="Google Shape;1260;p35"/>
                <p:cNvSpPr/>
                <p:nvPr/>
              </p:nvSpPr>
              <p:spPr>
                <a:xfrm>
                  <a:off x="7556950" y="2674900"/>
                  <a:ext cx="52900" cy="455300"/>
                </a:xfrm>
                <a:custGeom>
                  <a:avLst/>
                  <a:gdLst/>
                  <a:ahLst/>
                  <a:cxnLst/>
                  <a:rect l="l" t="t" r="r" b="b"/>
                  <a:pathLst>
                    <a:path w="2116" h="18212" extrusionOk="0">
                      <a:moveTo>
                        <a:pt x="0" y="0"/>
                      </a:moveTo>
                      <a:cubicBezTo>
                        <a:pt x="1480" y="5907"/>
                        <a:pt x="3030" y="12339"/>
                        <a:pt x="1423" y="18212"/>
                      </a:cubicBezTo>
                    </a:path>
                  </a:pathLst>
                </a:custGeom>
                <a:noFill/>
                <a:ln w="9525" cap="flat" cmpd="sng">
                  <a:solidFill>
                    <a:srgbClr val="8C5245"/>
                  </a:solidFill>
                  <a:prstDash val="solid"/>
                  <a:round/>
                  <a:headEnd type="none" w="med" len="med"/>
                  <a:tailEnd type="none" w="med" len="med"/>
                </a:ln>
              </p:spPr>
            </p:sp>
            <p:sp>
              <p:nvSpPr>
                <p:cNvPr id="1261" name="Google Shape;1261;p35"/>
                <p:cNvSpPr/>
                <p:nvPr/>
              </p:nvSpPr>
              <p:spPr>
                <a:xfrm rot="2921729">
                  <a:off x="7034752" y="1940542"/>
                  <a:ext cx="95446" cy="341119"/>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6993175" y="2010775"/>
                  <a:ext cx="188525" cy="126275"/>
                </a:xfrm>
                <a:custGeom>
                  <a:avLst/>
                  <a:gdLst/>
                  <a:ahLst/>
                  <a:cxnLst/>
                  <a:rect l="l" t="t" r="r" b="b"/>
                  <a:pathLst>
                    <a:path w="7541" h="5051" extrusionOk="0">
                      <a:moveTo>
                        <a:pt x="7541" y="0"/>
                      </a:moveTo>
                      <a:cubicBezTo>
                        <a:pt x="4697" y="1032"/>
                        <a:pt x="540" y="2074"/>
                        <a:pt x="0" y="5051"/>
                      </a:cubicBezTo>
                    </a:path>
                  </a:pathLst>
                </a:custGeom>
                <a:noFill/>
                <a:ln w="9525" cap="flat" cmpd="sng">
                  <a:solidFill>
                    <a:srgbClr val="8C5245"/>
                  </a:solidFill>
                  <a:prstDash val="solid"/>
                  <a:round/>
                  <a:headEnd type="none" w="med" len="med"/>
                  <a:tailEnd type="none" w="med" len="med"/>
                </a:ln>
              </p:spPr>
            </p:sp>
          </p:gr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0DBA03-223C-764C-1846-3467BE78E3A4}"/>
              </a:ext>
            </a:extLst>
          </p:cNvPr>
          <p:cNvSpPr/>
          <p:nvPr/>
        </p:nvSpPr>
        <p:spPr>
          <a:xfrm>
            <a:off x="6016978" y="1057210"/>
            <a:ext cx="552690" cy="1546148"/>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grpSp>
        <p:nvGrpSpPr>
          <p:cNvPr id="5" name="Group 4">
            <a:extLst>
              <a:ext uri="{FF2B5EF4-FFF2-40B4-BE49-F238E27FC236}">
                <a16:creationId xmlns:a16="http://schemas.microsoft.com/office/drawing/2014/main" id="{40C23029-A361-D631-62BF-349537BF1A95}"/>
              </a:ext>
            </a:extLst>
          </p:cNvPr>
          <p:cNvGrpSpPr/>
          <p:nvPr/>
        </p:nvGrpSpPr>
        <p:grpSpPr>
          <a:xfrm>
            <a:off x="5355354" y="2734502"/>
            <a:ext cx="1875938" cy="915245"/>
            <a:chOff x="4753844" y="5067076"/>
            <a:chExt cx="2094018" cy="1021643"/>
          </a:xfrm>
        </p:grpSpPr>
        <p:sp>
          <p:nvSpPr>
            <p:cNvPr id="6" name="Freeform: Shape 5">
              <a:extLst>
                <a:ext uri="{FF2B5EF4-FFF2-40B4-BE49-F238E27FC236}">
                  <a16:creationId xmlns:a16="http://schemas.microsoft.com/office/drawing/2014/main" id="{7DF1B70E-9A62-8AD2-229F-C232F40CBED0}"/>
                </a:ext>
              </a:extLst>
            </p:cNvPr>
            <p:cNvSpPr/>
            <p:nvPr/>
          </p:nvSpPr>
          <p:spPr>
            <a:xfrm flipH="1">
              <a:off x="4994537" y="5528482"/>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rgbClr val="D8E2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p>
          </p:txBody>
        </p:sp>
        <p:sp>
          <p:nvSpPr>
            <p:cNvPr id="7" name="Freeform: Shape 6">
              <a:extLst>
                <a:ext uri="{FF2B5EF4-FFF2-40B4-BE49-F238E27FC236}">
                  <a16:creationId xmlns:a16="http://schemas.microsoft.com/office/drawing/2014/main" id="{3287E73E-07B1-4130-4E3E-1431B6A127D5}"/>
                </a:ext>
              </a:extLst>
            </p:cNvPr>
            <p:cNvSpPr/>
            <p:nvPr/>
          </p:nvSpPr>
          <p:spPr>
            <a:xfrm flipH="1">
              <a:off x="4753844" y="5067076"/>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p>
          </p:txBody>
        </p:sp>
      </p:grpSp>
      <p:grpSp>
        <p:nvGrpSpPr>
          <p:cNvPr id="8" name="Group 7">
            <a:extLst>
              <a:ext uri="{FF2B5EF4-FFF2-40B4-BE49-F238E27FC236}">
                <a16:creationId xmlns:a16="http://schemas.microsoft.com/office/drawing/2014/main" id="{65E22E89-D69B-3B6A-375F-86A9D444F5D5}"/>
              </a:ext>
            </a:extLst>
          </p:cNvPr>
          <p:cNvGrpSpPr/>
          <p:nvPr/>
        </p:nvGrpSpPr>
        <p:grpSpPr>
          <a:xfrm>
            <a:off x="5033895" y="3862597"/>
            <a:ext cx="2518858" cy="557612"/>
            <a:chOff x="-87225" y="4450172"/>
            <a:chExt cx="2501250" cy="743482"/>
          </a:xfrm>
        </p:grpSpPr>
        <p:sp>
          <p:nvSpPr>
            <p:cNvPr id="9" name="Rectangle: Rounded Corners 8">
              <a:extLst>
                <a:ext uri="{FF2B5EF4-FFF2-40B4-BE49-F238E27FC236}">
                  <a16:creationId xmlns:a16="http://schemas.microsoft.com/office/drawing/2014/main" id="{93AB8866-DF04-0CBE-4B29-C13961E9DCBE}"/>
                </a:ext>
              </a:extLst>
            </p:cNvPr>
            <p:cNvSpPr/>
            <p:nvPr/>
          </p:nvSpPr>
          <p:spPr>
            <a:xfrm>
              <a:off x="-87225" y="4450172"/>
              <a:ext cx="2501250" cy="733260"/>
            </a:xfrm>
            <a:prstGeom prst="roundRect">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solidFill>
                  <a:srgbClr val="264653"/>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9A0E52-38B9-2962-EE52-CD24D2CA62A1}"/>
                </a:ext>
              </a:extLst>
            </p:cNvPr>
            <p:cNvSpPr txBox="1"/>
            <p:nvPr/>
          </p:nvSpPr>
          <p:spPr>
            <a:xfrm>
              <a:off x="-53594" y="4496028"/>
              <a:ext cx="2412508" cy="6976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Dung </a:t>
              </a:r>
              <a:r>
                <a:rPr lang="en-US" sz="28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dịch</a:t>
              </a:r>
              <a:r>
                <a:rPr lang="en-US" sz="28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acid</a:t>
              </a:r>
            </a:p>
          </p:txBody>
        </p:sp>
      </p:grpSp>
      <p:sp>
        <p:nvSpPr>
          <p:cNvPr id="11" name="Freeform: Shape 10">
            <a:extLst>
              <a:ext uri="{FF2B5EF4-FFF2-40B4-BE49-F238E27FC236}">
                <a16:creationId xmlns:a16="http://schemas.microsoft.com/office/drawing/2014/main" id="{98DDE0F6-50C4-92D0-C5C2-264CB439ECFF}"/>
              </a:ext>
            </a:extLst>
          </p:cNvPr>
          <p:cNvSpPr/>
          <p:nvPr/>
        </p:nvSpPr>
        <p:spPr>
          <a:xfrm>
            <a:off x="6016978" y="2254428"/>
            <a:ext cx="552690" cy="348930"/>
          </a:xfrm>
          <a:custGeom>
            <a:avLst/>
            <a:gdLst>
              <a:gd name="connsiteX0" fmla="*/ 0 w 736920"/>
              <a:gd name="connsiteY0" fmla="*/ 0 h 465240"/>
              <a:gd name="connsiteX1" fmla="*/ 736920 w 736920"/>
              <a:gd name="connsiteY1" fmla="*/ 0 h 465240"/>
              <a:gd name="connsiteX2" fmla="*/ 736920 w 736920"/>
              <a:gd name="connsiteY2" fmla="*/ 342418 h 465240"/>
              <a:gd name="connsiteX3" fmla="*/ 614098 w 736920"/>
              <a:gd name="connsiteY3" fmla="*/ 465240 h 465240"/>
              <a:gd name="connsiteX4" fmla="*/ 122822 w 736920"/>
              <a:gd name="connsiteY4" fmla="*/ 465240 h 465240"/>
              <a:gd name="connsiteX5" fmla="*/ 0 w 736920"/>
              <a:gd name="connsiteY5" fmla="*/ 342418 h 46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20" h="465240">
                <a:moveTo>
                  <a:pt x="0" y="0"/>
                </a:moveTo>
                <a:lnTo>
                  <a:pt x="736920" y="0"/>
                </a:lnTo>
                <a:lnTo>
                  <a:pt x="736920" y="342418"/>
                </a:lnTo>
                <a:cubicBezTo>
                  <a:pt x="736920" y="410251"/>
                  <a:pt x="681931" y="465240"/>
                  <a:pt x="614098" y="465240"/>
                </a:cubicBezTo>
                <a:lnTo>
                  <a:pt x="122822" y="465240"/>
                </a:lnTo>
                <a:cubicBezTo>
                  <a:pt x="54989" y="465240"/>
                  <a:pt x="0" y="410251"/>
                  <a:pt x="0" y="342418"/>
                </a:cubicBezTo>
                <a:close/>
              </a:path>
            </a:pathLst>
          </a:cu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p>
        </p:txBody>
      </p:sp>
      <p:grpSp>
        <p:nvGrpSpPr>
          <p:cNvPr id="12" name="Group 11">
            <a:extLst>
              <a:ext uri="{FF2B5EF4-FFF2-40B4-BE49-F238E27FC236}">
                <a16:creationId xmlns:a16="http://schemas.microsoft.com/office/drawing/2014/main" id="{E475022B-B82F-C761-288D-A5A974C4C7A5}"/>
              </a:ext>
            </a:extLst>
          </p:cNvPr>
          <p:cNvGrpSpPr/>
          <p:nvPr/>
        </p:nvGrpSpPr>
        <p:grpSpPr>
          <a:xfrm>
            <a:off x="1344065" y="2808363"/>
            <a:ext cx="1875938" cy="915245"/>
            <a:chOff x="4753844" y="5067076"/>
            <a:chExt cx="2094018" cy="1021643"/>
          </a:xfrm>
        </p:grpSpPr>
        <p:sp>
          <p:nvSpPr>
            <p:cNvPr id="13" name="Freeform: Shape 12">
              <a:extLst>
                <a:ext uri="{FF2B5EF4-FFF2-40B4-BE49-F238E27FC236}">
                  <a16:creationId xmlns:a16="http://schemas.microsoft.com/office/drawing/2014/main" id="{3D72D2A1-00FF-1605-2028-9A99C947BD61}"/>
                </a:ext>
              </a:extLst>
            </p:cNvPr>
            <p:cNvSpPr/>
            <p:nvPr/>
          </p:nvSpPr>
          <p:spPr>
            <a:xfrm flipH="1">
              <a:off x="4994537" y="5528482"/>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p>
          </p:txBody>
        </p:sp>
        <p:sp>
          <p:nvSpPr>
            <p:cNvPr id="14" name="Freeform: Shape 13">
              <a:extLst>
                <a:ext uri="{FF2B5EF4-FFF2-40B4-BE49-F238E27FC236}">
                  <a16:creationId xmlns:a16="http://schemas.microsoft.com/office/drawing/2014/main" id="{560DA068-E508-2F5B-0326-FC223BBDDAA8}"/>
                </a:ext>
              </a:extLst>
            </p:cNvPr>
            <p:cNvSpPr/>
            <p:nvPr/>
          </p:nvSpPr>
          <p:spPr>
            <a:xfrm flipH="1">
              <a:off x="4753844" y="5067076"/>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p>
          </p:txBody>
        </p:sp>
      </p:grpSp>
      <p:pic>
        <p:nvPicPr>
          <p:cNvPr id="16" name="Picture 15">
            <a:extLst>
              <a:ext uri="{FF2B5EF4-FFF2-40B4-BE49-F238E27FC236}">
                <a16:creationId xmlns:a16="http://schemas.microsoft.com/office/drawing/2014/main" id="{898B0732-DC91-D81A-1EE0-CC8E36CF03C4}"/>
              </a:ext>
            </a:extLst>
          </p:cNvPr>
          <p:cNvPicPr>
            <a:picLocks noChangeAspect="1"/>
          </p:cNvPicPr>
          <p:nvPr/>
        </p:nvPicPr>
        <p:blipFill>
          <a:blip r:embed="rId2"/>
          <a:stretch>
            <a:fillRect/>
          </a:stretch>
        </p:blipFill>
        <p:spPr>
          <a:xfrm rot="17665228">
            <a:off x="2079838" y="959411"/>
            <a:ext cx="2133600" cy="2143125"/>
          </a:xfrm>
          <a:prstGeom prst="rect">
            <a:avLst/>
          </a:prstGeom>
        </p:spPr>
      </p:pic>
      <p:sp>
        <p:nvSpPr>
          <p:cNvPr id="17" name="TextBox 16">
            <a:extLst>
              <a:ext uri="{FF2B5EF4-FFF2-40B4-BE49-F238E27FC236}">
                <a16:creationId xmlns:a16="http://schemas.microsoft.com/office/drawing/2014/main" id="{039DAA43-C66A-4B7D-3489-2C3DFC728E17}"/>
              </a:ext>
            </a:extLst>
          </p:cNvPr>
          <p:cNvSpPr txBox="1"/>
          <p:nvPr/>
        </p:nvSpPr>
        <p:spPr>
          <a:xfrm>
            <a:off x="3770078" y="657100"/>
            <a:ext cx="140023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cất</a:t>
            </a:r>
            <a:endParaRPr lang="en-US" sz="2000" dirty="0">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E5262E6D-0DF8-FC6D-F44B-DCE94E1D6F08}"/>
              </a:ext>
            </a:extLst>
          </p:cNvPr>
          <p:cNvCxnSpPr>
            <a:stCxn id="17" idx="2"/>
          </p:cNvCxnSpPr>
          <p:nvPr/>
        </p:nvCxnSpPr>
        <p:spPr>
          <a:xfrm flipH="1">
            <a:off x="3770078" y="1057210"/>
            <a:ext cx="700117" cy="515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05199C2F-8CED-B0B4-8FF0-5343233275A0}"/>
              </a:ext>
            </a:extLst>
          </p:cNvPr>
          <p:cNvGrpSpPr/>
          <p:nvPr/>
        </p:nvGrpSpPr>
        <p:grpSpPr>
          <a:xfrm>
            <a:off x="1639047" y="3936459"/>
            <a:ext cx="1285971" cy="578903"/>
            <a:chOff x="-87225" y="4450172"/>
            <a:chExt cx="2501250" cy="771870"/>
          </a:xfrm>
        </p:grpSpPr>
        <p:sp>
          <p:nvSpPr>
            <p:cNvPr id="21" name="Rectangle: Rounded Corners 20">
              <a:extLst>
                <a:ext uri="{FF2B5EF4-FFF2-40B4-BE49-F238E27FC236}">
                  <a16:creationId xmlns:a16="http://schemas.microsoft.com/office/drawing/2014/main" id="{7EA21F54-7F28-2571-2968-7E6D70545138}"/>
                </a:ext>
              </a:extLst>
            </p:cNvPr>
            <p:cNvSpPr/>
            <p:nvPr/>
          </p:nvSpPr>
          <p:spPr>
            <a:xfrm>
              <a:off x="-87225" y="4450172"/>
              <a:ext cx="2501250" cy="733260"/>
            </a:xfrm>
            <a:prstGeom prst="roundRect">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solidFill>
                  <a:srgbClr val="264653"/>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3A1C0C0-77E8-A94D-0530-AB04E49965C9}"/>
                </a:ext>
              </a:extLst>
            </p:cNvPr>
            <p:cNvSpPr txBox="1"/>
            <p:nvPr/>
          </p:nvSpPr>
          <p:spPr>
            <a:xfrm>
              <a:off x="1517" y="4524415"/>
              <a:ext cx="2323766" cy="69762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Acid </a:t>
              </a:r>
            </a:p>
          </p:txBody>
        </p:sp>
      </p:grpSp>
      <p:sp>
        <p:nvSpPr>
          <p:cNvPr id="23" name="Arrow: Right 22">
            <a:extLst>
              <a:ext uri="{FF2B5EF4-FFF2-40B4-BE49-F238E27FC236}">
                <a16:creationId xmlns:a16="http://schemas.microsoft.com/office/drawing/2014/main" id="{BEFC9EF5-70DD-6571-E2E7-CA06E3831FCE}"/>
              </a:ext>
            </a:extLst>
          </p:cNvPr>
          <p:cNvSpPr/>
          <p:nvPr/>
        </p:nvSpPr>
        <p:spPr>
          <a:xfrm>
            <a:off x="3465689" y="2930215"/>
            <a:ext cx="1613318" cy="51513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FF5F676-40BF-D19D-2450-E50CFD36ED0F}"/>
              </a:ext>
            </a:extLst>
          </p:cNvPr>
          <p:cNvSpPr txBox="1"/>
          <p:nvPr/>
        </p:nvSpPr>
        <p:spPr>
          <a:xfrm>
            <a:off x="6839085" y="1628906"/>
            <a:ext cx="1875938" cy="830997"/>
          </a:xfrm>
          <a:prstGeom prst="rect">
            <a:avLst/>
          </a:prstGeom>
          <a:noFill/>
        </p:spPr>
        <p:txBody>
          <a:bodyPr wrap="square">
            <a:spAutoFit/>
          </a:bodyPr>
          <a:lstStyle/>
          <a:p>
            <a:pPr algn="ctr"/>
            <a:r>
              <a:rPr lang="en-US" sz="2400" dirty="0" err="1">
                <a:solidFill>
                  <a:srgbClr val="FF0000"/>
                </a:solidFill>
                <a:latin typeface="Times New Roman" panose="02020603050405020304" pitchFamily="18" charset="0"/>
                <a:ea typeface="Aachen" panose="02020500000000000000" pitchFamily="18" charset="-93"/>
                <a:cs typeface="Times New Roman" panose="02020603050405020304" pitchFamily="18" charset="0"/>
              </a:rPr>
              <a:t>Làm</a:t>
            </a:r>
            <a:r>
              <a:rPr lang="en-US" sz="2400" dirty="0">
                <a:solidFill>
                  <a:srgbClr val="FF0000"/>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rgbClr val="FF0000"/>
                </a:solidFill>
                <a:latin typeface="Times New Roman" panose="02020603050405020304" pitchFamily="18" charset="0"/>
                <a:ea typeface="Aachen" panose="02020500000000000000" pitchFamily="18" charset="-93"/>
                <a:cs typeface="Times New Roman" panose="02020603050405020304" pitchFamily="18" charset="0"/>
              </a:rPr>
              <a:t>quỳ</a:t>
            </a:r>
            <a:r>
              <a:rPr lang="en-US" sz="2400" dirty="0">
                <a:solidFill>
                  <a:srgbClr val="FF0000"/>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rgbClr val="FF0000"/>
                </a:solidFill>
                <a:latin typeface="Times New Roman" panose="02020603050405020304" pitchFamily="18" charset="0"/>
                <a:ea typeface="Aachen" panose="02020500000000000000" pitchFamily="18" charset="-93"/>
                <a:cs typeface="Times New Roman" panose="02020603050405020304" pitchFamily="18" charset="0"/>
              </a:rPr>
              <a:t>tím</a:t>
            </a:r>
            <a:r>
              <a:rPr lang="en-US" sz="2400" dirty="0">
                <a:solidFill>
                  <a:srgbClr val="FF0000"/>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rgbClr val="FF0000"/>
                </a:solidFill>
                <a:latin typeface="Times New Roman" panose="02020603050405020304" pitchFamily="18" charset="0"/>
                <a:ea typeface="Aachen" panose="02020500000000000000" pitchFamily="18" charset="-93"/>
                <a:cs typeface="Times New Roman" panose="02020603050405020304" pitchFamily="18" charset="0"/>
              </a:rPr>
              <a:t>chuyển</a:t>
            </a:r>
            <a:r>
              <a:rPr lang="en-US" sz="2400" dirty="0">
                <a:solidFill>
                  <a:srgbClr val="FF0000"/>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rgbClr val="FF0000"/>
                </a:solidFill>
                <a:latin typeface="Times New Roman" panose="02020603050405020304" pitchFamily="18" charset="0"/>
                <a:ea typeface="Aachen" panose="02020500000000000000" pitchFamily="18" charset="-93"/>
                <a:cs typeface="Times New Roman" panose="02020603050405020304" pitchFamily="18" charset="0"/>
              </a:rPr>
              <a:t>đỏ</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7" grpId="0" animBg="1"/>
      <p:bldP spid="23"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0DCDF0-209E-6D34-E8FF-21EB60C8B4DC}"/>
              </a:ext>
            </a:extLst>
          </p:cNvPr>
          <p:cNvGrpSpPr/>
          <p:nvPr/>
        </p:nvGrpSpPr>
        <p:grpSpPr>
          <a:xfrm>
            <a:off x="2585795" y="649392"/>
            <a:ext cx="4220765" cy="618463"/>
            <a:chOff x="4889828" y="3165500"/>
            <a:chExt cx="2116345" cy="824617"/>
          </a:xfrm>
        </p:grpSpPr>
        <p:sp>
          <p:nvSpPr>
            <p:cNvPr id="3" name="Rectangle: Rounded Corners 2">
              <a:extLst>
                <a:ext uri="{FF2B5EF4-FFF2-40B4-BE49-F238E27FC236}">
                  <a16:creationId xmlns:a16="http://schemas.microsoft.com/office/drawing/2014/main" id="{DED22FD6-7766-68D6-B44D-E71CB8588276}"/>
                </a:ext>
              </a:extLst>
            </p:cNvPr>
            <p:cNvSpPr/>
            <p:nvPr/>
          </p:nvSpPr>
          <p:spPr>
            <a:xfrm>
              <a:off x="4912155" y="3165500"/>
              <a:ext cx="209401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33C169-2D8C-2C49-7113-9EED7917B43D}"/>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Đâu</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a:t>
              </a:r>
            </a:p>
          </p:txBody>
        </p:sp>
      </p:grpSp>
      <p:grpSp>
        <p:nvGrpSpPr>
          <p:cNvPr id="5" name="Group 4">
            <a:extLst>
              <a:ext uri="{FF2B5EF4-FFF2-40B4-BE49-F238E27FC236}">
                <a16:creationId xmlns:a16="http://schemas.microsoft.com/office/drawing/2014/main" id="{12BA5B39-3FAD-21F3-217F-644984DDD558}"/>
              </a:ext>
            </a:extLst>
          </p:cNvPr>
          <p:cNvGrpSpPr/>
          <p:nvPr/>
        </p:nvGrpSpPr>
        <p:grpSpPr>
          <a:xfrm>
            <a:off x="674839" y="2948170"/>
            <a:ext cx="1570514" cy="766232"/>
            <a:chOff x="589798" y="3930892"/>
            <a:chExt cx="2094018" cy="1021643"/>
          </a:xfrm>
        </p:grpSpPr>
        <p:sp>
          <p:nvSpPr>
            <p:cNvPr id="6" name="Freeform: Shape 5">
              <a:extLst>
                <a:ext uri="{FF2B5EF4-FFF2-40B4-BE49-F238E27FC236}">
                  <a16:creationId xmlns:a16="http://schemas.microsoft.com/office/drawing/2014/main" id="{C06A413B-B979-9D03-38E1-C20B0AAEBE56}"/>
                </a:ext>
              </a:extLst>
            </p:cNvPr>
            <p:cNvSpPr/>
            <p:nvPr/>
          </p:nvSpPr>
          <p:spPr>
            <a:xfrm flipH="1">
              <a:off x="8304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6">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59BACA6C-7604-C049-1E26-9D964319E04E}"/>
                </a:ext>
              </a:extLst>
            </p:cNvPr>
            <p:cNvSpPr/>
            <p:nvPr/>
          </p:nvSpPr>
          <p:spPr>
            <a:xfrm flipH="1">
              <a:off x="5897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F668536D-CDDE-260C-79FF-8C8E16AE0308}"/>
              </a:ext>
            </a:extLst>
          </p:cNvPr>
          <p:cNvGrpSpPr/>
          <p:nvPr/>
        </p:nvGrpSpPr>
        <p:grpSpPr>
          <a:xfrm>
            <a:off x="514298" y="3996199"/>
            <a:ext cx="1891595" cy="618463"/>
            <a:chOff x="4336607" y="3165500"/>
            <a:chExt cx="2522126" cy="824617"/>
          </a:xfrm>
        </p:grpSpPr>
        <p:sp>
          <p:nvSpPr>
            <p:cNvPr id="9" name="Rectangle: Rounded Corners 8">
              <a:extLst>
                <a:ext uri="{FF2B5EF4-FFF2-40B4-BE49-F238E27FC236}">
                  <a16:creationId xmlns:a16="http://schemas.microsoft.com/office/drawing/2014/main" id="{5B0EEFC6-6711-3872-444D-D7E218683BC4}"/>
                </a:ext>
              </a:extLst>
            </p:cNvPr>
            <p:cNvSpPr/>
            <p:nvPr/>
          </p:nvSpPr>
          <p:spPr>
            <a:xfrm>
              <a:off x="4360125" y="3165500"/>
              <a:ext cx="249860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EB44115-4371-D079-4204-186DC2625B06}"/>
                </a:ext>
              </a:extLst>
            </p:cNvPr>
            <p:cNvSpPr txBox="1"/>
            <p:nvPr/>
          </p:nvSpPr>
          <p:spPr>
            <a:xfrm>
              <a:off x="4336607" y="3254643"/>
              <a:ext cx="249860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chanh</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74728A10-C046-2450-4283-8A1662333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55" y="1861244"/>
            <a:ext cx="1248681" cy="830997"/>
          </a:xfrm>
          <a:prstGeom prst="rect">
            <a:avLst/>
          </a:prstGeom>
        </p:spPr>
      </p:pic>
      <p:grpSp>
        <p:nvGrpSpPr>
          <p:cNvPr id="12" name="Group 11">
            <a:extLst>
              <a:ext uri="{FF2B5EF4-FFF2-40B4-BE49-F238E27FC236}">
                <a16:creationId xmlns:a16="http://schemas.microsoft.com/office/drawing/2014/main" id="{DD5639C7-D824-1E2E-18D5-4E0C4047FF7D}"/>
              </a:ext>
            </a:extLst>
          </p:cNvPr>
          <p:cNvGrpSpPr/>
          <p:nvPr/>
        </p:nvGrpSpPr>
        <p:grpSpPr>
          <a:xfrm>
            <a:off x="4749736" y="3996199"/>
            <a:ext cx="1587259" cy="618463"/>
            <a:chOff x="4889828" y="3165500"/>
            <a:chExt cx="2116345" cy="824617"/>
          </a:xfrm>
        </p:grpSpPr>
        <p:sp>
          <p:nvSpPr>
            <p:cNvPr id="13" name="Rectangle: Rounded Corners 12">
              <a:extLst>
                <a:ext uri="{FF2B5EF4-FFF2-40B4-BE49-F238E27FC236}">
                  <a16:creationId xmlns:a16="http://schemas.microsoft.com/office/drawing/2014/main" id="{758ED67C-0645-B623-3290-AF540410C394}"/>
                </a:ext>
              </a:extLst>
            </p:cNvPr>
            <p:cNvSpPr/>
            <p:nvPr/>
          </p:nvSpPr>
          <p:spPr>
            <a:xfrm>
              <a:off x="4912155" y="3165500"/>
              <a:ext cx="209401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561FE4C-C1B5-1381-6DD1-173750E766E2}"/>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Xà phòng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6E9FE348-FA8A-0E2C-6408-FCD187E257B0}"/>
              </a:ext>
            </a:extLst>
          </p:cNvPr>
          <p:cNvGrpSpPr/>
          <p:nvPr/>
        </p:nvGrpSpPr>
        <p:grpSpPr>
          <a:xfrm>
            <a:off x="4758108" y="2948170"/>
            <a:ext cx="1570514" cy="766232"/>
            <a:chOff x="6711198" y="3930892"/>
            <a:chExt cx="2094018" cy="1021643"/>
          </a:xfrm>
        </p:grpSpPr>
        <p:sp>
          <p:nvSpPr>
            <p:cNvPr id="16" name="Freeform: Shape 15">
              <a:extLst>
                <a:ext uri="{FF2B5EF4-FFF2-40B4-BE49-F238E27FC236}">
                  <a16:creationId xmlns:a16="http://schemas.microsoft.com/office/drawing/2014/main" id="{6D035753-02D8-0693-09F1-3B2EB45BF079}"/>
                </a:ext>
              </a:extLst>
            </p:cNvPr>
            <p:cNvSpPr/>
            <p:nvPr/>
          </p:nvSpPr>
          <p:spPr>
            <a:xfrm flipH="1">
              <a:off x="69518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5">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id="{4B48C69A-1761-4B91-C892-0DC7ADF00109}"/>
                </a:ext>
              </a:extLst>
            </p:cNvPr>
            <p:cNvSpPr/>
            <p:nvPr/>
          </p:nvSpPr>
          <p:spPr>
            <a:xfrm flipH="1">
              <a:off x="67111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pic>
        <p:nvPicPr>
          <p:cNvPr id="18" name="Picture 17">
            <a:extLst>
              <a:ext uri="{FF2B5EF4-FFF2-40B4-BE49-F238E27FC236}">
                <a16:creationId xmlns:a16="http://schemas.microsoft.com/office/drawing/2014/main" id="{FA1A5309-3763-E6A1-8652-39567F8CC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767" y="1528518"/>
            <a:ext cx="1317197" cy="1353285"/>
          </a:xfrm>
          <a:prstGeom prst="rect">
            <a:avLst/>
          </a:prstGeom>
        </p:spPr>
      </p:pic>
      <p:grpSp>
        <p:nvGrpSpPr>
          <p:cNvPr id="19" name="Group 18">
            <a:extLst>
              <a:ext uri="{FF2B5EF4-FFF2-40B4-BE49-F238E27FC236}">
                <a16:creationId xmlns:a16="http://schemas.microsoft.com/office/drawing/2014/main" id="{75AEA37D-DA47-AD32-6EED-BD0244F0EE77}"/>
              </a:ext>
            </a:extLst>
          </p:cNvPr>
          <p:cNvGrpSpPr/>
          <p:nvPr/>
        </p:nvGrpSpPr>
        <p:grpSpPr>
          <a:xfrm>
            <a:off x="2674023" y="2948170"/>
            <a:ext cx="1570514" cy="766232"/>
            <a:chOff x="3650498" y="3930892"/>
            <a:chExt cx="2094018" cy="1021643"/>
          </a:xfrm>
        </p:grpSpPr>
        <p:sp>
          <p:nvSpPr>
            <p:cNvPr id="20" name="Freeform: Shape 19">
              <a:extLst>
                <a:ext uri="{FF2B5EF4-FFF2-40B4-BE49-F238E27FC236}">
                  <a16:creationId xmlns:a16="http://schemas.microsoft.com/office/drawing/2014/main" id="{D2FDC778-001D-8800-858F-AA77B18FFADA}"/>
                </a:ext>
              </a:extLst>
            </p:cNvPr>
            <p:cNvSpPr/>
            <p:nvPr/>
          </p:nvSpPr>
          <p:spPr>
            <a:xfrm flipH="1">
              <a:off x="38911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rgbClr val="D8E2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8CDF0252-C66B-6E6D-6F09-1F59E5D24EE2}"/>
                </a:ext>
              </a:extLst>
            </p:cNvPr>
            <p:cNvSpPr/>
            <p:nvPr/>
          </p:nvSpPr>
          <p:spPr>
            <a:xfrm flipH="1">
              <a:off x="36504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42B920BA-E357-CB5A-47F4-3B074135AC8E}"/>
              </a:ext>
            </a:extLst>
          </p:cNvPr>
          <p:cNvGrpSpPr/>
          <p:nvPr/>
        </p:nvGrpSpPr>
        <p:grpSpPr>
          <a:xfrm>
            <a:off x="2729314" y="3996199"/>
            <a:ext cx="1459933" cy="618463"/>
            <a:chOff x="4912155" y="3165500"/>
            <a:chExt cx="1946577" cy="824617"/>
          </a:xfrm>
        </p:grpSpPr>
        <p:sp>
          <p:nvSpPr>
            <p:cNvPr id="23" name="Rectangle: Rounded Corners 22">
              <a:extLst>
                <a:ext uri="{FF2B5EF4-FFF2-40B4-BE49-F238E27FC236}">
                  <a16:creationId xmlns:a16="http://schemas.microsoft.com/office/drawing/2014/main" id="{A898FAB9-C3A3-2DFF-61B9-B9D512D84698}"/>
                </a:ext>
              </a:extLst>
            </p:cNvPr>
            <p:cNvSpPr/>
            <p:nvPr/>
          </p:nvSpPr>
          <p:spPr>
            <a:xfrm>
              <a:off x="4912155" y="3165500"/>
              <a:ext cx="1946577"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590552B-44B1-D6C6-E671-EE3B02362AE6}"/>
                </a:ext>
              </a:extLst>
            </p:cNvPr>
            <p:cNvSpPr txBox="1"/>
            <p:nvPr/>
          </p:nvSpPr>
          <p:spPr>
            <a:xfrm>
              <a:off x="4934480" y="3254643"/>
              <a:ext cx="1812764"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Giấm</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endParaRPr lang="vi-VN"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5" name="Picture 24">
            <a:extLst>
              <a:ext uri="{FF2B5EF4-FFF2-40B4-BE49-F238E27FC236}">
                <a16:creationId xmlns:a16="http://schemas.microsoft.com/office/drawing/2014/main" id="{03CADEA6-F315-5063-BB69-8CDFF702C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182" y="1453985"/>
            <a:ext cx="1838196" cy="1409232"/>
          </a:xfrm>
          <a:prstGeom prst="rect">
            <a:avLst/>
          </a:prstGeom>
        </p:spPr>
      </p:pic>
      <p:grpSp>
        <p:nvGrpSpPr>
          <p:cNvPr id="26" name="Group 25">
            <a:extLst>
              <a:ext uri="{FF2B5EF4-FFF2-40B4-BE49-F238E27FC236}">
                <a16:creationId xmlns:a16="http://schemas.microsoft.com/office/drawing/2014/main" id="{25A12537-0F88-5E55-F6D7-A7D9E810E11E}"/>
              </a:ext>
            </a:extLst>
          </p:cNvPr>
          <p:cNvGrpSpPr/>
          <p:nvPr/>
        </p:nvGrpSpPr>
        <p:grpSpPr>
          <a:xfrm>
            <a:off x="6629330" y="3996199"/>
            <a:ext cx="2022950" cy="618463"/>
            <a:chOff x="4838434" y="3165500"/>
            <a:chExt cx="2697267" cy="824617"/>
          </a:xfrm>
        </p:grpSpPr>
        <p:sp>
          <p:nvSpPr>
            <p:cNvPr id="27" name="Rectangle: Rounded Corners 26">
              <a:extLst>
                <a:ext uri="{FF2B5EF4-FFF2-40B4-BE49-F238E27FC236}">
                  <a16:creationId xmlns:a16="http://schemas.microsoft.com/office/drawing/2014/main" id="{A0104FD8-EA33-672F-C8A0-BF1CACFC395F}"/>
                </a:ext>
              </a:extLst>
            </p:cNvPr>
            <p:cNvSpPr/>
            <p:nvPr/>
          </p:nvSpPr>
          <p:spPr>
            <a:xfrm>
              <a:off x="4912155" y="3165500"/>
              <a:ext cx="2571569"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49A89F0-86DE-C693-E0C9-441F7943F59F}"/>
                </a:ext>
              </a:extLst>
            </p:cNvPr>
            <p:cNvSpPr txBox="1"/>
            <p:nvPr/>
          </p:nvSpPr>
          <p:spPr>
            <a:xfrm>
              <a:off x="4838434" y="3254643"/>
              <a:ext cx="269726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uống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BB771E65-DF5D-83CA-0E11-DE46344891E4}"/>
              </a:ext>
            </a:extLst>
          </p:cNvPr>
          <p:cNvGrpSpPr/>
          <p:nvPr/>
        </p:nvGrpSpPr>
        <p:grpSpPr>
          <a:xfrm>
            <a:off x="6855547" y="2948170"/>
            <a:ext cx="1570514" cy="766232"/>
            <a:chOff x="9344004" y="3930892"/>
            <a:chExt cx="2094018" cy="1021643"/>
          </a:xfrm>
        </p:grpSpPr>
        <p:sp>
          <p:nvSpPr>
            <p:cNvPr id="30" name="Freeform: Shape 29">
              <a:extLst>
                <a:ext uri="{FF2B5EF4-FFF2-40B4-BE49-F238E27FC236}">
                  <a16:creationId xmlns:a16="http://schemas.microsoft.com/office/drawing/2014/main" id="{7001F736-E845-9B59-A775-7F67EA5547D8}"/>
                </a:ext>
              </a:extLst>
            </p:cNvPr>
            <p:cNvSpPr/>
            <p:nvPr/>
          </p:nvSpPr>
          <p:spPr>
            <a:xfrm flipH="1">
              <a:off x="9584697"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1">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31" name="Freeform: Shape 30">
              <a:extLst>
                <a:ext uri="{FF2B5EF4-FFF2-40B4-BE49-F238E27FC236}">
                  <a16:creationId xmlns:a16="http://schemas.microsoft.com/office/drawing/2014/main" id="{83AB791E-3750-DD20-FA56-1D1130156E31}"/>
                </a:ext>
              </a:extLst>
            </p:cNvPr>
            <p:cNvSpPr/>
            <p:nvPr/>
          </p:nvSpPr>
          <p:spPr>
            <a:xfrm flipH="1">
              <a:off x="9344004"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pic>
        <p:nvPicPr>
          <p:cNvPr id="32" name="Picture 31">
            <a:extLst>
              <a:ext uri="{FF2B5EF4-FFF2-40B4-BE49-F238E27FC236}">
                <a16:creationId xmlns:a16="http://schemas.microsoft.com/office/drawing/2014/main" id="{507D4121-088D-3A99-6B83-8BA57D270E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843" b="94060" l="6977" r="97674">
                        <a14:foregroundMark x1="57791" y1="17711" x2="63140" y2="77879"/>
                        <a14:foregroundMark x1="46977" y1="17055" x2="36047" y2="78426"/>
                        <a14:foregroundMark x1="36047" y1="78426" x2="41628" y2="84293"/>
                        <a14:foregroundMark x1="55698" y1="6924" x2="83023" y2="37464"/>
                        <a14:foregroundMark x1="83023" y1="37464" x2="83721" y2="70991"/>
                        <a14:foregroundMark x1="83721" y1="70991" x2="25465" y2="84293"/>
                        <a14:foregroundMark x1="57791" y1="88703" x2="18953" y2="88703"/>
                        <a14:foregroundMark x1="60000" y1="91071" x2="31977" y2="91071"/>
                        <a14:foregroundMark x1="83721" y1="92092" x2="46977" y2="92092"/>
                        <a14:foregroundMark x1="78256" y1="19752" x2="97209" y2="48469"/>
                        <a14:foregroundMark x1="97209" y1="48469" x2="95581" y2="51166"/>
                        <a14:foregroundMark x1="58837" y1="6560" x2="56744" y2="6232"/>
                        <a14:foregroundMark x1="60000" y1="6560" x2="68605" y2="5904"/>
                        <a14:foregroundMark x1="50233" y1="4883" x2="40581" y2="7908"/>
                        <a14:foregroundMark x1="62093" y1="3207" x2="17209" y2="27879"/>
                        <a14:foregroundMark x1="17209" y1="27879" x2="10116" y2="89905"/>
                        <a14:foregroundMark x1="10116" y1="89905" x2="7093" y2="89359"/>
                        <a14:foregroundMark x1="50233" y1="5211" x2="17907" y2="7580"/>
                        <a14:foregroundMark x1="63140" y1="5211" x2="27558" y2="5576"/>
                        <a14:foregroundMark x1="73953" y1="5211" x2="79419" y2="2843"/>
                        <a14:foregroundMark x1="46977" y1="94096" x2="77209" y2="93440"/>
                        <a14:foregroundMark x1="73953" y1="93440" x2="11395" y2="93076"/>
                        <a14:foregroundMark x1="8256" y1="81268" x2="90116" y2="90926"/>
                        <a14:foregroundMark x1="90116" y1="90926" x2="80465" y2="92748"/>
                        <a14:foregroundMark x1="97674" y1="90707" x2="86860" y2="90707"/>
                      </a14:backgroundRemoval>
                    </a14:imgEffect>
                  </a14:imgLayer>
                </a14:imgProps>
              </a:ext>
              <a:ext uri="{28A0092B-C50C-407E-A947-70E740481C1C}">
                <a14:useLocalDpi xmlns:a14="http://schemas.microsoft.com/office/drawing/2010/main" val="0"/>
              </a:ext>
            </a:extLst>
          </a:blip>
          <a:stretch>
            <a:fillRect/>
          </a:stretch>
        </p:blipFill>
        <p:spPr>
          <a:xfrm>
            <a:off x="7419970" y="1515392"/>
            <a:ext cx="441669" cy="1409232"/>
          </a:xfrm>
          <a:prstGeom prst="rect">
            <a:avLst/>
          </a:prstGeom>
        </p:spPr>
      </p:pic>
    </p:spTree>
    <p:extLst>
      <p:ext uri="{BB962C8B-B14F-4D97-AF65-F5344CB8AC3E}">
        <p14:creationId xmlns:p14="http://schemas.microsoft.com/office/powerpoint/2010/main" val="112598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par>
                                <p:cTn id="35" presetID="16" presetClass="entr" presetSubtype="2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0DCDF0-209E-6D34-E8FF-21EB60C8B4DC}"/>
              </a:ext>
            </a:extLst>
          </p:cNvPr>
          <p:cNvGrpSpPr/>
          <p:nvPr/>
        </p:nvGrpSpPr>
        <p:grpSpPr>
          <a:xfrm>
            <a:off x="2585795" y="649392"/>
            <a:ext cx="4220765" cy="618463"/>
            <a:chOff x="4889828" y="3165500"/>
            <a:chExt cx="2116345" cy="824617"/>
          </a:xfrm>
        </p:grpSpPr>
        <p:sp>
          <p:nvSpPr>
            <p:cNvPr id="3" name="Rectangle: Rounded Corners 2">
              <a:extLst>
                <a:ext uri="{FF2B5EF4-FFF2-40B4-BE49-F238E27FC236}">
                  <a16:creationId xmlns:a16="http://schemas.microsoft.com/office/drawing/2014/main" id="{DED22FD6-7766-68D6-B44D-E71CB8588276}"/>
                </a:ext>
              </a:extLst>
            </p:cNvPr>
            <p:cNvSpPr/>
            <p:nvPr/>
          </p:nvSpPr>
          <p:spPr>
            <a:xfrm>
              <a:off x="4912155" y="3165500"/>
              <a:ext cx="209401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33C169-2D8C-2C49-7113-9EED7917B43D}"/>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Đâu</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a:t>
              </a:r>
            </a:p>
          </p:txBody>
        </p:sp>
      </p:grpSp>
      <p:grpSp>
        <p:nvGrpSpPr>
          <p:cNvPr id="5" name="Group 4">
            <a:extLst>
              <a:ext uri="{FF2B5EF4-FFF2-40B4-BE49-F238E27FC236}">
                <a16:creationId xmlns:a16="http://schemas.microsoft.com/office/drawing/2014/main" id="{16097071-1EB5-5DA7-D3B3-003646B8AFC5}"/>
              </a:ext>
            </a:extLst>
          </p:cNvPr>
          <p:cNvGrpSpPr/>
          <p:nvPr/>
        </p:nvGrpSpPr>
        <p:grpSpPr>
          <a:xfrm>
            <a:off x="674839" y="2948170"/>
            <a:ext cx="1570514" cy="766232"/>
            <a:chOff x="589798" y="3930892"/>
            <a:chExt cx="2094018" cy="1021643"/>
          </a:xfrm>
        </p:grpSpPr>
        <p:sp>
          <p:nvSpPr>
            <p:cNvPr id="6" name="Freeform: Shape 5">
              <a:extLst>
                <a:ext uri="{FF2B5EF4-FFF2-40B4-BE49-F238E27FC236}">
                  <a16:creationId xmlns:a16="http://schemas.microsoft.com/office/drawing/2014/main" id="{AD493916-FE13-8125-33AC-F0FDCC7954BB}"/>
                </a:ext>
              </a:extLst>
            </p:cNvPr>
            <p:cNvSpPr/>
            <p:nvPr/>
          </p:nvSpPr>
          <p:spPr>
            <a:xfrm flipH="1">
              <a:off x="8304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6">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23BF2386-5EFB-E291-8987-36F7E50C6DC5}"/>
                </a:ext>
              </a:extLst>
            </p:cNvPr>
            <p:cNvSpPr/>
            <p:nvPr/>
          </p:nvSpPr>
          <p:spPr>
            <a:xfrm flipH="1">
              <a:off x="5897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218EA642-5C89-1382-1258-B91BB0851921}"/>
              </a:ext>
            </a:extLst>
          </p:cNvPr>
          <p:cNvGrpSpPr/>
          <p:nvPr/>
        </p:nvGrpSpPr>
        <p:grpSpPr>
          <a:xfrm>
            <a:off x="514298" y="3996199"/>
            <a:ext cx="1891595" cy="618463"/>
            <a:chOff x="4336607" y="3165500"/>
            <a:chExt cx="2522126" cy="824617"/>
          </a:xfrm>
        </p:grpSpPr>
        <p:sp>
          <p:nvSpPr>
            <p:cNvPr id="9" name="Rectangle: Rounded Corners 8">
              <a:extLst>
                <a:ext uri="{FF2B5EF4-FFF2-40B4-BE49-F238E27FC236}">
                  <a16:creationId xmlns:a16="http://schemas.microsoft.com/office/drawing/2014/main" id="{132A18DC-13C0-C3B4-0C92-87D3F477F75B}"/>
                </a:ext>
              </a:extLst>
            </p:cNvPr>
            <p:cNvSpPr/>
            <p:nvPr/>
          </p:nvSpPr>
          <p:spPr>
            <a:xfrm>
              <a:off x="4360125" y="3165500"/>
              <a:ext cx="249860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509682-8A9D-5E6A-1C47-AB598F84FD58}"/>
                </a:ext>
              </a:extLst>
            </p:cNvPr>
            <p:cNvSpPr txBox="1"/>
            <p:nvPr/>
          </p:nvSpPr>
          <p:spPr>
            <a:xfrm>
              <a:off x="4336607" y="3254643"/>
              <a:ext cx="249860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chanh</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9988C276-BE51-AFAE-421C-539B5245CEDE}"/>
              </a:ext>
            </a:extLst>
          </p:cNvPr>
          <p:cNvGrpSpPr/>
          <p:nvPr/>
        </p:nvGrpSpPr>
        <p:grpSpPr>
          <a:xfrm>
            <a:off x="4749736" y="3996199"/>
            <a:ext cx="1587259" cy="618463"/>
            <a:chOff x="4889828" y="3165500"/>
            <a:chExt cx="2116345" cy="824617"/>
          </a:xfrm>
        </p:grpSpPr>
        <p:sp>
          <p:nvSpPr>
            <p:cNvPr id="12" name="Rectangle: Rounded Corners 11">
              <a:extLst>
                <a:ext uri="{FF2B5EF4-FFF2-40B4-BE49-F238E27FC236}">
                  <a16:creationId xmlns:a16="http://schemas.microsoft.com/office/drawing/2014/main" id="{FF970472-506C-DDD5-384D-2FD5D32486F3}"/>
                </a:ext>
              </a:extLst>
            </p:cNvPr>
            <p:cNvSpPr/>
            <p:nvPr/>
          </p:nvSpPr>
          <p:spPr>
            <a:xfrm>
              <a:off x="4912155" y="3165500"/>
              <a:ext cx="209401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F12683D-6DDA-F015-D595-B24606EBD1DA}"/>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Xà phòng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663931FB-EB70-07E9-EA0F-B055BCB033E2}"/>
              </a:ext>
            </a:extLst>
          </p:cNvPr>
          <p:cNvGrpSpPr/>
          <p:nvPr/>
        </p:nvGrpSpPr>
        <p:grpSpPr>
          <a:xfrm>
            <a:off x="4758108" y="2948170"/>
            <a:ext cx="1570514" cy="766232"/>
            <a:chOff x="6711198" y="3930892"/>
            <a:chExt cx="2094018" cy="1021643"/>
          </a:xfrm>
        </p:grpSpPr>
        <p:sp>
          <p:nvSpPr>
            <p:cNvPr id="15" name="Freeform: Shape 14">
              <a:extLst>
                <a:ext uri="{FF2B5EF4-FFF2-40B4-BE49-F238E27FC236}">
                  <a16:creationId xmlns:a16="http://schemas.microsoft.com/office/drawing/2014/main" id="{A9C877E4-571B-3586-DE4F-26AD39585AE8}"/>
                </a:ext>
              </a:extLst>
            </p:cNvPr>
            <p:cNvSpPr/>
            <p:nvPr/>
          </p:nvSpPr>
          <p:spPr>
            <a:xfrm flipH="1">
              <a:off x="69518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5">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C219E326-F4A0-7AD0-7FBC-85AB9A73A937}"/>
                </a:ext>
              </a:extLst>
            </p:cNvPr>
            <p:cNvSpPr/>
            <p:nvPr/>
          </p:nvSpPr>
          <p:spPr>
            <a:xfrm flipH="1">
              <a:off x="67111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17B38CB-E44E-4EC8-68CE-8D0F6DD18F24}"/>
              </a:ext>
            </a:extLst>
          </p:cNvPr>
          <p:cNvGrpSpPr/>
          <p:nvPr/>
        </p:nvGrpSpPr>
        <p:grpSpPr>
          <a:xfrm>
            <a:off x="2674023" y="2948170"/>
            <a:ext cx="1570514" cy="766232"/>
            <a:chOff x="3650498" y="3930892"/>
            <a:chExt cx="2094018" cy="1021643"/>
          </a:xfrm>
        </p:grpSpPr>
        <p:sp>
          <p:nvSpPr>
            <p:cNvPr id="18" name="Freeform: Shape 17">
              <a:extLst>
                <a:ext uri="{FF2B5EF4-FFF2-40B4-BE49-F238E27FC236}">
                  <a16:creationId xmlns:a16="http://schemas.microsoft.com/office/drawing/2014/main" id="{7574F877-74E6-8381-F6BB-5F2B4CC9D47C}"/>
                </a:ext>
              </a:extLst>
            </p:cNvPr>
            <p:cNvSpPr/>
            <p:nvPr/>
          </p:nvSpPr>
          <p:spPr>
            <a:xfrm flipH="1">
              <a:off x="38911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rgbClr val="D8E2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241F7139-0A5A-E2EE-9B59-ABA7BF00B7A8}"/>
                </a:ext>
              </a:extLst>
            </p:cNvPr>
            <p:cNvSpPr/>
            <p:nvPr/>
          </p:nvSpPr>
          <p:spPr>
            <a:xfrm flipH="1">
              <a:off x="36504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6E7CB788-CCCE-B2CB-7DCF-B4E617C16CF6}"/>
              </a:ext>
            </a:extLst>
          </p:cNvPr>
          <p:cNvGrpSpPr/>
          <p:nvPr/>
        </p:nvGrpSpPr>
        <p:grpSpPr>
          <a:xfrm>
            <a:off x="2729314" y="3996199"/>
            <a:ext cx="1459933" cy="618463"/>
            <a:chOff x="4912155" y="3165500"/>
            <a:chExt cx="1946577" cy="824617"/>
          </a:xfrm>
        </p:grpSpPr>
        <p:sp>
          <p:nvSpPr>
            <p:cNvPr id="21" name="Rectangle: Rounded Corners 20">
              <a:extLst>
                <a:ext uri="{FF2B5EF4-FFF2-40B4-BE49-F238E27FC236}">
                  <a16:creationId xmlns:a16="http://schemas.microsoft.com/office/drawing/2014/main" id="{6C1F43BB-5560-FD9E-2820-B2460C62C0E7}"/>
                </a:ext>
              </a:extLst>
            </p:cNvPr>
            <p:cNvSpPr/>
            <p:nvPr/>
          </p:nvSpPr>
          <p:spPr>
            <a:xfrm>
              <a:off x="4912155" y="3165500"/>
              <a:ext cx="1946577"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2419BA4-933A-84F7-E9AC-150D2DCDA1B3}"/>
                </a:ext>
              </a:extLst>
            </p:cNvPr>
            <p:cNvSpPr txBox="1"/>
            <p:nvPr/>
          </p:nvSpPr>
          <p:spPr>
            <a:xfrm>
              <a:off x="4934480" y="3254643"/>
              <a:ext cx="1812764"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Giấm</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endParaRPr lang="vi-VN"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E244D5EE-C1FD-0357-DE0B-8BB3711AF68A}"/>
              </a:ext>
            </a:extLst>
          </p:cNvPr>
          <p:cNvGrpSpPr/>
          <p:nvPr/>
        </p:nvGrpSpPr>
        <p:grpSpPr>
          <a:xfrm>
            <a:off x="6629330" y="3996199"/>
            <a:ext cx="2022950" cy="618463"/>
            <a:chOff x="4838434" y="3165500"/>
            <a:chExt cx="2697267" cy="824617"/>
          </a:xfrm>
        </p:grpSpPr>
        <p:sp>
          <p:nvSpPr>
            <p:cNvPr id="24" name="Rectangle: Rounded Corners 23">
              <a:extLst>
                <a:ext uri="{FF2B5EF4-FFF2-40B4-BE49-F238E27FC236}">
                  <a16:creationId xmlns:a16="http://schemas.microsoft.com/office/drawing/2014/main" id="{EFD6F914-A3DD-AFB3-D9BB-55F47E2F4C41}"/>
                </a:ext>
              </a:extLst>
            </p:cNvPr>
            <p:cNvSpPr/>
            <p:nvPr/>
          </p:nvSpPr>
          <p:spPr>
            <a:xfrm>
              <a:off x="4912155" y="3165500"/>
              <a:ext cx="2571569"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72B348-488D-40CE-7A73-3CCBE8F05235}"/>
                </a:ext>
              </a:extLst>
            </p:cNvPr>
            <p:cNvSpPr txBox="1"/>
            <p:nvPr/>
          </p:nvSpPr>
          <p:spPr>
            <a:xfrm>
              <a:off x="4838434" y="3254643"/>
              <a:ext cx="269726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uống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6769CCD1-0DEE-C591-0B68-96CCB4238CF7}"/>
              </a:ext>
            </a:extLst>
          </p:cNvPr>
          <p:cNvGrpSpPr/>
          <p:nvPr/>
        </p:nvGrpSpPr>
        <p:grpSpPr>
          <a:xfrm>
            <a:off x="6855547" y="2948170"/>
            <a:ext cx="1570514" cy="766232"/>
            <a:chOff x="9344004" y="3930892"/>
            <a:chExt cx="2094018" cy="1021643"/>
          </a:xfrm>
        </p:grpSpPr>
        <p:sp>
          <p:nvSpPr>
            <p:cNvPr id="27" name="Freeform: Shape 26">
              <a:extLst>
                <a:ext uri="{FF2B5EF4-FFF2-40B4-BE49-F238E27FC236}">
                  <a16:creationId xmlns:a16="http://schemas.microsoft.com/office/drawing/2014/main" id="{12F2D8DF-C4F4-BD7D-BFF9-37C0FEC78E66}"/>
                </a:ext>
              </a:extLst>
            </p:cNvPr>
            <p:cNvSpPr/>
            <p:nvPr/>
          </p:nvSpPr>
          <p:spPr>
            <a:xfrm flipH="1">
              <a:off x="9584697"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1">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932D2352-B0C9-7044-F507-D78FE9933E19}"/>
                </a:ext>
              </a:extLst>
            </p:cNvPr>
            <p:cNvSpPr/>
            <p:nvPr/>
          </p:nvSpPr>
          <p:spPr>
            <a:xfrm flipH="1">
              <a:off x="9344004"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sp>
        <p:nvSpPr>
          <p:cNvPr id="29" name="Rectangle: Rounded Corners 28">
            <a:extLst>
              <a:ext uri="{FF2B5EF4-FFF2-40B4-BE49-F238E27FC236}">
                <a16:creationId xmlns:a16="http://schemas.microsoft.com/office/drawing/2014/main" id="{21DEEF94-14D7-4D80-2C32-A5E4CFF0FD1D}"/>
              </a:ext>
            </a:extLst>
          </p:cNvPr>
          <p:cNvSpPr/>
          <p:nvPr/>
        </p:nvSpPr>
        <p:spPr>
          <a:xfrm>
            <a:off x="1191538" y="1467443"/>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0" name="Rectangle: Rounded Corners 29">
            <a:extLst>
              <a:ext uri="{FF2B5EF4-FFF2-40B4-BE49-F238E27FC236}">
                <a16:creationId xmlns:a16="http://schemas.microsoft.com/office/drawing/2014/main" id="{26413CC7-5DF7-B823-C101-DA32DC753CD8}"/>
              </a:ext>
            </a:extLst>
          </p:cNvPr>
          <p:cNvSpPr/>
          <p:nvPr/>
        </p:nvSpPr>
        <p:spPr>
          <a:xfrm>
            <a:off x="3239780" y="1400586"/>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1" name="Rectangle: Rounded Corners 30">
            <a:extLst>
              <a:ext uri="{FF2B5EF4-FFF2-40B4-BE49-F238E27FC236}">
                <a16:creationId xmlns:a16="http://schemas.microsoft.com/office/drawing/2014/main" id="{DAF7BD19-F588-6BC9-E2BB-3F5E9D6F6DDC}"/>
              </a:ext>
            </a:extLst>
          </p:cNvPr>
          <p:cNvSpPr/>
          <p:nvPr/>
        </p:nvSpPr>
        <p:spPr>
          <a:xfrm>
            <a:off x="5323865" y="1467443"/>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2" name="Rectangle: Rounded Corners 31">
            <a:extLst>
              <a:ext uri="{FF2B5EF4-FFF2-40B4-BE49-F238E27FC236}">
                <a16:creationId xmlns:a16="http://schemas.microsoft.com/office/drawing/2014/main" id="{49B4AE12-CB76-F148-CD34-D0FF27F63736}"/>
              </a:ext>
            </a:extLst>
          </p:cNvPr>
          <p:cNvSpPr/>
          <p:nvPr/>
        </p:nvSpPr>
        <p:spPr>
          <a:xfrm>
            <a:off x="7443961" y="1467443"/>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Tree>
    <p:extLst>
      <p:ext uri="{BB962C8B-B14F-4D97-AF65-F5344CB8AC3E}">
        <p14:creationId xmlns:p14="http://schemas.microsoft.com/office/powerpoint/2010/main" val="4184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21DEEF94-14D7-4D80-2C32-A5E4CFF0FD1D}"/>
              </a:ext>
            </a:extLst>
          </p:cNvPr>
          <p:cNvSpPr/>
          <p:nvPr/>
        </p:nvSpPr>
        <p:spPr>
          <a:xfrm>
            <a:off x="1191538" y="2398378"/>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0" name="Rectangle: Rounded Corners 29">
            <a:extLst>
              <a:ext uri="{FF2B5EF4-FFF2-40B4-BE49-F238E27FC236}">
                <a16:creationId xmlns:a16="http://schemas.microsoft.com/office/drawing/2014/main" id="{26413CC7-5DF7-B823-C101-DA32DC753CD8}"/>
              </a:ext>
            </a:extLst>
          </p:cNvPr>
          <p:cNvSpPr/>
          <p:nvPr/>
        </p:nvSpPr>
        <p:spPr>
          <a:xfrm>
            <a:off x="3239780" y="2331521"/>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1" name="Rectangle: Rounded Corners 30">
            <a:extLst>
              <a:ext uri="{FF2B5EF4-FFF2-40B4-BE49-F238E27FC236}">
                <a16:creationId xmlns:a16="http://schemas.microsoft.com/office/drawing/2014/main" id="{DAF7BD19-F588-6BC9-E2BB-3F5E9D6F6DDC}"/>
              </a:ext>
            </a:extLst>
          </p:cNvPr>
          <p:cNvSpPr/>
          <p:nvPr/>
        </p:nvSpPr>
        <p:spPr>
          <a:xfrm>
            <a:off x="5323865" y="2398378"/>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2" name="Rectangle: Rounded Corners 31">
            <a:extLst>
              <a:ext uri="{FF2B5EF4-FFF2-40B4-BE49-F238E27FC236}">
                <a16:creationId xmlns:a16="http://schemas.microsoft.com/office/drawing/2014/main" id="{49B4AE12-CB76-F148-CD34-D0FF27F63736}"/>
              </a:ext>
            </a:extLst>
          </p:cNvPr>
          <p:cNvSpPr/>
          <p:nvPr/>
        </p:nvSpPr>
        <p:spPr>
          <a:xfrm>
            <a:off x="7443961" y="2398378"/>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grpSp>
        <p:nvGrpSpPr>
          <p:cNvPr id="2" name="Group 1">
            <a:extLst>
              <a:ext uri="{FF2B5EF4-FFF2-40B4-BE49-F238E27FC236}">
                <a16:creationId xmlns:a16="http://schemas.microsoft.com/office/drawing/2014/main" id="{330DCDF0-209E-6D34-E8FF-21EB60C8B4DC}"/>
              </a:ext>
            </a:extLst>
          </p:cNvPr>
          <p:cNvGrpSpPr/>
          <p:nvPr/>
        </p:nvGrpSpPr>
        <p:grpSpPr>
          <a:xfrm>
            <a:off x="2585795" y="649392"/>
            <a:ext cx="4220765" cy="618463"/>
            <a:chOff x="4889828" y="3165500"/>
            <a:chExt cx="2116345" cy="824617"/>
          </a:xfrm>
        </p:grpSpPr>
        <p:sp>
          <p:nvSpPr>
            <p:cNvPr id="3" name="Rectangle: Rounded Corners 2">
              <a:extLst>
                <a:ext uri="{FF2B5EF4-FFF2-40B4-BE49-F238E27FC236}">
                  <a16:creationId xmlns:a16="http://schemas.microsoft.com/office/drawing/2014/main" id="{DED22FD6-7766-68D6-B44D-E71CB8588276}"/>
                </a:ext>
              </a:extLst>
            </p:cNvPr>
            <p:cNvSpPr/>
            <p:nvPr/>
          </p:nvSpPr>
          <p:spPr>
            <a:xfrm>
              <a:off x="4912155" y="3165500"/>
              <a:ext cx="209401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33C169-2D8C-2C49-7113-9EED7917B43D}"/>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Đâu</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a:t>
              </a:r>
            </a:p>
          </p:txBody>
        </p:sp>
      </p:grpSp>
      <p:grpSp>
        <p:nvGrpSpPr>
          <p:cNvPr id="5" name="Group 4">
            <a:extLst>
              <a:ext uri="{FF2B5EF4-FFF2-40B4-BE49-F238E27FC236}">
                <a16:creationId xmlns:a16="http://schemas.microsoft.com/office/drawing/2014/main" id="{16097071-1EB5-5DA7-D3B3-003646B8AFC5}"/>
              </a:ext>
            </a:extLst>
          </p:cNvPr>
          <p:cNvGrpSpPr/>
          <p:nvPr/>
        </p:nvGrpSpPr>
        <p:grpSpPr>
          <a:xfrm>
            <a:off x="674839" y="2948170"/>
            <a:ext cx="1570514" cy="766232"/>
            <a:chOff x="589798" y="3930892"/>
            <a:chExt cx="2094018" cy="1021643"/>
          </a:xfrm>
        </p:grpSpPr>
        <p:sp>
          <p:nvSpPr>
            <p:cNvPr id="6" name="Freeform: Shape 5">
              <a:extLst>
                <a:ext uri="{FF2B5EF4-FFF2-40B4-BE49-F238E27FC236}">
                  <a16:creationId xmlns:a16="http://schemas.microsoft.com/office/drawing/2014/main" id="{AD493916-FE13-8125-33AC-F0FDCC7954BB}"/>
                </a:ext>
              </a:extLst>
            </p:cNvPr>
            <p:cNvSpPr/>
            <p:nvPr/>
          </p:nvSpPr>
          <p:spPr>
            <a:xfrm flipH="1">
              <a:off x="8304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6">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23BF2386-5EFB-E291-8987-36F7E50C6DC5}"/>
                </a:ext>
              </a:extLst>
            </p:cNvPr>
            <p:cNvSpPr/>
            <p:nvPr/>
          </p:nvSpPr>
          <p:spPr>
            <a:xfrm flipH="1">
              <a:off x="5897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218EA642-5C89-1382-1258-B91BB0851921}"/>
              </a:ext>
            </a:extLst>
          </p:cNvPr>
          <p:cNvGrpSpPr/>
          <p:nvPr/>
        </p:nvGrpSpPr>
        <p:grpSpPr>
          <a:xfrm>
            <a:off x="514298" y="3996199"/>
            <a:ext cx="1891595" cy="618463"/>
            <a:chOff x="4336607" y="3165500"/>
            <a:chExt cx="2522126" cy="824617"/>
          </a:xfrm>
        </p:grpSpPr>
        <p:sp>
          <p:nvSpPr>
            <p:cNvPr id="9" name="Rectangle: Rounded Corners 8">
              <a:extLst>
                <a:ext uri="{FF2B5EF4-FFF2-40B4-BE49-F238E27FC236}">
                  <a16:creationId xmlns:a16="http://schemas.microsoft.com/office/drawing/2014/main" id="{132A18DC-13C0-C3B4-0C92-87D3F477F75B}"/>
                </a:ext>
              </a:extLst>
            </p:cNvPr>
            <p:cNvSpPr/>
            <p:nvPr/>
          </p:nvSpPr>
          <p:spPr>
            <a:xfrm>
              <a:off x="4360125" y="3165500"/>
              <a:ext cx="249860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509682-8A9D-5E6A-1C47-AB598F84FD58}"/>
                </a:ext>
              </a:extLst>
            </p:cNvPr>
            <p:cNvSpPr txBox="1"/>
            <p:nvPr/>
          </p:nvSpPr>
          <p:spPr>
            <a:xfrm>
              <a:off x="4336607" y="3254643"/>
              <a:ext cx="249860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chanh</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9988C276-BE51-AFAE-421C-539B5245CEDE}"/>
              </a:ext>
            </a:extLst>
          </p:cNvPr>
          <p:cNvGrpSpPr/>
          <p:nvPr/>
        </p:nvGrpSpPr>
        <p:grpSpPr>
          <a:xfrm>
            <a:off x="4749736" y="3996199"/>
            <a:ext cx="1587259" cy="618463"/>
            <a:chOff x="4889828" y="3165500"/>
            <a:chExt cx="2116345" cy="824617"/>
          </a:xfrm>
        </p:grpSpPr>
        <p:sp>
          <p:nvSpPr>
            <p:cNvPr id="12" name="Rectangle: Rounded Corners 11">
              <a:extLst>
                <a:ext uri="{FF2B5EF4-FFF2-40B4-BE49-F238E27FC236}">
                  <a16:creationId xmlns:a16="http://schemas.microsoft.com/office/drawing/2014/main" id="{FF970472-506C-DDD5-384D-2FD5D32486F3}"/>
                </a:ext>
              </a:extLst>
            </p:cNvPr>
            <p:cNvSpPr/>
            <p:nvPr/>
          </p:nvSpPr>
          <p:spPr>
            <a:xfrm>
              <a:off x="4912155" y="3165500"/>
              <a:ext cx="209401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F12683D-6DDA-F015-D595-B24606EBD1DA}"/>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Xà phòng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663931FB-EB70-07E9-EA0F-B055BCB033E2}"/>
              </a:ext>
            </a:extLst>
          </p:cNvPr>
          <p:cNvGrpSpPr/>
          <p:nvPr/>
        </p:nvGrpSpPr>
        <p:grpSpPr>
          <a:xfrm>
            <a:off x="4758108" y="2948170"/>
            <a:ext cx="1570514" cy="766232"/>
            <a:chOff x="6711198" y="3930892"/>
            <a:chExt cx="2094018" cy="1021643"/>
          </a:xfrm>
        </p:grpSpPr>
        <p:sp>
          <p:nvSpPr>
            <p:cNvPr id="15" name="Freeform: Shape 14">
              <a:extLst>
                <a:ext uri="{FF2B5EF4-FFF2-40B4-BE49-F238E27FC236}">
                  <a16:creationId xmlns:a16="http://schemas.microsoft.com/office/drawing/2014/main" id="{A9C877E4-571B-3586-DE4F-26AD39585AE8}"/>
                </a:ext>
              </a:extLst>
            </p:cNvPr>
            <p:cNvSpPr/>
            <p:nvPr/>
          </p:nvSpPr>
          <p:spPr>
            <a:xfrm flipH="1">
              <a:off x="69518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5">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C219E326-F4A0-7AD0-7FBC-85AB9A73A937}"/>
                </a:ext>
              </a:extLst>
            </p:cNvPr>
            <p:cNvSpPr/>
            <p:nvPr/>
          </p:nvSpPr>
          <p:spPr>
            <a:xfrm flipH="1">
              <a:off x="67111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17B38CB-E44E-4EC8-68CE-8D0F6DD18F24}"/>
              </a:ext>
            </a:extLst>
          </p:cNvPr>
          <p:cNvGrpSpPr/>
          <p:nvPr/>
        </p:nvGrpSpPr>
        <p:grpSpPr>
          <a:xfrm>
            <a:off x="2674023" y="2948170"/>
            <a:ext cx="1570514" cy="766232"/>
            <a:chOff x="3650498" y="3930892"/>
            <a:chExt cx="2094018" cy="1021643"/>
          </a:xfrm>
        </p:grpSpPr>
        <p:sp>
          <p:nvSpPr>
            <p:cNvPr id="18" name="Freeform: Shape 17">
              <a:extLst>
                <a:ext uri="{FF2B5EF4-FFF2-40B4-BE49-F238E27FC236}">
                  <a16:creationId xmlns:a16="http://schemas.microsoft.com/office/drawing/2014/main" id="{7574F877-74E6-8381-F6BB-5F2B4CC9D47C}"/>
                </a:ext>
              </a:extLst>
            </p:cNvPr>
            <p:cNvSpPr/>
            <p:nvPr/>
          </p:nvSpPr>
          <p:spPr>
            <a:xfrm flipH="1">
              <a:off x="38911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rgbClr val="D8E2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241F7139-0A5A-E2EE-9B59-ABA7BF00B7A8}"/>
                </a:ext>
              </a:extLst>
            </p:cNvPr>
            <p:cNvSpPr/>
            <p:nvPr/>
          </p:nvSpPr>
          <p:spPr>
            <a:xfrm flipH="1">
              <a:off x="36504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6E7CB788-CCCE-B2CB-7DCF-B4E617C16CF6}"/>
              </a:ext>
            </a:extLst>
          </p:cNvPr>
          <p:cNvGrpSpPr/>
          <p:nvPr/>
        </p:nvGrpSpPr>
        <p:grpSpPr>
          <a:xfrm>
            <a:off x="2729314" y="3996199"/>
            <a:ext cx="1459933" cy="618463"/>
            <a:chOff x="4912155" y="3165500"/>
            <a:chExt cx="1946577" cy="824617"/>
          </a:xfrm>
        </p:grpSpPr>
        <p:sp>
          <p:nvSpPr>
            <p:cNvPr id="21" name="Rectangle: Rounded Corners 20">
              <a:extLst>
                <a:ext uri="{FF2B5EF4-FFF2-40B4-BE49-F238E27FC236}">
                  <a16:creationId xmlns:a16="http://schemas.microsoft.com/office/drawing/2014/main" id="{6C1F43BB-5560-FD9E-2820-B2460C62C0E7}"/>
                </a:ext>
              </a:extLst>
            </p:cNvPr>
            <p:cNvSpPr/>
            <p:nvPr/>
          </p:nvSpPr>
          <p:spPr>
            <a:xfrm>
              <a:off x="4912155" y="3165500"/>
              <a:ext cx="1946577"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2419BA4-933A-84F7-E9AC-150D2DCDA1B3}"/>
                </a:ext>
              </a:extLst>
            </p:cNvPr>
            <p:cNvSpPr txBox="1"/>
            <p:nvPr/>
          </p:nvSpPr>
          <p:spPr>
            <a:xfrm>
              <a:off x="4934480" y="3254643"/>
              <a:ext cx="1812764"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Giấm</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endParaRPr lang="vi-VN"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E244D5EE-C1FD-0357-DE0B-8BB3711AF68A}"/>
              </a:ext>
            </a:extLst>
          </p:cNvPr>
          <p:cNvGrpSpPr/>
          <p:nvPr/>
        </p:nvGrpSpPr>
        <p:grpSpPr>
          <a:xfrm>
            <a:off x="6629330" y="3996199"/>
            <a:ext cx="2022950" cy="618463"/>
            <a:chOff x="4838434" y="3165500"/>
            <a:chExt cx="2697267" cy="824617"/>
          </a:xfrm>
        </p:grpSpPr>
        <p:sp>
          <p:nvSpPr>
            <p:cNvPr id="24" name="Rectangle: Rounded Corners 23">
              <a:extLst>
                <a:ext uri="{FF2B5EF4-FFF2-40B4-BE49-F238E27FC236}">
                  <a16:creationId xmlns:a16="http://schemas.microsoft.com/office/drawing/2014/main" id="{EFD6F914-A3DD-AFB3-D9BB-55F47E2F4C41}"/>
                </a:ext>
              </a:extLst>
            </p:cNvPr>
            <p:cNvSpPr/>
            <p:nvPr/>
          </p:nvSpPr>
          <p:spPr>
            <a:xfrm>
              <a:off x="4912155" y="3165500"/>
              <a:ext cx="2571569"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72B348-488D-40CE-7A73-3CCBE8F05235}"/>
                </a:ext>
              </a:extLst>
            </p:cNvPr>
            <p:cNvSpPr txBox="1"/>
            <p:nvPr/>
          </p:nvSpPr>
          <p:spPr>
            <a:xfrm>
              <a:off x="4838434" y="3254643"/>
              <a:ext cx="269726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uống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6769CCD1-0DEE-C591-0B68-96CCB4238CF7}"/>
              </a:ext>
            </a:extLst>
          </p:cNvPr>
          <p:cNvGrpSpPr/>
          <p:nvPr/>
        </p:nvGrpSpPr>
        <p:grpSpPr>
          <a:xfrm>
            <a:off x="6855547" y="2948170"/>
            <a:ext cx="1570514" cy="766232"/>
            <a:chOff x="9344004" y="3930892"/>
            <a:chExt cx="2094018" cy="1021643"/>
          </a:xfrm>
        </p:grpSpPr>
        <p:sp>
          <p:nvSpPr>
            <p:cNvPr id="27" name="Freeform: Shape 26">
              <a:extLst>
                <a:ext uri="{FF2B5EF4-FFF2-40B4-BE49-F238E27FC236}">
                  <a16:creationId xmlns:a16="http://schemas.microsoft.com/office/drawing/2014/main" id="{12F2D8DF-C4F4-BD7D-BFF9-37C0FEC78E66}"/>
                </a:ext>
              </a:extLst>
            </p:cNvPr>
            <p:cNvSpPr/>
            <p:nvPr/>
          </p:nvSpPr>
          <p:spPr>
            <a:xfrm flipH="1">
              <a:off x="9584697"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1">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932D2352-B0C9-7044-F507-D78FE9933E19}"/>
                </a:ext>
              </a:extLst>
            </p:cNvPr>
            <p:cNvSpPr/>
            <p:nvPr/>
          </p:nvSpPr>
          <p:spPr>
            <a:xfrm flipH="1">
              <a:off x="9344004"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8652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0DCDF0-209E-6D34-E8FF-21EB60C8B4DC}"/>
              </a:ext>
            </a:extLst>
          </p:cNvPr>
          <p:cNvGrpSpPr/>
          <p:nvPr/>
        </p:nvGrpSpPr>
        <p:grpSpPr>
          <a:xfrm>
            <a:off x="2585795" y="649392"/>
            <a:ext cx="4220765" cy="618463"/>
            <a:chOff x="4889828" y="3165500"/>
            <a:chExt cx="2116345" cy="824617"/>
          </a:xfrm>
        </p:grpSpPr>
        <p:sp>
          <p:nvSpPr>
            <p:cNvPr id="3" name="Rectangle: Rounded Corners 2">
              <a:extLst>
                <a:ext uri="{FF2B5EF4-FFF2-40B4-BE49-F238E27FC236}">
                  <a16:creationId xmlns:a16="http://schemas.microsoft.com/office/drawing/2014/main" id="{DED22FD6-7766-68D6-B44D-E71CB8588276}"/>
                </a:ext>
              </a:extLst>
            </p:cNvPr>
            <p:cNvSpPr/>
            <p:nvPr/>
          </p:nvSpPr>
          <p:spPr>
            <a:xfrm>
              <a:off x="4912155" y="3165500"/>
              <a:ext cx="209401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33C169-2D8C-2C49-7113-9EED7917B43D}"/>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Đâu</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a:t>
              </a:r>
            </a:p>
          </p:txBody>
        </p:sp>
      </p:grpSp>
      <p:grpSp>
        <p:nvGrpSpPr>
          <p:cNvPr id="5" name="Group 4">
            <a:extLst>
              <a:ext uri="{FF2B5EF4-FFF2-40B4-BE49-F238E27FC236}">
                <a16:creationId xmlns:a16="http://schemas.microsoft.com/office/drawing/2014/main" id="{16097071-1EB5-5DA7-D3B3-003646B8AFC5}"/>
              </a:ext>
            </a:extLst>
          </p:cNvPr>
          <p:cNvGrpSpPr/>
          <p:nvPr/>
        </p:nvGrpSpPr>
        <p:grpSpPr>
          <a:xfrm>
            <a:off x="674839" y="2948170"/>
            <a:ext cx="1570514" cy="766232"/>
            <a:chOff x="589798" y="3930892"/>
            <a:chExt cx="2094018" cy="1021643"/>
          </a:xfrm>
        </p:grpSpPr>
        <p:sp>
          <p:nvSpPr>
            <p:cNvPr id="6" name="Freeform: Shape 5">
              <a:extLst>
                <a:ext uri="{FF2B5EF4-FFF2-40B4-BE49-F238E27FC236}">
                  <a16:creationId xmlns:a16="http://schemas.microsoft.com/office/drawing/2014/main" id="{AD493916-FE13-8125-33AC-F0FDCC7954BB}"/>
                </a:ext>
              </a:extLst>
            </p:cNvPr>
            <p:cNvSpPr/>
            <p:nvPr/>
          </p:nvSpPr>
          <p:spPr>
            <a:xfrm flipH="1">
              <a:off x="8304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6">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23BF2386-5EFB-E291-8987-36F7E50C6DC5}"/>
                </a:ext>
              </a:extLst>
            </p:cNvPr>
            <p:cNvSpPr/>
            <p:nvPr/>
          </p:nvSpPr>
          <p:spPr>
            <a:xfrm flipH="1">
              <a:off x="5897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218EA642-5C89-1382-1258-B91BB0851921}"/>
              </a:ext>
            </a:extLst>
          </p:cNvPr>
          <p:cNvGrpSpPr/>
          <p:nvPr/>
        </p:nvGrpSpPr>
        <p:grpSpPr>
          <a:xfrm>
            <a:off x="514298" y="3996199"/>
            <a:ext cx="1891595" cy="618463"/>
            <a:chOff x="4336607" y="3165500"/>
            <a:chExt cx="2522126" cy="824617"/>
          </a:xfrm>
        </p:grpSpPr>
        <p:sp>
          <p:nvSpPr>
            <p:cNvPr id="9" name="Rectangle: Rounded Corners 8">
              <a:extLst>
                <a:ext uri="{FF2B5EF4-FFF2-40B4-BE49-F238E27FC236}">
                  <a16:creationId xmlns:a16="http://schemas.microsoft.com/office/drawing/2014/main" id="{132A18DC-13C0-C3B4-0C92-87D3F477F75B}"/>
                </a:ext>
              </a:extLst>
            </p:cNvPr>
            <p:cNvSpPr/>
            <p:nvPr/>
          </p:nvSpPr>
          <p:spPr>
            <a:xfrm>
              <a:off x="4360125" y="3165500"/>
              <a:ext cx="249860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509682-8A9D-5E6A-1C47-AB598F84FD58}"/>
                </a:ext>
              </a:extLst>
            </p:cNvPr>
            <p:cNvSpPr txBox="1"/>
            <p:nvPr/>
          </p:nvSpPr>
          <p:spPr>
            <a:xfrm>
              <a:off x="4336607" y="3254643"/>
              <a:ext cx="249860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chanh</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9988C276-BE51-AFAE-421C-539B5245CEDE}"/>
              </a:ext>
            </a:extLst>
          </p:cNvPr>
          <p:cNvGrpSpPr/>
          <p:nvPr/>
        </p:nvGrpSpPr>
        <p:grpSpPr>
          <a:xfrm>
            <a:off x="4749736" y="3996199"/>
            <a:ext cx="1587259" cy="618463"/>
            <a:chOff x="4889828" y="3165500"/>
            <a:chExt cx="2116345" cy="824617"/>
          </a:xfrm>
        </p:grpSpPr>
        <p:sp>
          <p:nvSpPr>
            <p:cNvPr id="12" name="Rectangle: Rounded Corners 11">
              <a:extLst>
                <a:ext uri="{FF2B5EF4-FFF2-40B4-BE49-F238E27FC236}">
                  <a16:creationId xmlns:a16="http://schemas.microsoft.com/office/drawing/2014/main" id="{FF970472-506C-DDD5-384D-2FD5D32486F3}"/>
                </a:ext>
              </a:extLst>
            </p:cNvPr>
            <p:cNvSpPr/>
            <p:nvPr/>
          </p:nvSpPr>
          <p:spPr>
            <a:xfrm>
              <a:off x="4912155" y="3165500"/>
              <a:ext cx="209401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F12683D-6DDA-F015-D595-B24606EBD1DA}"/>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Xà phòng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663931FB-EB70-07E9-EA0F-B055BCB033E2}"/>
              </a:ext>
            </a:extLst>
          </p:cNvPr>
          <p:cNvGrpSpPr/>
          <p:nvPr/>
        </p:nvGrpSpPr>
        <p:grpSpPr>
          <a:xfrm>
            <a:off x="4758108" y="2948170"/>
            <a:ext cx="1570514" cy="766232"/>
            <a:chOff x="6711198" y="3930892"/>
            <a:chExt cx="2094018" cy="1021643"/>
          </a:xfrm>
        </p:grpSpPr>
        <p:sp>
          <p:nvSpPr>
            <p:cNvPr id="15" name="Freeform: Shape 14">
              <a:extLst>
                <a:ext uri="{FF2B5EF4-FFF2-40B4-BE49-F238E27FC236}">
                  <a16:creationId xmlns:a16="http://schemas.microsoft.com/office/drawing/2014/main" id="{A9C877E4-571B-3586-DE4F-26AD39585AE8}"/>
                </a:ext>
              </a:extLst>
            </p:cNvPr>
            <p:cNvSpPr/>
            <p:nvPr/>
          </p:nvSpPr>
          <p:spPr>
            <a:xfrm flipH="1">
              <a:off x="69518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5">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C219E326-F4A0-7AD0-7FBC-85AB9A73A937}"/>
                </a:ext>
              </a:extLst>
            </p:cNvPr>
            <p:cNvSpPr/>
            <p:nvPr/>
          </p:nvSpPr>
          <p:spPr>
            <a:xfrm flipH="1">
              <a:off x="67111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17B38CB-E44E-4EC8-68CE-8D0F6DD18F24}"/>
              </a:ext>
            </a:extLst>
          </p:cNvPr>
          <p:cNvGrpSpPr/>
          <p:nvPr/>
        </p:nvGrpSpPr>
        <p:grpSpPr>
          <a:xfrm>
            <a:off x="2674023" y="2948170"/>
            <a:ext cx="1570514" cy="766232"/>
            <a:chOff x="3650498" y="3930892"/>
            <a:chExt cx="2094018" cy="1021643"/>
          </a:xfrm>
        </p:grpSpPr>
        <p:sp>
          <p:nvSpPr>
            <p:cNvPr id="18" name="Freeform: Shape 17">
              <a:extLst>
                <a:ext uri="{FF2B5EF4-FFF2-40B4-BE49-F238E27FC236}">
                  <a16:creationId xmlns:a16="http://schemas.microsoft.com/office/drawing/2014/main" id="{7574F877-74E6-8381-F6BB-5F2B4CC9D47C}"/>
                </a:ext>
              </a:extLst>
            </p:cNvPr>
            <p:cNvSpPr/>
            <p:nvPr/>
          </p:nvSpPr>
          <p:spPr>
            <a:xfrm flipH="1">
              <a:off x="38911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rgbClr val="D8E2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241F7139-0A5A-E2EE-9B59-ABA7BF00B7A8}"/>
                </a:ext>
              </a:extLst>
            </p:cNvPr>
            <p:cNvSpPr/>
            <p:nvPr/>
          </p:nvSpPr>
          <p:spPr>
            <a:xfrm flipH="1">
              <a:off x="36504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6E7CB788-CCCE-B2CB-7DCF-B4E617C16CF6}"/>
              </a:ext>
            </a:extLst>
          </p:cNvPr>
          <p:cNvGrpSpPr/>
          <p:nvPr/>
        </p:nvGrpSpPr>
        <p:grpSpPr>
          <a:xfrm>
            <a:off x="2729314" y="3996199"/>
            <a:ext cx="1459933" cy="618463"/>
            <a:chOff x="4912155" y="3165500"/>
            <a:chExt cx="1946577" cy="824617"/>
          </a:xfrm>
        </p:grpSpPr>
        <p:sp>
          <p:nvSpPr>
            <p:cNvPr id="21" name="Rectangle: Rounded Corners 20">
              <a:extLst>
                <a:ext uri="{FF2B5EF4-FFF2-40B4-BE49-F238E27FC236}">
                  <a16:creationId xmlns:a16="http://schemas.microsoft.com/office/drawing/2014/main" id="{6C1F43BB-5560-FD9E-2820-B2460C62C0E7}"/>
                </a:ext>
              </a:extLst>
            </p:cNvPr>
            <p:cNvSpPr/>
            <p:nvPr/>
          </p:nvSpPr>
          <p:spPr>
            <a:xfrm>
              <a:off x="4912155" y="3165500"/>
              <a:ext cx="1946577"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2419BA4-933A-84F7-E9AC-150D2DCDA1B3}"/>
                </a:ext>
              </a:extLst>
            </p:cNvPr>
            <p:cNvSpPr txBox="1"/>
            <p:nvPr/>
          </p:nvSpPr>
          <p:spPr>
            <a:xfrm>
              <a:off x="4934480" y="3254643"/>
              <a:ext cx="1812764"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Giấm</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endParaRPr lang="vi-VN"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E244D5EE-C1FD-0357-DE0B-8BB3711AF68A}"/>
              </a:ext>
            </a:extLst>
          </p:cNvPr>
          <p:cNvGrpSpPr/>
          <p:nvPr/>
        </p:nvGrpSpPr>
        <p:grpSpPr>
          <a:xfrm>
            <a:off x="6629330" y="3996199"/>
            <a:ext cx="2022950" cy="618463"/>
            <a:chOff x="4838434" y="3165500"/>
            <a:chExt cx="2697267" cy="824617"/>
          </a:xfrm>
        </p:grpSpPr>
        <p:sp>
          <p:nvSpPr>
            <p:cNvPr id="24" name="Rectangle: Rounded Corners 23">
              <a:extLst>
                <a:ext uri="{FF2B5EF4-FFF2-40B4-BE49-F238E27FC236}">
                  <a16:creationId xmlns:a16="http://schemas.microsoft.com/office/drawing/2014/main" id="{EFD6F914-A3DD-AFB3-D9BB-55F47E2F4C41}"/>
                </a:ext>
              </a:extLst>
            </p:cNvPr>
            <p:cNvSpPr/>
            <p:nvPr/>
          </p:nvSpPr>
          <p:spPr>
            <a:xfrm>
              <a:off x="4912155" y="3165500"/>
              <a:ext cx="2571569"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72B348-488D-40CE-7A73-3CCBE8F05235}"/>
                </a:ext>
              </a:extLst>
            </p:cNvPr>
            <p:cNvSpPr txBox="1"/>
            <p:nvPr/>
          </p:nvSpPr>
          <p:spPr>
            <a:xfrm>
              <a:off x="4838434" y="3254643"/>
              <a:ext cx="269726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uống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6769CCD1-0DEE-C591-0B68-96CCB4238CF7}"/>
              </a:ext>
            </a:extLst>
          </p:cNvPr>
          <p:cNvGrpSpPr/>
          <p:nvPr/>
        </p:nvGrpSpPr>
        <p:grpSpPr>
          <a:xfrm>
            <a:off x="6855547" y="2948170"/>
            <a:ext cx="1570514" cy="766232"/>
            <a:chOff x="9344004" y="3930892"/>
            <a:chExt cx="2094018" cy="1021643"/>
          </a:xfrm>
        </p:grpSpPr>
        <p:sp>
          <p:nvSpPr>
            <p:cNvPr id="27" name="Freeform: Shape 26">
              <a:extLst>
                <a:ext uri="{FF2B5EF4-FFF2-40B4-BE49-F238E27FC236}">
                  <a16:creationId xmlns:a16="http://schemas.microsoft.com/office/drawing/2014/main" id="{12F2D8DF-C4F4-BD7D-BFF9-37C0FEC78E66}"/>
                </a:ext>
              </a:extLst>
            </p:cNvPr>
            <p:cNvSpPr/>
            <p:nvPr/>
          </p:nvSpPr>
          <p:spPr>
            <a:xfrm flipH="1">
              <a:off x="9584697"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1">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932D2352-B0C9-7044-F507-D78FE9933E19}"/>
                </a:ext>
              </a:extLst>
            </p:cNvPr>
            <p:cNvSpPr/>
            <p:nvPr/>
          </p:nvSpPr>
          <p:spPr>
            <a:xfrm flipH="1">
              <a:off x="9344004"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sp>
        <p:nvSpPr>
          <p:cNvPr id="33" name="Rectangle: Rounded Corners 32">
            <a:extLst>
              <a:ext uri="{FF2B5EF4-FFF2-40B4-BE49-F238E27FC236}">
                <a16:creationId xmlns:a16="http://schemas.microsoft.com/office/drawing/2014/main" id="{9AEF9272-B347-5B63-8A90-F24722F39EB6}"/>
              </a:ext>
            </a:extLst>
          </p:cNvPr>
          <p:cNvSpPr/>
          <p:nvPr/>
        </p:nvSpPr>
        <p:spPr>
          <a:xfrm>
            <a:off x="1262276" y="1505877"/>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4" name="Rectangle: Rounded Corners 33">
            <a:extLst>
              <a:ext uri="{FF2B5EF4-FFF2-40B4-BE49-F238E27FC236}">
                <a16:creationId xmlns:a16="http://schemas.microsoft.com/office/drawing/2014/main" id="{3B55ED10-60E2-132C-0E1B-97D9E20624F6}"/>
              </a:ext>
            </a:extLst>
          </p:cNvPr>
          <p:cNvSpPr/>
          <p:nvPr/>
        </p:nvSpPr>
        <p:spPr>
          <a:xfrm>
            <a:off x="3273258" y="1493964"/>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5" name="Rectangle: Rounded Corners 34">
            <a:extLst>
              <a:ext uri="{FF2B5EF4-FFF2-40B4-BE49-F238E27FC236}">
                <a16:creationId xmlns:a16="http://schemas.microsoft.com/office/drawing/2014/main" id="{E15D00AC-78AD-312D-3E0D-56228000E30E}"/>
              </a:ext>
            </a:extLst>
          </p:cNvPr>
          <p:cNvSpPr/>
          <p:nvPr/>
        </p:nvSpPr>
        <p:spPr>
          <a:xfrm>
            <a:off x="5284239" y="1505877"/>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6" name="Rectangle: Rounded Corners 35">
            <a:extLst>
              <a:ext uri="{FF2B5EF4-FFF2-40B4-BE49-F238E27FC236}">
                <a16:creationId xmlns:a16="http://schemas.microsoft.com/office/drawing/2014/main" id="{7EE39DD2-3CF9-1FEE-4C14-174C9BF6CEDC}"/>
              </a:ext>
            </a:extLst>
          </p:cNvPr>
          <p:cNvSpPr/>
          <p:nvPr/>
        </p:nvSpPr>
        <p:spPr>
          <a:xfrm>
            <a:off x="7311059" y="1491100"/>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7" name="Rectangle: Rounded Corners 36">
            <a:extLst>
              <a:ext uri="{FF2B5EF4-FFF2-40B4-BE49-F238E27FC236}">
                <a16:creationId xmlns:a16="http://schemas.microsoft.com/office/drawing/2014/main" id="{F03AEC4A-CD11-8DB2-B7B4-9B03B0974C81}"/>
              </a:ext>
            </a:extLst>
          </p:cNvPr>
          <p:cNvSpPr/>
          <p:nvPr/>
        </p:nvSpPr>
        <p:spPr>
          <a:xfrm>
            <a:off x="1262276" y="2521777"/>
            <a:ext cx="438998" cy="209333"/>
          </a:xfrm>
          <a:prstGeom prst="roundRect">
            <a:avLst/>
          </a:prstGeom>
          <a:solidFill>
            <a:srgbClr val="F842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8" name="Rectangle: Rounded Corners 37">
            <a:extLst>
              <a:ext uri="{FF2B5EF4-FFF2-40B4-BE49-F238E27FC236}">
                <a16:creationId xmlns:a16="http://schemas.microsoft.com/office/drawing/2014/main" id="{4C936B64-349C-E8C2-400C-A35BB1CCFF6A}"/>
              </a:ext>
            </a:extLst>
          </p:cNvPr>
          <p:cNvSpPr/>
          <p:nvPr/>
        </p:nvSpPr>
        <p:spPr>
          <a:xfrm>
            <a:off x="3273257" y="2509864"/>
            <a:ext cx="438998" cy="209333"/>
          </a:xfrm>
          <a:prstGeom prst="roundRect">
            <a:avLst/>
          </a:prstGeom>
          <a:solidFill>
            <a:srgbClr val="F9656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39" name="Rectangle: Rounded Corners 38">
            <a:extLst>
              <a:ext uri="{FF2B5EF4-FFF2-40B4-BE49-F238E27FC236}">
                <a16:creationId xmlns:a16="http://schemas.microsoft.com/office/drawing/2014/main" id="{4184CC3E-395C-7D8C-1B70-D573A3CBB9DA}"/>
              </a:ext>
            </a:extLst>
          </p:cNvPr>
          <p:cNvSpPr/>
          <p:nvPr/>
        </p:nvSpPr>
        <p:spPr>
          <a:xfrm>
            <a:off x="5292642" y="2521777"/>
            <a:ext cx="438998" cy="209333"/>
          </a:xfrm>
          <a:prstGeom prst="roundRect">
            <a:avLst/>
          </a:prstGeom>
          <a:solidFill>
            <a:srgbClr val="4139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Tree>
    <p:extLst>
      <p:ext uri="{BB962C8B-B14F-4D97-AF65-F5344CB8AC3E}">
        <p14:creationId xmlns:p14="http://schemas.microsoft.com/office/powerpoint/2010/main" val="374524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0DCDF0-209E-6D34-E8FF-21EB60C8B4DC}"/>
              </a:ext>
            </a:extLst>
          </p:cNvPr>
          <p:cNvGrpSpPr/>
          <p:nvPr/>
        </p:nvGrpSpPr>
        <p:grpSpPr>
          <a:xfrm>
            <a:off x="2674023" y="466657"/>
            <a:ext cx="4220765" cy="618463"/>
            <a:chOff x="4889828" y="3165500"/>
            <a:chExt cx="2116345" cy="824617"/>
          </a:xfrm>
        </p:grpSpPr>
        <p:sp>
          <p:nvSpPr>
            <p:cNvPr id="3" name="Rectangle: Rounded Corners 2">
              <a:extLst>
                <a:ext uri="{FF2B5EF4-FFF2-40B4-BE49-F238E27FC236}">
                  <a16:creationId xmlns:a16="http://schemas.microsoft.com/office/drawing/2014/main" id="{DED22FD6-7766-68D6-B44D-E71CB8588276}"/>
                </a:ext>
              </a:extLst>
            </p:cNvPr>
            <p:cNvSpPr/>
            <p:nvPr/>
          </p:nvSpPr>
          <p:spPr>
            <a:xfrm>
              <a:off x="4912155" y="3165500"/>
              <a:ext cx="209401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33C169-2D8C-2C49-7113-9EED7917B43D}"/>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Đâu</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a:t>
              </a:r>
            </a:p>
          </p:txBody>
        </p:sp>
      </p:grpSp>
      <p:grpSp>
        <p:nvGrpSpPr>
          <p:cNvPr id="29" name="Group 28">
            <a:extLst>
              <a:ext uri="{FF2B5EF4-FFF2-40B4-BE49-F238E27FC236}">
                <a16:creationId xmlns:a16="http://schemas.microsoft.com/office/drawing/2014/main" id="{F5823B25-9906-7EB9-4655-8EB8DF308855}"/>
              </a:ext>
            </a:extLst>
          </p:cNvPr>
          <p:cNvGrpSpPr/>
          <p:nvPr/>
        </p:nvGrpSpPr>
        <p:grpSpPr>
          <a:xfrm>
            <a:off x="657193" y="2597807"/>
            <a:ext cx="1570514" cy="766232"/>
            <a:chOff x="589798" y="3930892"/>
            <a:chExt cx="2094018" cy="1021643"/>
          </a:xfrm>
        </p:grpSpPr>
        <p:sp>
          <p:nvSpPr>
            <p:cNvPr id="30" name="Freeform: Shape 29">
              <a:extLst>
                <a:ext uri="{FF2B5EF4-FFF2-40B4-BE49-F238E27FC236}">
                  <a16:creationId xmlns:a16="http://schemas.microsoft.com/office/drawing/2014/main" id="{2A3C2CF5-9F51-240D-22A9-69A96F795470}"/>
                </a:ext>
              </a:extLst>
            </p:cNvPr>
            <p:cNvSpPr/>
            <p:nvPr/>
          </p:nvSpPr>
          <p:spPr>
            <a:xfrm flipH="1">
              <a:off x="8304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6">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31" name="Freeform: Shape 30">
              <a:extLst>
                <a:ext uri="{FF2B5EF4-FFF2-40B4-BE49-F238E27FC236}">
                  <a16:creationId xmlns:a16="http://schemas.microsoft.com/office/drawing/2014/main" id="{DE2CFF68-F8E8-9600-AE8F-644BA7945FF9}"/>
                </a:ext>
              </a:extLst>
            </p:cNvPr>
            <p:cNvSpPr/>
            <p:nvPr/>
          </p:nvSpPr>
          <p:spPr>
            <a:xfrm flipH="1">
              <a:off x="5897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764568E5-3EF2-ECCF-C174-58EC47739963}"/>
              </a:ext>
            </a:extLst>
          </p:cNvPr>
          <p:cNvGrpSpPr/>
          <p:nvPr/>
        </p:nvGrpSpPr>
        <p:grpSpPr>
          <a:xfrm>
            <a:off x="496652" y="3645836"/>
            <a:ext cx="1891595" cy="618463"/>
            <a:chOff x="4336607" y="3165500"/>
            <a:chExt cx="2522126" cy="824617"/>
          </a:xfrm>
        </p:grpSpPr>
        <p:sp>
          <p:nvSpPr>
            <p:cNvPr id="40" name="Rectangle: Rounded Corners 39">
              <a:extLst>
                <a:ext uri="{FF2B5EF4-FFF2-40B4-BE49-F238E27FC236}">
                  <a16:creationId xmlns:a16="http://schemas.microsoft.com/office/drawing/2014/main" id="{8BD9DBEC-D114-FABA-9086-8769C2762B5F}"/>
                </a:ext>
              </a:extLst>
            </p:cNvPr>
            <p:cNvSpPr/>
            <p:nvPr/>
          </p:nvSpPr>
          <p:spPr>
            <a:xfrm>
              <a:off x="4360125" y="3165500"/>
              <a:ext cx="249860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D4392DA8-8640-D964-CE4E-CDACFF0EB226}"/>
                </a:ext>
              </a:extLst>
            </p:cNvPr>
            <p:cNvSpPr txBox="1"/>
            <p:nvPr/>
          </p:nvSpPr>
          <p:spPr>
            <a:xfrm>
              <a:off x="4336607" y="3254643"/>
              <a:ext cx="249860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chanh</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2" name="Group 41">
            <a:extLst>
              <a:ext uri="{FF2B5EF4-FFF2-40B4-BE49-F238E27FC236}">
                <a16:creationId xmlns:a16="http://schemas.microsoft.com/office/drawing/2014/main" id="{DC014D13-8344-B64A-D93B-D654DE229E57}"/>
              </a:ext>
            </a:extLst>
          </p:cNvPr>
          <p:cNvGrpSpPr/>
          <p:nvPr/>
        </p:nvGrpSpPr>
        <p:grpSpPr>
          <a:xfrm>
            <a:off x="2674023" y="2605270"/>
            <a:ext cx="1570514" cy="766232"/>
            <a:chOff x="3650498" y="3930892"/>
            <a:chExt cx="2094018" cy="1021643"/>
          </a:xfrm>
        </p:grpSpPr>
        <p:sp>
          <p:nvSpPr>
            <p:cNvPr id="43" name="Freeform: Shape 42">
              <a:extLst>
                <a:ext uri="{FF2B5EF4-FFF2-40B4-BE49-F238E27FC236}">
                  <a16:creationId xmlns:a16="http://schemas.microsoft.com/office/drawing/2014/main" id="{E125D31D-0572-E5C8-0547-A1F66B8ED7C5}"/>
                </a:ext>
              </a:extLst>
            </p:cNvPr>
            <p:cNvSpPr/>
            <p:nvPr/>
          </p:nvSpPr>
          <p:spPr>
            <a:xfrm flipH="1">
              <a:off x="38911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rgbClr val="D8E2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44" name="Freeform: Shape 43">
              <a:extLst>
                <a:ext uri="{FF2B5EF4-FFF2-40B4-BE49-F238E27FC236}">
                  <a16:creationId xmlns:a16="http://schemas.microsoft.com/office/drawing/2014/main" id="{2B853830-4E09-0AC9-74F4-A32D8B2E3D5E}"/>
                </a:ext>
              </a:extLst>
            </p:cNvPr>
            <p:cNvSpPr/>
            <p:nvPr/>
          </p:nvSpPr>
          <p:spPr>
            <a:xfrm flipH="1">
              <a:off x="36504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009F47ED-5C32-0578-2CE4-8F7CE6942A62}"/>
              </a:ext>
            </a:extLst>
          </p:cNvPr>
          <p:cNvGrpSpPr/>
          <p:nvPr/>
        </p:nvGrpSpPr>
        <p:grpSpPr>
          <a:xfrm>
            <a:off x="2674024" y="3653299"/>
            <a:ext cx="1515224" cy="618463"/>
            <a:chOff x="4838434" y="3165500"/>
            <a:chExt cx="2020298" cy="824617"/>
          </a:xfrm>
        </p:grpSpPr>
        <p:sp>
          <p:nvSpPr>
            <p:cNvPr id="46" name="Rectangle: Rounded Corners 45">
              <a:extLst>
                <a:ext uri="{FF2B5EF4-FFF2-40B4-BE49-F238E27FC236}">
                  <a16:creationId xmlns:a16="http://schemas.microsoft.com/office/drawing/2014/main" id="{54E451CF-BC6F-E0D2-92E0-AB6D38975F64}"/>
                </a:ext>
              </a:extLst>
            </p:cNvPr>
            <p:cNvSpPr/>
            <p:nvPr/>
          </p:nvSpPr>
          <p:spPr>
            <a:xfrm>
              <a:off x="4912155" y="3165500"/>
              <a:ext cx="1946577"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954E7665-6960-2C0D-25B8-9F5C8B570E38}"/>
                </a:ext>
              </a:extLst>
            </p:cNvPr>
            <p:cNvSpPr txBox="1"/>
            <p:nvPr/>
          </p:nvSpPr>
          <p:spPr>
            <a:xfrm>
              <a:off x="4838434" y="3254643"/>
              <a:ext cx="1908810"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Giấm</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endParaRPr lang="vi-VN"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8" name="Rectangle: Rounded Corners 47">
            <a:extLst>
              <a:ext uri="{FF2B5EF4-FFF2-40B4-BE49-F238E27FC236}">
                <a16:creationId xmlns:a16="http://schemas.microsoft.com/office/drawing/2014/main" id="{A7E27F3F-D706-3399-33EF-8C9ADDA4A82A}"/>
              </a:ext>
            </a:extLst>
          </p:cNvPr>
          <p:cNvSpPr/>
          <p:nvPr/>
        </p:nvSpPr>
        <p:spPr>
          <a:xfrm>
            <a:off x="1201206" y="1197852"/>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49" name="Rectangle: Rounded Corners 48">
            <a:extLst>
              <a:ext uri="{FF2B5EF4-FFF2-40B4-BE49-F238E27FC236}">
                <a16:creationId xmlns:a16="http://schemas.microsoft.com/office/drawing/2014/main" id="{B292C863-6146-A66D-3615-771F2D795A33}"/>
              </a:ext>
            </a:extLst>
          </p:cNvPr>
          <p:cNvSpPr/>
          <p:nvPr/>
        </p:nvSpPr>
        <p:spPr>
          <a:xfrm>
            <a:off x="3226855" y="1205315"/>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50" name="Rectangle: Rounded Corners 49">
            <a:extLst>
              <a:ext uri="{FF2B5EF4-FFF2-40B4-BE49-F238E27FC236}">
                <a16:creationId xmlns:a16="http://schemas.microsoft.com/office/drawing/2014/main" id="{6AF1C227-CEF8-BA75-23B6-A3513CACA4F4}"/>
              </a:ext>
            </a:extLst>
          </p:cNvPr>
          <p:cNvSpPr/>
          <p:nvPr/>
        </p:nvSpPr>
        <p:spPr>
          <a:xfrm>
            <a:off x="1201206" y="2213752"/>
            <a:ext cx="438998" cy="209333"/>
          </a:xfrm>
          <a:prstGeom prst="roundRect">
            <a:avLst/>
          </a:prstGeom>
          <a:solidFill>
            <a:srgbClr val="F842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51" name="Rectangle: Rounded Corners 50">
            <a:extLst>
              <a:ext uri="{FF2B5EF4-FFF2-40B4-BE49-F238E27FC236}">
                <a16:creationId xmlns:a16="http://schemas.microsoft.com/office/drawing/2014/main" id="{90EA0632-B16F-32FC-8B27-3E61F2C93EA4}"/>
              </a:ext>
            </a:extLst>
          </p:cNvPr>
          <p:cNvSpPr/>
          <p:nvPr/>
        </p:nvSpPr>
        <p:spPr>
          <a:xfrm>
            <a:off x="3226854" y="2221215"/>
            <a:ext cx="438998" cy="209333"/>
          </a:xfrm>
          <a:prstGeom prst="roundRect">
            <a:avLst/>
          </a:prstGeom>
          <a:solidFill>
            <a:srgbClr val="F9656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7BCDC213-D20F-1C8B-849A-2D1AE1168163}"/>
              </a:ext>
            </a:extLst>
          </p:cNvPr>
          <p:cNvGrpSpPr/>
          <p:nvPr/>
        </p:nvGrpSpPr>
        <p:grpSpPr>
          <a:xfrm>
            <a:off x="702765" y="4314819"/>
            <a:ext cx="3040560" cy="741933"/>
            <a:chOff x="3282157" y="5906358"/>
            <a:chExt cx="4054080" cy="989244"/>
          </a:xfrm>
        </p:grpSpPr>
        <p:grpSp>
          <p:nvGrpSpPr>
            <p:cNvPr id="53" name="Group 52">
              <a:extLst>
                <a:ext uri="{FF2B5EF4-FFF2-40B4-BE49-F238E27FC236}">
                  <a16:creationId xmlns:a16="http://schemas.microsoft.com/office/drawing/2014/main" id="{846C9D5F-9347-89DD-C83B-BD227D9D4885}"/>
                </a:ext>
              </a:extLst>
            </p:cNvPr>
            <p:cNvGrpSpPr/>
            <p:nvPr/>
          </p:nvGrpSpPr>
          <p:grpSpPr>
            <a:xfrm>
              <a:off x="3282157" y="6114552"/>
              <a:ext cx="4054080" cy="781050"/>
              <a:chOff x="4457700" y="6648451"/>
              <a:chExt cx="4054080" cy="781050"/>
            </a:xfrm>
          </p:grpSpPr>
          <p:sp>
            <p:nvSpPr>
              <p:cNvPr id="56" name="Rectangle: Rounded Corners 55">
                <a:extLst>
                  <a:ext uri="{FF2B5EF4-FFF2-40B4-BE49-F238E27FC236}">
                    <a16:creationId xmlns:a16="http://schemas.microsoft.com/office/drawing/2014/main" id="{534CA6E6-CB47-BF10-B1EF-6A52F52C3AC4}"/>
                  </a:ext>
                </a:extLst>
              </p:cNvPr>
              <p:cNvSpPr/>
              <p:nvPr/>
            </p:nvSpPr>
            <p:spPr>
              <a:xfrm>
                <a:off x="4457700" y="6648451"/>
                <a:ext cx="4054080" cy="781050"/>
              </a:xfrm>
              <a:prstGeom prst="roundRect">
                <a:avLst/>
              </a:prstGeom>
              <a:solidFill>
                <a:srgbClr val="E7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52D71FC-51E4-7D84-EBFA-8FACA0B5B29D}"/>
                  </a:ext>
                </a:extLst>
              </p:cNvPr>
              <p:cNvSpPr txBox="1"/>
              <p:nvPr/>
            </p:nvSpPr>
            <p:spPr>
              <a:xfrm>
                <a:off x="4813791" y="6715811"/>
                <a:ext cx="3286464"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 trường axit</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4" name="Isosceles Triangle 53">
              <a:extLst>
                <a:ext uri="{FF2B5EF4-FFF2-40B4-BE49-F238E27FC236}">
                  <a16:creationId xmlns:a16="http://schemas.microsoft.com/office/drawing/2014/main" id="{68A14D89-475A-B6E2-7561-878FEC62FAF5}"/>
                </a:ext>
              </a:extLst>
            </p:cNvPr>
            <p:cNvSpPr/>
            <p:nvPr/>
          </p:nvSpPr>
          <p:spPr>
            <a:xfrm>
              <a:off x="3796453" y="5906358"/>
              <a:ext cx="681680" cy="352923"/>
            </a:xfrm>
            <a:prstGeom prst="triangle">
              <a:avLst/>
            </a:prstGeom>
            <a:solidFill>
              <a:srgbClr val="E7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55" name="Isosceles Triangle 54">
              <a:extLst>
                <a:ext uri="{FF2B5EF4-FFF2-40B4-BE49-F238E27FC236}">
                  <a16:creationId xmlns:a16="http://schemas.microsoft.com/office/drawing/2014/main" id="{75EADF08-10BE-B6E7-3781-16C68133847A}"/>
                </a:ext>
              </a:extLst>
            </p:cNvPr>
            <p:cNvSpPr/>
            <p:nvPr/>
          </p:nvSpPr>
          <p:spPr>
            <a:xfrm>
              <a:off x="6448795" y="5938090"/>
              <a:ext cx="681680" cy="352923"/>
            </a:xfrm>
            <a:prstGeom prst="triangle">
              <a:avLst/>
            </a:prstGeom>
            <a:solidFill>
              <a:srgbClr val="E7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877AE46C-641C-BD16-AB0F-5D3196B22D89}"/>
              </a:ext>
            </a:extLst>
          </p:cNvPr>
          <p:cNvGrpSpPr/>
          <p:nvPr/>
        </p:nvGrpSpPr>
        <p:grpSpPr>
          <a:xfrm>
            <a:off x="4885204" y="3996199"/>
            <a:ext cx="1587259" cy="618463"/>
            <a:chOff x="4889828" y="3165500"/>
            <a:chExt cx="2116345" cy="824617"/>
          </a:xfrm>
        </p:grpSpPr>
        <p:sp>
          <p:nvSpPr>
            <p:cNvPr id="59" name="Rectangle: Rounded Corners 58">
              <a:extLst>
                <a:ext uri="{FF2B5EF4-FFF2-40B4-BE49-F238E27FC236}">
                  <a16:creationId xmlns:a16="http://schemas.microsoft.com/office/drawing/2014/main" id="{8A849DC5-9629-9032-4E9D-8F6CD0C637D3}"/>
                </a:ext>
              </a:extLst>
            </p:cNvPr>
            <p:cNvSpPr/>
            <p:nvPr/>
          </p:nvSpPr>
          <p:spPr>
            <a:xfrm>
              <a:off x="4912155" y="3165500"/>
              <a:ext cx="2094018"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FEFD6B9B-A10D-7A65-0BA4-52BF2B657D4E}"/>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Xà phòng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1" name="Group 60">
            <a:extLst>
              <a:ext uri="{FF2B5EF4-FFF2-40B4-BE49-F238E27FC236}">
                <a16:creationId xmlns:a16="http://schemas.microsoft.com/office/drawing/2014/main" id="{674557BE-0AA2-40A7-9B23-24B601DC0906}"/>
              </a:ext>
            </a:extLst>
          </p:cNvPr>
          <p:cNvGrpSpPr/>
          <p:nvPr/>
        </p:nvGrpSpPr>
        <p:grpSpPr>
          <a:xfrm>
            <a:off x="4893576" y="2948170"/>
            <a:ext cx="1570514" cy="766232"/>
            <a:chOff x="6711198" y="3930892"/>
            <a:chExt cx="2094018" cy="1021643"/>
          </a:xfrm>
        </p:grpSpPr>
        <p:sp>
          <p:nvSpPr>
            <p:cNvPr id="62" name="Freeform: Shape 61">
              <a:extLst>
                <a:ext uri="{FF2B5EF4-FFF2-40B4-BE49-F238E27FC236}">
                  <a16:creationId xmlns:a16="http://schemas.microsoft.com/office/drawing/2014/main" id="{311EE2CC-F156-2842-ADC7-9E36C9E05FC9}"/>
                </a:ext>
              </a:extLst>
            </p:cNvPr>
            <p:cNvSpPr/>
            <p:nvPr/>
          </p:nvSpPr>
          <p:spPr>
            <a:xfrm flipH="1">
              <a:off x="6951891"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5">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63" name="Freeform: Shape 62">
              <a:extLst>
                <a:ext uri="{FF2B5EF4-FFF2-40B4-BE49-F238E27FC236}">
                  <a16:creationId xmlns:a16="http://schemas.microsoft.com/office/drawing/2014/main" id="{0CF8DEB1-9DE2-F4EB-A7C0-297DD18DB4F9}"/>
                </a:ext>
              </a:extLst>
            </p:cNvPr>
            <p:cNvSpPr/>
            <p:nvPr/>
          </p:nvSpPr>
          <p:spPr>
            <a:xfrm flipH="1">
              <a:off x="6711198"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64" name="Group 63">
            <a:extLst>
              <a:ext uri="{FF2B5EF4-FFF2-40B4-BE49-F238E27FC236}">
                <a16:creationId xmlns:a16="http://schemas.microsoft.com/office/drawing/2014/main" id="{76505421-3896-D389-8DB2-F80161A590C3}"/>
              </a:ext>
            </a:extLst>
          </p:cNvPr>
          <p:cNvGrpSpPr/>
          <p:nvPr/>
        </p:nvGrpSpPr>
        <p:grpSpPr>
          <a:xfrm>
            <a:off x="6684158" y="4005587"/>
            <a:ext cx="2022950" cy="618463"/>
            <a:chOff x="4838434" y="3165500"/>
            <a:chExt cx="2697267" cy="824617"/>
          </a:xfrm>
        </p:grpSpPr>
        <p:sp>
          <p:nvSpPr>
            <p:cNvPr id="65" name="Rectangle: Rounded Corners 64">
              <a:extLst>
                <a:ext uri="{FF2B5EF4-FFF2-40B4-BE49-F238E27FC236}">
                  <a16:creationId xmlns:a16="http://schemas.microsoft.com/office/drawing/2014/main" id="{BB2DC8E7-66CC-4DB1-FAE5-4D4064C349EA}"/>
                </a:ext>
              </a:extLst>
            </p:cNvPr>
            <p:cNvSpPr/>
            <p:nvPr/>
          </p:nvSpPr>
          <p:spPr>
            <a:xfrm>
              <a:off x="4912155" y="3165500"/>
              <a:ext cx="2571569" cy="824617"/>
            </a:xfrm>
            <a:prstGeom prst="roundRect">
              <a:avLst>
                <a:gd name="adj" fmla="val 9350"/>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4B36E1E6-74EF-9CEF-37C2-561471A9A1F5}"/>
                </a:ext>
              </a:extLst>
            </p:cNvPr>
            <p:cNvSpPr txBox="1"/>
            <p:nvPr/>
          </p:nvSpPr>
          <p:spPr>
            <a:xfrm>
              <a:off x="4838434" y="3254643"/>
              <a:ext cx="2697267"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uống</a:t>
              </a:r>
              <a:endParaRPr lang="vi-VN"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7" name="Group 66">
            <a:extLst>
              <a:ext uri="{FF2B5EF4-FFF2-40B4-BE49-F238E27FC236}">
                <a16:creationId xmlns:a16="http://schemas.microsoft.com/office/drawing/2014/main" id="{3FB058A0-074D-67EF-11A3-B5A7A057141C}"/>
              </a:ext>
            </a:extLst>
          </p:cNvPr>
          <p:cNvGrpSpPr/>
          <p:nvPr/>
        </p:nvGrpSpPr>
        <p:grpSpPr>
          <a:xfrm>
            <a:off x="6910375" y="2957558"/>
            <a:ext cx="1570514" cy="766232"/>
            <a:chOff x="9344004" y="3930892"/>
            <a:chExt cx="2094018" cy="1021643"/>
          </a:xfrm>
        </p:grpSpPr>
        <p:sp>
          <p:nvSpPr>
            <p:cNvPr id="68" name="Freeform: Shape 67">
              <a:extLst>
                <a:ext uri="{FF2B5EF4-FFF2-40B4-BE49-F238E27FC236}">
                  <a16:creationId xmlns:a16="http://schemas.microsoft.com/office/drawing/2014/main" id="{E1FF0F3C-2A64-74AC-B7A8-CB00182D8E94}"/>
                </a:ext>
              </a:extLst>
            </p:cNvPr>
            <p:cNvSpPr/>
            <p:nvPr/>
          </p:nvSpPr>
          <p:spPr>
            <a:xfrm flipH="1">
              <a:off x="9584697" y="4392298"/>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chemeClr val="accent1">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69" name="Freeform: Shape 68">
              <a:extLst>
                <a:ext uri="{FF2B5EF4-FFF2-40B4-BE49-F238E27FC236}">
                  <a16:creationId xmlns:a16="http://schemas.microsoft.com/office/drawing/2014/main" id="{27A037D8-8358-011A-8E31-1668900882C5}"/>
                </a:ext>
              </a:extLst>
            </p:cNvPr>
            <p:cNvSpPr/>
            <p:nvPr/>
          </p:nvSpPr>
          <p:spPr>
            <a:xfrm flipH="1">
              <a:off x="9344004" y="3930892"/>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sp>
        <p:nvSpPr>
          <p:cNvPr id="70" name="Rectangle: Rounded Corners 69">
            <a:extLst>
              <a:ext uri="{FF2B5EF4-FFF2-40B4-BE49-F238E27FC236}">
                <a16:creationId xmlns:a16="http://schemas.microsoft.com/office/drawing/2014/main" id="{1FC07664-AA8B-4C6D-CFD4-550FAD4E06A1}"/>
              </a:ext>
            </a:extLst>
          </p:cNvPr>
          <p:cNvSpPr/>
          <p:nvPr/>
        </p:nvSpPr>
        <p:spPr>
          <a:xfrm>
            <a:off x="5467707" y="1400586"/>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71" name="Rectangle: Rounded Corners 70">
            <a:extLst>
              <a:ext uri="{FF2B5EF4-FFF2-40B4-BE49-F238E27FC236}">
                <a16:creationId xmlns:a16="http://schemas.microsoft.com/office/drawing/2014/main" id="{365D78CD-4E02-4BA8-C296-434F2B355670}"/>
              </a:ext>
            </a:extLst>
          </p:cNvPr>
          <p:cNvSpPr/>
          <p:nvPr/>
        </p:nvSpPr>
        <p:spPr>
          <a:xfrm>
            <a:off x="7476133" y="1409974"/>
            <a:ext cx="438998" cy="1228097"/>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72" name="Rectangle: Rounded Corners 71">
            <a:extLst>
              <a:ext uri="{FF2B5EF4-FFF2-40B4-BE49-F238E27FC236}">
                <a16:creationId xmlns:a16="http://schemas.microsoft.com/office/drawing/2014/main" id="{A61547D8-F570-FF19-F4B9-8378C230A606}"/>
              </a:ext>
            </a:extLst>
          </p:cNvPr>
          <p:cNvSpPr/>
          <p:nvPr/>
        </p:nvSpPr>
        <p:spPr>
          <a:xfrm>
            <a:off x="5476110" y="2416486"/>
            <a:ext cx="438998" cy="209333"/>
          </a:xfrm>
          <a:prstGeom prst="roundRect">
            <a:avLst/>
          </a:prstGeom>
          <a:solidFill>
            <a:srgbClr val="4139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37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A8E0E91-34DD-6EC1-2BC1-F9EF88725DF0}"/>
              </a:ext>
            </a:extLst>
          </p:cNvPr>
          <p:cNvSpPr/>
          <p:nvPr/>
        </p:nvSpPr>
        <p:spPr>
          <a:xfrm>
            <a:off x="1454850" y="1422210"/>
            <a:ext cx="552690" cy="1546148"/>
          </a:xfrm>
          <a:prstGeom prst="roundRect">
            <a:avLst/>
          </a:prstGeom>
          <a:solidFill>
            <a:srgbClr val="A5A0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2B58676E-E74B-743B-A40B-79E1DEEAB781}"/>
              </a:ext>
            </a:extLst>
          </p:cNvPr>
          <p:cNvGrpSpPr/>
          <p:nvPr/>
        </p:nvGrpSpPr>
        <p:grpSpPr>
          <a:xfrm>
            <a:off x="793226" y="3099502"/>
            <a:ext cx="1875938" cy="915245"/>
            <a:chOff x="4753844" y="5067076"/>
            <a:chExt cx="2094018" cy="1021643"/>
          </a:xfrm>
        </p:grpSpPr>
        <p:sp>
          <p:nvSpPr>
            <p:cNvPr id="4" name="Freeform: Shape 3">
              <a:extLst>
                <a:ext uri="{FF2B5EF4-FFF2-40B4-BE49-F238E27FC236}">
                  <a16:creationId xmlns:a16="http://schemas.microsoft.com/office/drawing/2014/main" id="{93735B3E-9127-D07C-EC6F-5905BC6C3C8A}"/>
                </a:ext>
              </a:extLst>
            </p:cNvPr>
            <p:cNvSpPr/>
            <p:nvPr/>
          </p:nvSpPr>
          <p:spPr>
            <a:xfrm flipH="1">
              <a:off x="4994537" y="5528482"/>
              <a:ext cx="1612630" cy="560237"/>
            </a:xfrm>
            <a:custGeom>
              <a:avLst/>
              <a:gdLst>
                <a:gd name="connsiteX0" fmla="*/ 590146 w 1612630"/>
                <a:gd name="connsiteY0" fmla="*/ 0 h 560237"/>
                <a:gd name="connsiteX1" fmla="*/ 546644 w 1612630"/>
                <a:gd name="connsiteY1" fmla="*/ 5447 h 560237"/>
                <a:gd name="connsiteX2" fmla="*/ 526337 w 1612630"/>
                <a:gd name="connsiteY2" fmla="*/ 13938 h 560237"/>
                <a:gd name="connsiteX3" fmla="*/ 497318 w 1612630"/>
                <a:gd name="connsiteY3" fmla="*/ 10305 h 560237"/>
                <a:gd name="connsiteX4" fmla="*/ 493782 w 1612630"/>
                <a:gd name="connsiteY4" fmla="*/ 10748 h 560237"/>
                <a:gd name="connsiteX5" fmla="*/ 484280 w 1612630"/>
                <a:gd name="connsiteY5" fmla="*/ 6775 h 560237"/>
                <a:gd name="connsiteX6" fmla="*/ 448909 w 1612630"/>
                <a:gd name="connsiteY6" fmla="*/ 2346 h 560237"/>
                <a:gd name="connsiteX7" fmla="*/ 413538 w 1612630"/>
                <a:gd name="connsiteY7" fmla="*/ 6775 h 560237"/>
                <a:gd name="connsiteX8" fmla="*/ 399920 w 1612630"/>
                <a:gd name="connsiteY8" fmla="*/ 12469 h 560237"/>
                <a:gd name="connsiteX9" fmla="*/ 382636 w 1612630"/>
                <a:gd name="connsiteY9" fmla="*/ 10305 h 560237"/>
                <a:gd name="connsiteX10" fmla="*/ 347265 w 1612630"/>
                <a:gd name="connsiteY10" fmla="*/ 14734 h 560237"/>
                <a:gd name="connsiteX11" fmla="*/ 345161 w 1612630"/>
                <a:gd name="connsiteY11" fmla="*/ 15614 h 560237"/>
                <a:gd name="connsiteX12" fmla="*/ 323926 w 1612630"/>
                <a:gd name="connsiteY12" fmla="*/ 12955 h 560237"/>
                <a:gd name="connsiteX13" fmla="*/ 293866 w 1612630"/>
                <a:gd name="connsiteY13" fmla="*/ 16719 h 560237"/>
                <a:gd name="connsiteX14" fmla="*/ 270084 w 1612630"/>
                <a:gd name="connsiteY14" fmla="*/ 6775 h 560237"/>
                <a:gd name="connsiteX15" fmla="*/ 234713 w 1612630"/>
                <a:gd name="connsiteY15" fmla="*/ 2346 h 560237"/>
                <a:gd name="connsiteX16" fmla="*/ 170458 w 1612630"/>
                <a:gd name="connsiteY16" fmla="*/ 18853 h 560237"/>
                <a:gd name="connsiteX17" fmla="*/ 165363 w 1612630"/>
                <a:gd name="connsiteY17" fmla="*/ 26480 h 560237"/>
                <a:gd name="connsiteX18" fmla="*/ 137272 w 1612630"/>
                <a:gd name="connsiteY18" fmla="*/ 14734 h 560237"/>
                <a:gd name="connsiteX19" fmla="*/ 101901 w 1612630"/>
                <a:gd name="connsiteY19" fmla="*/ 10305 h 560237"/>
                <a:gd name="connsiteX20" fmla="*/ 11030 w 1612630"/>
                <a:gd name="connsiteY20" fmla="*/ 66663 h 560237"/>
                <a:gd name="connsiteX21" fmla="*/ 18116 w 1612630"/>
                <a:gd name="connsiteY21" fmla="*/ 77273 h 560237"/>
                <a:gd name="connsiteX22" fmla="*/ 0 w 1612630"/>
                <a:gd name="connsiteY22" fmla="*/ 77273 h 560237"/>
                <a:gd name="connsiteX23" fmla="*/ 5126 w 1612630"/>
                <a:gd name="connsiteY23" fmla="*/ 98779 h 560237"/>
                <a:gd name="connsiteX24" fmla="*/ 50648 w 1612630"/>
                <a:gd name="connsiteY24" fmla="*/ 560237 h 560237"/>
                <a:gd name="connsiteX25" fmla="*/ 806315 w 1612630"/>
                <a:gd name="connsiteY25" fmla="*/ 560237 h 560237"/>
                <a:gd name="connsiteX26" fmla="*/ 1561983 w 1612630"/>
                <a:gd name="connsiteY26" fmla="*/ 560237 h 560237"/>
                <a:gd name="connsiteX27" fmla="*/ 1607505 w 1612630"/>
                <a:gd name="connsiteY27" fmla="*/ 98779 h 560237"/>
                <a:gd name="connsiteX28" fmla="*/ 1612630 w 1612630"/>
                <a:gd name="connsiteY28" fmla="*/ 77273 h 560237"/>
                <a:gd name="connsiteX29" fmla="*/ 1591904 w 1612630"/>
                <a:gd name="connsiteY29" fmla="*/ 77273 h 560237"/>
                <a:gd name="connsiteX30" fmla="*/ 1480144 w 1612630"/>
                <a:gd name="connsiteY30" fmla="*/ 7959 h 560237"/>
                <a:gd name="connsiteX31" fmla="*/ 1436642 w 1612630"/>
                <a:gd name="connsiteY31" fmla="*/ 13406 h 560237"/>
                <a:gd name="connsiteX32" fmla="*/ 1403473 w 1612630"/>
                <a:gd name="connsiteY32" fmla="*/ 27276 h 560237"/>
                <a:gd name="connsiteX33" fmla="*/ 1403163 w 1612630"/>
                <a:gd name="connsiteY33" fmla="*/ 26812 h 560237"/>
                <a:gd name="connsiteX34" fmla="*/ 1338907 w 1612630"/>
                <a:gd name="connsiteY34" fmla="*/ 10305 h 560237"/>
                <a:gd name="connsiteX35" fmla="*/ 1274651 w 1612630"/>
                <a:gd name="connsiteY35" fmla="*/ 26812 h 560237"/>
                <a:gd name="connsiteX36" fmla="*/ 1269883 w 1612630"/>
                <a:gd name="connsiteY36" fmla="*/ 33951 h 560237"/>
                <a:gd name="connsiteX37" fmla="*/ 1249295 w 1612630"/>
                <a:gd name="connsiteY37" fmla="*/ 25343 h 560237"/>
                <a:gd name="connsiteX38" fmla="*/ 1213924 w 1612630"/>
                <a:gd name="connsiteY38" fmla="*/ 20914 h 560237"/>
                <a:gd name="connsiteX39" fmla="*/ 1183864 w 1612630"/>
                <a:gd name="connsiteY39" fmla="*/ 24678 h 560237"/>
                <a:gd name="connsiteX40" fmla="*/ 1160082 w 1612630"/>
                <a:gd name="connsiteY40" fmla="*/ 14734 h 560237"/>
                <a:gd name="connsiteX41" fmla="*/ 1124711 w 1612630"/>
                <a:gd name="connsiteY41" fmla="*/ 10305 h 560237"/>
                <a:gd name="connsiteX42" fmla="*/ 1089340 w 1612630"/>
                <a:gd name="connsiteY42" fmla="*/ 14734 h 560237"/>
                <a:gd name="connsiteX43" fmla="*/ 1067370 w 1612630"/>
                <a:gd name="connsiteY43" fmla="*/ 23920 h 560237"/>
                <a:gd name="connsiteX44" fmla="*/ 1045400 w 1612630"/>
                <a:gd name="connsiteY44" fmla="*/ 14734 h 560237"/>
                <a:gd name="connsiteX45" fmla="*/ 1010029 w 1612630"/>
                <a:gd name="connsiteY45" fmla="*/ 10305 h 560237"/>
                <a:gd name="connsiteX46" fmla="*/ 945773 w 1612630"/>
                <a:gd name="connsiteY46" fmla="*/ 26812 h 560237"/>
                <a:gd name="connsiteX47" fmla="*/ 938291 w 1612630"/>
                <a:gd name="connsiteY47" fmla="*/ 38014 h 560237"/>
                <a:gd name="connsiteX48" fmla="*/ 931777 w 1612630"/>
                <a:gd name="connsiteY48" fmla="*/ 28260 h 560237"/>
                <a:gd name="connsiteX49" fmla="*/ 852751 w 1612630"/>
                <a:gd name="connsiteY49" fmla="*/ 7959 h 560237"/>
                <a:gd name="connsiteX50" fmla="*/ 809249 w 1612630"/>
                <a:gd name="connsiteY50" fmla="*/ 13406 h 560237"/>
                <a:gd name="connsiteX51" fmla="*/ 776080 w 1612630"/>
                <a:gd name="connsiteY51" fmla="*/ 27276 h 560237"/>
                <a:gd name="connsiteX52" fmla="*/ 775770 w 1612630"/>
                <a:gd name="connsiteY52" fmla="*/ 26812 h 560237"/>
                <a:gd name="connsiteX53" fmla="*/ 711514 w 1612630"/>
                <a:gd name="connsiteY53" fmla="*/ 10305 h 560237"/>
                <a:gd name="connsiteX54" fmla="*/ 676143 w 1612630"/>
                <a:gd name="connsiteY54" fmla="*/ 14734 h 560237"/>
                <a:gd name="connsiteX55" fmla="*/ 666000 w 1612630"/>
                <a:gd name="connsiteY55" fmla="*/ 18975 h 560237"/>
                <a:gd name="connsiteX56" fmla="*/ 633648 w 1612630"/>
                <a:gd name="connsiteY56" fmla="*/ 5447 h 560237"/>
                <a:gd name="connsiteX57" fmla="*/ 590146 w 1612630"/>
                <a:gd name="connsiteY57" fmla="*/ 0 h 5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2630" h="560237">
                  <a:moveTo>
                    <a:pt x="590146" y="0"/>
                  </a:moveTo>
                  <a:cubicBezTo>
                    <a:pt x="574715" y="0"/>
                    <a:pt x="560015" y="1939"/>
                    <a:pt x="546644" y="5447"/>
                  </a:cubicBezTo>
                  <a:lnTo>
                    <a:pt x="526337" y="13938"/>
                  </a:lnTo>
                  <a:lnTo>
                    <a:pt x="497318" y="10305"/>
                  </a:lnTo>
                  <a:lnTo>
                    <a:pt x="493782" y="10748"/>
                  </a:lnTo>
                  <a:lnTo>
                    <a:pt x="484280" y="6775"/>
                  </a:lnTo>
                  <a:cubicBezTo>
                    <a:pt x="473409" y="3923"/>
                    <a:pt x="461456" y="2346"/>
                    <a:pt x="448909" y="2346"/>
                  </a:cubicBezTo>
                  <a:cubicBezTo>
                    <a:pt x="436362" y="2346"/>
                    <a:pt x="424410" y="3923"/>
                    <a:pt x="413538" y="6775"/>
                  </a:cubicBezTo>
                  <a:lnTo>
                    <a:pt x="399920" y="12469"/>
                  </a:lnTo>
                  <a:lnTo>
                    <a:pt x="382636" y="10305"/>
                  </a:lnTo>
                  <a:cubicBezTo>
                    <a:pt x="370089" y="10305"/>
                    <a:pt x="358137" y="11882"/>
                    <a:pt x="347265" y="14734"/>
                  </a:cubicBezTo>
                  <a:lnTo>
                    <a:pt x="345161" y="15614"/>
                  </a:lnTo>
                  <a:lnTo>
                    <a:pt x="323926" y="12955"/>
                  </a:lnTo>
                  <a:lnTo>
                    <a:pt x="293866" y="16719"/>
                  </a:lnTo>
                  <a:lnTo>
                    <a:pt x="270084" y="6775"/>
                  </a:lnTo>
                  <a:cubicBezTo>
                    <a:pt x="259213" y="3923"/>
                    <a:pt x="247260" y="2346"/>
                    <a:pt x="234713" y="2346"/>
                  </a:cubicBezTo>
                  <a:cubicBezTo>
                    <a:pt x="209620" y="2346"/>
                    <a:pt x="186902" y="8654"/>
                    <a:pt x="170458" y="18853"/>
                  </a:cubicBezTo>
                  <a:lnTo>
                    <a:pt x="165363" y="26480"/>
                  </a:lnTo>
                  <a:lnTo>
                    <a:pt x="137272" y="14734"/>
                  </a:lnTo>
                  <a:cubicBezTo>
                    <a:pt x="126401" y="11882"/>
                    <a:pt x="114448" y="10305"/>
                    <a:pt x="101901" y="10305"/>
                  </a:cubicBezTo>
                  <a:cubicBezTo>
                    <a:pt x="51714" y="10305"/>
                    <a:pt x="11030" y="35537"/>
                    <a:pt x="11030" y="66663"/>
                  </a:cubicBezTo>
                  <a:lnTo>
                    <a:pt x="18116" y="77273"/>
                  </a:lnTo>
                  <a:lnTo>
                    <a:pt x="0" y="77273"/>
                  </a:lnTo>
                  <a:lnTo>
                    <a:pt x="5126" y="98779"/>
                  </a:lnTo>
                  <a:cubicBezTo>
                    <a:pt x="32439" y="228094"/>
                    <a:pt x="50648" y="381377"/>
                    <a:pt x="50648" y="560237"/>
                  </a:cubicBezTo>
                  <a:lnTo>
                    <a:pt x="806315" y="560237"/>
                  </a:lnTo>
                  <a:lnTo>
                    <a:pt x="1561983" y="560237"/>
                  </a:lnTo>
                  <a:cubicBezTo>
                    <a:pt x="1561983" y="381377"/>
                    <a:pt x="1580191" y="228094"/>
                    <a:pt x="1607505" y="98779"/>
                  </a:cubicBezTo>
                  <a:lnTo>
                    <a:pt x="1612630" y="77273"/>
                  </a:lnTo>
                  <a:lnTo>
                    <a:pt x="1591904" y="77273"/>
                  </a:lnTo>
                  <a:cubicBezTo>
                    <a:pt x="1591904" y="38992"/>
                    <a:pt x="1541867" y="7959"/>
                    <a:pt x="1480144" y="7959"/>
                  </a:cubicBezTo>
                  <a:cubicBezTo>
                    <a:pt x="1464713" y="7959"/>
                    <a:pt x="1450013" y="9898"/>
                    <a:pt x="1436642" y="13406"/>
                  </a:cubicBezTo>
                  <a:lnTo>
                    <a:pt x="1403473" y="27276"/>
                  </a:lnTo>
                  <a:lnTo>
                    <a:pt x="1403163" y="26812"/>
                  </a:lnTo>
                  <a:cubicBezTo>
                    <a:pt x="1386718" y="16613"/>
                    <a:pt x="1364001" y="10305"/>
                    <a:pt x="1338907" y="10305"/>
                  </a:cubicBezTo>
                  <a:cubicBezTo>
                    <a:pt x="1313814" y="10305"/>
                    <a:pt x="1291096" y="16613"/>
                    <a:pt x="1274651" y="26812"/>
                  </a:cubicBezTo>
                  <a:lnTo>
                    <a:pt x="1269883" y="33951"/>
                  </a:lnTo>
                  <a:lnTo>
                    <a:pt x="1249295" y="25343"/>
                  </a:lnTo>
                  <a:cubicBezTo>
                    <a:pt x="1238424" y="22491"/>
                    <a:pt x="1226471" y="20914"/>
                    <a:pt x="1213924" y="20914"/>
                  </a:cubicBezTo>
                  <a:lnTo>
                    <a:pt x="1183864" y="24678"/>
                  </a:lnTo>
                  <a:lnTo>
                    <a:pt x="1160082" y="14734"/>
                  </a:lnTo>
                  <a:cubicBezTo>
                    <a:pt x="1149211" y="11882"/>
                    <a:pt x="1137258" y="10305"/>
                    <a:pt x="1124711" y="10305"/>
                  </a:cubicBezTo>
                  <a:cubicBezTo>
                    <a:pt x="1112164" y="10305"/>
                    <a:pt x="1100211" y="11882"/>
                    <a:pt x="1089340" y="14734"/>
                  </a:cubicBezTo>
                  <a:lnTo>
                    <a:pt x="1067370" y="23920"/>
                  </a:lnTo>
                  <a:lnTo>
                    <a:pt x="1045400" y="14734"/>
                  </a:lnTo>
                  <a:cubicBezTo>
                    <a:pt x="1034529" y="11882"/>
                    <a:pt x="1022576" y="10305"/>
                    <a:pt x="1010029" y="10305"/>
                  </a:cubicBezTo>
                  <a:cubicBezTo>
                    <a:pt x="984936" y="10305"/>
                    <a:pt x="962218" y="16613"/>
                    <a:pt x="945773" y="26812"/>
                  </a:cubicBezTo>
                  <a:lnTo>
                    <a:pt x="938291" y="38014"/>
                  </a:lnTo>
                  <a:lnTo>
                    <a:pt x="931777" y="28260"/>
                  </a:lnTo>
                  <a:cubicBezTo>
                    <a:pt x="911553" y="15717"/>
                    <a:pt x="883613" y="7959"/>
                    <a:pt x="852751" y="7959"/>
                  </a:cubicBezTo>
                  <a:cubicBezTo>
                    <a:pt x="837320" y="7959"/>
                    <a:pt x="822620" y="9898"/>
                    <a:pt x="809249" y="13406"/>
                  </a:cubicBezTo>
                  <a:lnTo>
                    <a:pt x="776080" y="27276"/>
                  </a:lnTo>
                  <a:lnTo>
                    <a:pt x="775770" y="26812"/>
                  </a:lnTo>
                  <a:cubicBezTo>
                    <a:pt x="759325" y="16613"/>
                    <a:pt x="736608" y="10305"/>
                    <a:pt x="711514" y="10305"/>
                  </a:cubicBezTo>
                  <a:cubicBezTo>
                    <a:pt x="698967" y="10305"/>
                    <a:pt x="687015" y="11882"/>
                    <a:pt x="676143" y="14734"/>
                  </a:cubicBezTo>
                  <a:lnTo>
                    <a:pt x="666000" y="18975"/>
                  </a:lnTo>
                  <a:lnTo>
                    <a:pt x="633648" y="5447"/>
                  </a:lnTo>
                  <a:cubicBezTo>
                    <a:pt x="620277" y="1939"/>
                    <a:pt x="605577" y="0"/>
                    <a:pt x="590146" y="0"/>
                  </a:cubicBezTo>
                  <a:close/>
                </a:path>
              </a:pathLst>
            </a:custGeom>
            <a:solidFill>
              <a:srgbClr val="D8E2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sp>
          <p:nvSpPr>
            <p:cNvPr id="5" name="Freeform: Shape 4">
              <a:extLst>
                <a:ext uri="{FF2B5EF4-FFF2-40B4-BE49-F238E27FC236}">
                  <a16:creationId xmlns:a16="http://schemas.microsoft.com/office/drawing/2014/main" id="{77039EE0-42BA-1DE7-DF75-3EFF366B8C52}"/>
                </a:ext>
              </a:extLst>
            </p:cNvPr>
            <p:cNvSpPr/>
            <p:nvPr/>
          </p:nvSpPr>
          <p:spPr>
            <a:xfrm flipH="1">
              <a:off x="4753844" y="5067076"/>
              <a:ext cx="2094018" cy="1021643"/>
            </a:xfrm>
            <a:custGeom>
              <a:avLst/>
              <a:gdLst>
                <a:gd name="connsiteX0" fmla="*/ 1168400 w 1168400"/>
                <a:gd name="connsiteY0" fmla="*/ 0 h 410700"/>
                <a:gd name="connsiteX1" fmla="*/ 0 w 1168400"/>
                <a:gd name="connsiteY1" fmla="*/ 0 h 410700"/>
                <a:gd name="connsiteX2" fmla="*/ 162560 w 1168400"/>
                <a:gd name="connsiteY2" fmla="*/ 410700 h 410700"/>
                <a:gd name="connsiteX3" fmla="*/ 584200 w 1168400"/>
                <a:gd name="connsiteY3" fmla="*/ 410700 h 410700"/>
                <a:gd name="connsiteX4" fmla="*/ 1005840 w 1168400"/>
                <a:gd name="connsiteY4" fmla="*/ 410700 h 410700"/>
                <a:gd name="connsiteX5" fmla="*/ 1168400 w 1168400"/>
                <a:gd name="connsiteY5" fmla="*/ 0 h 4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410700">
                  <a:moveTo>
                    <a:pt x="1168400" y="0"/>
                  </a:moveTo>
                  <a:lnTo>
                    <a:pt x="0" y="0"/>
                  </a:lnTo>
                  <a:cubicBezTo>
                    <a:pt x="0" y="0"/>
                    <a:pt x="162560" y="123093"/>
                    <a:pt x="162560" y="410700"/>
                  </a:cubicBezTo>
                  <a:lnTo>
                    <a:pt x="584200" y="410700"/>
                  </a:lnTo>
                  <a:lnTo>
                    <a:pt x="1005840" y="410700"/>
                  </a:lnTo>
                  <a:cubicBezTo>
                    <a:pt x="1005840" y="123093"/>
                    <a:pt x="1168400" y="0"/>
                    <a:pt x="1168400" y="0"/>
                  </a:cubicBezTo>
                  <a:close/>
                </a:path>
              </a:pathLst>
            </a:custGeom>
            <a:noFill/>
            <a:ln w="38100">
              <a:solidFill>
                <a:srgbClr val="2646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BA42C733-1E09-A7D5-EB4A-47C492891ACC}"/>
              </a:ext>
            </a:extLst>
          </p:cNvPr>
          <p:cNvGrpSpPr/>
          <p:nvPr/>
        </p:nvGrpSpPr>
        <p:grpSpPr>
          <a:xfrm>
            <a:off x="430392" y="4134025"/>
            <a:ext cx="2518858" cy="549945"/>
            <a:chOff x="-87225" y="4450172"/>
            <a:chExt cx="2501250" cy="733260"/>
          </a:xfrm>
        </p:grpSpPr>
        <p:sp>
          <p:nvSpPr>
            <p:cNvPr id="7" name="Rectangle: Rounded Corners 6">
              <a:extLst>
                <a:ext uri="{FF2B5EF4-FFF2-40B4-BE49-F238E27FC236}">
                  <a16:creationId xmlns:a16="http://schemas.microsoft.com/office/drawing/2014/main" id="{EB167014-89C2-9EB5-CDB7-5A271A42A714}"/>
                </a:ext>
              </a:extLst>
            </p:cNvPr>
            <p:cNvSpPr/>
            <p:nvPr/>
          </p:nvSpPr>
          <p:spPr>
            <a:xfrm>
              <a:off x="-87225" y="4450172"/>
              <a:ext cx="2501250" cy="733260"/>
            </a:xfrm>
            <a:prstGeom prst="roundRect">
              <a:avLst/>
            </a:prstGeom>
            <a:solidFill>
              <a:srgbClr val="264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solidFill>
                  <a:srgbClr val="264653"/>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C0D722D-6537-B293-86F8-1BA35BEC847D}"/>
                </a:ext>
              </a:extLst>
            </p:cNvPr>
            <p:cNvSpPr txBox="1"/>
            <p:nvPr/>
          </p:nvSpPr>
          <p:spPr>
            <a:xfrm>
              <a:off x="1517" y="4524415"/>
              <a:ext cx="2323766"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Dung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dịch</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acid</a:t>
              </a:r>
            </a:p>
          </p:txBody>
        </p:sp>
      </p:grpSp>
      <p:sp>
        <p:nvSpPr>
          <p:cNvPr id="9" name="Freeform: Shape 8">
            <a:extLst>
              <a:ext uri="{FF2B5EF4-FFF2-40B4-BE49-F238E27FC236}">
                <a16:creationId xmlns:a16="http://schemas.microsoft.com/office/drawing/2014/main" id="{1130AF36-2040-3FC4-DA3F-ED4549FAC5F2}"/>
              </a:ext>
            </a:extLst>
          </p:cNvPr>
          <p:cNvSpPr/>
          <p:nvPr/>
        </p:nvSpPr>
        <p:spPr>
          <a:xfrm>
            <a:off x="1454850" y="2619428"/>
            <a:ext cx="552690" cy="348930"/>
          </a:xfrm>
          <a:custGeom>
            <a:avLst/>
            <a:gdLst>
              <a:gd name="connsiteX0" fmla="*/ 0 w 736920"/>
              <a:gd name="connsiteY0" fmla="*/ 0 h 465240"/>
              <a:gd name="connsiteX1" fmla="*/ 736920 w 736920"/>
              <a:gd name="connsiteY1" fmla="*/ 0 h 465240"/>
              <a:gd name="connsiteX2" fmla="*/ 736920 w 736920"/>
              <a:gd name="connsiteY2" fmla="*/ 342418 h 465240"/>
              <a:gd name="connsiteX3" fmla="*/ 614098 w 736920"/>
              <a:gd name="connsiteY3" fmla="*/ 465240 h 465240"/>
              <a:gd name="connsiteX4" fmla="*/ 122822 w 736920"/>
              <a:gd name="connsiteY4" fmla="*/ 465240 h 465240"/>
              <a:gd name="connsiteX5" fmla="*/ 0 w 736920"/>
              <a:gd name="connsiteY5" fmla="*/ 342418 h 46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20" h="465240">
                <a:moveTo>
                  <a:pt x="0" y="0"/>
                </a:moveTo>
                <a:lnTo>
                  <a:pt x="736920" y="0"/>
                </a:lnTo>
                <a:lnTo>
                  <a:pt x="736920" y="342418"/>
                </a:lnTo>
                <a:cubicBezTo>
                  <a:pt x="736920" y="410251"/>
                  <a:pt x="681931" y="465240"/>
                  <a:pt x="614098" y="465240"/>
                </a:cubicBezTo>
                <a:lnTo>
                  <a:pt x="122822" y="465240"/>
                </a:lnTo>
                <a:cubicBezTo>
                  <a:pt x="54989" y="465240"/>
                  <a:pt x="0" y="410251"/>
                  <a:pt x="0" y="342418"/>
                </a:cubicBezTo>
                <a:close/>
              </a:path>
            </a:pathLst>
          </a:cu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05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9C283FAE-E1CC-1E24-2893-738726B80BA3}"/>
              </a:ext>
            </a:extLst>
          </p:cNvPr>
          <p:cNvGrpSpPr/>
          <p:nvPr/>
        </p:nvGrpSpPr>
        <p:grpSpPr>
          <a:xfrm>
            <a:off x="3081866" y="1366528"/>
            <a:ext cx="5260039" cy="549945"/>
            <a:chOff x="-87225" y="4450172"/>
            <a:chExt cx="2501250" cy="733260"/>
          </a:xfrm>
        </p:grpSpPr>
        <p:sp>
          <p:nvSpPr>
            <p:cNvPr id="11" name="Rectangle: Rounded Corners 10">
              <a:extLst>
                <a:ext uri="{FF2B5EF4-FFF2-40B4-BE49-F238E27FC236}">
                  <a16:creationId xmlns:a16="http://schemas.microsoft.com/office/drawing/2014/main" id="{D9F79A8E-6E3D-703F-1645-B8AD065BFCF4}"/>
                </a:ext>
              </a:extLst>
            </p:cNvPr>
            <p:cNvSpPr/>
            <p:nvPr/>
          </p:nvSpPr>
          <p:spPr>
            <a:xfrm>
              <a:off x="-87225" y="4450172"/>
              <a:ext cx="2501250" cy="733260"/>
            </a:xfrm>
            <a:prstGeom prst="roundRect">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solidFill>
                  <a:srgbClr val="264653"/>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3884A3-70DF-1E61-5295-5B17343AB5C2}"/>
                </a:ext>
              </a:extLst>
            </p:cNvPr>
            <p:cNvSpPr txBox="1"/>
            <p:nvPr/>
          </p:nvSpPr>
          <p:spPr>
            <a:xfrm>
              <a:off x="1517" y="4524415"/>
              <a:ext cx="2412508" cy="615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Dung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dịch</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acid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làm</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quỳ</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tím</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chuyển</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đỏ</a:t>
              </a:r>
              <a:endParaRPr lang="vi-VN"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endParaRPr>
            </a:p>
          </p:txBody>
        </p:sp>
      </p:grpSp>
      <p:grpSp>
        <p:nvGrpSpPr>
          <p:cNvPr id="13" name="Group 12">
            <a:extLst>
              <a:ext uri="{FF2B5EF4-FFF2-40B4-BE49-F238E27FC236}">
                <a16:creationId xmlns:a16="http://schemas.microsoft.com/office/drawing/2014/main" id="{C095B563-80BD-66E9-77A7-39F3DF289D47}"/>
              </a:ext>
            </a:extLst>
          </p:cNvPr>
          <p:cNvGrpSpPr/>
          <p:nvPr/>
        </p:nvGrpSpPr>
        <p:grpSpPr>
          <a:xfrm>
            <a:off x="474032" y="384898"/>
            <a:ext cx="2198874" cy="739679"/>
            <a:chOff x="4630084" y="928255"/>
            <a:chExt cx="2931832" cy="986239"/>
          </a:xfrm>
        </p:grpSpPr>
        <p:grpSp>
          <p:nvGrpSpPr>
            <p:cNvPr id="14" name="Group 13">
              <a:extLst>
                <a:ext uri="{FF2B5EF4-FFF2-40B4-BE49-F238E27FC236}">
                  <a16:creationId xmlns:a16="http://schemas.microsoft.com/office/drawing/2014/main" id="{B9CB5C25-75E8-7C5C-611D-41728C39CCA0}"/>
                </a:ext>
              </a:extLst>
            </p:cNvPr>
            <p:cNvGrpSpPr/>
            <p:nvPr/>
          </p:nvGrpSpPr>
          <p:grpSpPr>
            <a:xfrm>
              <a:off x="5319358" y="1009068"/>
              <a:ext cx="2242558" cy="824617"/>
              <a:chOff x="4889828" y="3165500"/>
              <a:chExt cx="2116345" cy="824617"/>
            </a:xfrm>
          </p:grpSpPr>
          <p:sp>
            <p:nvSpPr>
              <p:cNvPr id="17" name="Rectangle: Rounded Corners 16">
                <a:extLst>
                  <a:ext uri="{FF2B5EF4-FFF2-40B4-BE49-F238E27FC236}">
                    <a16:creationId xmlns:a16="http://schemas.microsoft.com/office/drawing/2014/main" id="{2DE4EBE1-7829-F088-07E7-FD8270CA98D8}"/>
                  </a:ext>
                </a:extLst>
              </p:cNvPr>
              <p:cNvSpPr/>
              <p:nvPr/>
            </p:nvSpPr>
            <p:spPr>
              <a:xfrm>
                <a:off x="4912155" y="3165500"/>
                <a:ext cx="209401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F1C400D-73E9-EC0E-E5DD-57A8BE961FA3}"/>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endPar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C0D0FD22-7BAA-0EEF-918D-4885D24FB826}"/>
                </a:ext>
              </a:extLst>
            </p:cNvPr>
            <p:cNvSpPr/>
            <p:nvPr/>
          </p:nvSpPr>
          <p:spPr>
            <a:xfrm>
              <a:off x="4630084" y="928255"/>
              <a:ext cx="986239" cy="9862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pic>
          <p:nvPicPr>
            <p:cNvPr id="16" name="Graphic 15">
              <a:extLst>
                <a:ext uri="{FF2B5EF4-FFF2-40B4-BE49-F238E27FC236}">
                  <a16:creationId xmlns:a16="http://schemas.microsoft.com/office/drawing/2014/main" id="{2ED80E54-52A7-3C2B-A821-8492B285E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0468" y="1027764"/>
              <a:ext cx="716777" cy="716777"/>
            </a:xfrm>
            <a:prstGeom prst="rect">
              <a:avLst/>
            </a:prstGeom>
          </p:spPr>
        </p:pic>
      </p:grpSp>
      <p:grpSp>
        <p:nvGrpSpPr>
          <p:cNvPr id="19" name="Group 18">
            <a:extLst>
              <a:ext uri="{FF2B5EF4-FFF2-40B4-BE49-F238E27FC236}">
                <a16:creationId xmlns:a16="http://schemas.microsoft.com/office/drawing/2014/main" id="{8C90BAA5-B3A8-ACA2-847D-7F71C8CEBDE4}"/>
              </a:ext>
            </a:extLst>
          </p:cNvPr>
          <p:cNvGrpSpPr/>
          <p:nvPr/>
        </p:nvGrpSpPr>
        <p:grpSpPr>
          <a:xfrm>
            <a:off x="3160889" y="2349933"/>
            <a:ext cx="5181016" cy="915244"/>
            <a:chOff x="-87225" y="4498106"/>
            <a:chExt cx="2501250" cy="1220325"/>
          </a:xfrm>
        </p:grpSpPr>
        <p:sp>
          <p:nvSpPr>
            <p:cNvPr id="20" name="Speech Bubble: Rectangle with Corners Rounded 19">
              <a:extLst>
                <a:ext uri="{FF2B5EF4-FFF2-40B4-BE49-F238E27FC236}">
                  <a16:creationId xmlns:a16="http://schemas.microsoft.com/office/drawing/2014/main" id="{2A970782-E33D-9D17-3699-77790A5E1109}"/>
                </a:ext>
              </a:extLst>
            </p:cNvPr>
            <p:cNvSpPr/>
            <p:nvPr/>
          </p:nvSpPr>
          <p:spPr>
            <a:xfrm>
              <a:off x="-87225" y="4498106"/>
              <a:ext cx="2501250" cy="1220325"/>
            </a:xfrm>
            <a:prstGeom prst="wedgeRoundRectCallout">
              <a:avLst>
                <a:gd name="adj1" fmla="val -77626"/>
                <a:gd name="adj2" fmla="val 1830"/>
                <a:gd name="adj3" fmla="val 16667"/>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1050">
                <a:solidFill>
                  <a:srgbClr val="264653"/>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C5A7FBC-064D-06D3-1818-A5B7531CF71C}"/>
                </a:ext>
              </a:extLst>
            </p:cNvPr>
            <p:cNvSpPr txBox="1"/>
            <p:nvPr/>
          </p:nvSpPr>
          <p:spPr>
            <a:xfrm>
              <a:off x="1517" y="4546041"/>
              <a:ext cx="2367100"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Qùy</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tím</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là</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chất</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chỉ</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thị</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màu</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để</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nhận</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biết</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dung </a:t>
              </a:r>
              <a:r>
                <a:rPr lang="en-US" sz="2400" dirty="0" err="1">
                  <a:solidFill>
                    <a:schemeClr val="bg1"/>
                  </a:solidFill>
                  <a:latin typeface="Times New Roman" panose="02020603050405020304" pitchFamily="18" charset="0"/>
                  <a:ea typeface="Aachen" panose="02020500000000000000" pitchFamily="18" charset="-93"/>
                  <a:cs typeface="Times New Roman" panose="02020603050405020304" pitchFamily="18" charset="0"/>
                </a:rPr>
                <a:t>dịch</a:t>
              </a:r>
              <a:r>
                <a:rPr lang="en-US"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rPr>
                <a:t> acid</a:t>
              </a:r>
              <a:endParaRPr lang="vi-VN" sz="2400" dirty="0">
                <a:solidFill>
                  <a:schemeClr val="bg1"/>
                </a:solidFill>
                <a:latin typeface="Times New Roman" panose="02020603050405020304" pitchFamily="18" charset="0"/>
                <a:ea typeface="Aachen" panose="02020500000000000000" pitchFamily="18" charset="-93"/>
                <a:cs typeface="Times New Roman" panose="02020603050405020304" pitchFamily="18" charset="0"/>
              </a:endParaRPr>
            </a:p>
          </p:txBody>
        </p:sp>
      </p:grpSp>
    </p:spTree>
    <p:extLst>
      <p:ext uri="{BB962C8B-B14F-4D97-AF65-F5344CB8AC3E}">
        <p14:creationId xmlns:p14="http://schemas.microsoft.com/office/powerpoint/2010/main" val="9666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134"/>
        <p:cNvGrpSpPr/>
        <p:nvPr/>
      </p:nvGrpSpPr>
      <p:grpSpPr>
        <a:xfrm>
          <a:off x="0" y="0"/>
          <a:ext cx="0" cy="0"/>
          <a:chOff x="0" y="0"/>
          <a:chExt cx="0" cy="0"/>
        </a:xfrm>
      </p:grpSpPr>
      <p:grpSp>
        <p:nvGrpSpPr>
          <p:cNvPr id="1265" name="Group 1264">
            <a:extLst>
              <a:ext uri="{FF2B5EF4-FFF2-40B4-BE49-F238E27FC236}">
                <a16:creationId xmlns:a16="http://schemas.microsoft.com/office/drawing/2014/main" id="{084BA701-CAAC-2574-EE83-69D06EED9B4F}"/>
              </a:ext>
            </a:extLst>
          </p:cNvPr>
          <p:cNvGrpSpPr/>
          <p:nvPr/>
        </p:nvGrpSpPr>
        <p:grpSpPr>
          <a:xfrm>
            <a:off x="6265334" y="1461301"/>
            <a:ext cx="2607734" cy="2646093"/>
            <a:chOff x="382770" y="2896809"/>
            <a:chExt cx="584591" cy="643608"/>
          </a:xfrm>
        </p:grpSpPr>
        <p:sp>
          <p:nvSpPr>
            <p:cNvPr id="1266" name="Oval 1265">
              <a:extLst>
                <a:ext uri="{FF2B5EF4-FFF2-40B4-BE49-F238E27FC236}">
                  <a16:creationId xmlns:a16="http://schemas.microsoft.com/office/drawing/2014/main" id="{A3EFDD51-8E06-0550-58AB-648D94EE8B6A}"/>
                </a:ext>
              </a:extLst>
            </p:cNvPr>
            <p:cNvSpPr/>
            <p:nvPr/>
          </p:nvSpPr>
          <p:spPr>
            <a:xfrm>
              <a:off x="387761" y="2960817"/>
              <a:ext cx="579600" cy="579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67" name="Graphic 4">
              <a:extLst>
                <a:ext uri="{FF2B5EF4-FFF2-40B4-BE49-F238E27FC236}">
                  <a16:creationId xmlns:a16="http://schemas.microsoft.com/office/drawing/2014/main" id="{6062AD6C-A430-6F6E-EC6B-29A009F9C1B1}"/>
                </a:ext>
              </a:extLst>
            </p:cNvPr>
            <p:cNvGrpSpPr/>
            <p:nvPr/>
          </p:nvGrpSpPr>
          <p:grpSpPr>
            <a:xfrm>
              <a:off x="382770" y="2896809"/>
              <a:ext cx="555647" cy="536468"/>
              <a:chOff x="-3044847" y="4289829"/>
              <a:chExt cx="1997768" cy="1928812"/>
            </a:xfrm>
          </p:grpSpPr>
          <p:grpSp>
            <p:nvGrpSpPr>
              <p:cNvPr id="1268" name="Graphic 4">
                <a:extLst>
                  <a:ext uri="{FF2B5EF4-FFF2-40B4-BE49-F238E27FC236}">
                    <a16:creationId xmlns:a16="http://schemas.microsoft.com/office/drawing/2014/main" id="{B3D2AECC-3CB1-DBC7-05F0-AE9AE3ADCB6D}"/>
                  </a:ext>
                </a:extLst>
              </p:cNvPr>
              <p:cNvGrpSpPr/>
              <p:nvPr/>
            </p:nvGrpSpPr>
            <p:grpSpPr>
              <a:xfrm>
                <a:off x="-2208567" y="4289829"/>
                <a:ext cx="1161489" cy="1928812"/>
                <a:chOff x="-2208567" y="4289829"/>
                <a:chExt cx="1161489" cy="1928812"/>
              </a:xfrm>
            </p:grpSpPr>
            <p:grpSp>
              <p:nvGrpSpPr>
                <p:cNvPr id="1284" name="Graphic 4">
                  <a:extLst>
                    <a:ext uri="{FF2B5EF4-FFF2-40B4-BE49-F238E27FC236}">
                      <a16:creationId xmlns:a16="http://schemas.microsoft.com/office/drawing/2014/main" id="{5564C327-4A73-645C-99CF-FCCE13BFAD0A}"/>
                    </a:ext>
                  </a:extLst>
                </p:cNvPr>
                <p:cNvGrpSpPr/>
                <p:nvPr/>
              </p:nvGrpSpPr>
              <p:grpSpPr>
                <a:xfrm>
                  <a:off x="-2186916" y="4311736"/>
                  <a:ext cx="1122998" cy="1885950"/>
                  <a:chOff x="-2186916" y="4311736"/>
                  <a:chExt cx="1122998" cy="1885950"/>
                </a:xfrm>
              </p:grpSpPr>
              <p:sp>
                <p:nvSpPr>
                  <p:cNvPr id="1286" name="Freeform: Shape 1285">
                    <a:extLst>
                      <a:ext uri="{FF2B5EF4-FFF2-40B4-BE49-F238E27FC236}">
                        <a16:creationId xmlns:a16="http://schemas.microsoft.com/office/drawing/2014/main" id="{11DED338-D3B9-9196-4F9B-04F27A54CB15}"/>
                      </a:ext>
                    </a:extLst>
                  </p:cNvPr>
                  <p:cNvSpPr/>
                  <p:nvPr/>
                </p:nvSpPr>
                <p:spPr>
                  <a:xfrm>
                    <a:off x="-1905953" y="5502361"/>
                    <a:ext cx="24764" cy="24765"/>
                  </a:xfrm>
                  <a:custGeom>
                    <a:avLst/>
                    <a:gdLst>
                      <a:gd name="connsiteX0" fmla="*/ 24765 w 24764"/>
                      <a:gd name="connsiteY0" fmla="*/ 12383 h 24765"/>
                      <a:gd name="connsiteX1" fmla="*/ 12382 w 24764"/>
                      <a:gd name="connsiteY1" fmla="*/ 24765 h 24765"/>
                      <a:gd name="connsiteX2" fmla="*/ 0 w 24764"/>
                      <a:gd name="connsiteY2" fmla="*/ 12383 h 24765"/>
                      <a:gd name="connsiteX3" fmla="*/ 12382 w 24764"/>
                      <a:gd name="connsiteY3" fmla="*/ 0 h 24765"/>
                      <a:gd name="connsiteX4" fmla="*/ 24765 w 24764"/>
                      <a:gd name="connsiteY4" fmla="*/ 12383 h 2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 h="24765">
                        <a:moveTo>
                          <a:pt x="24765" y="12383"/>
                        </a:moveTo>
                        <a:cubicBezTo>
                          <a:pt x="24765" y="19221"/>
                          <a:pt x="19221" y="24765"/>
                          <a:pt x="12382" y="24765"/>
                        </a:cubicBezTo>
                        <a:cubicBezTo>
                          <a:pt x="5544" y="24765"/>
                          <a:pt x="0" y="19221"/>
                          <a:pt x="0" y="12383"/>
                        </a:cubicBezTo>
                        <a:cubicBezTo>
                          <a:pt x="0" y="5544"/>
                          <a:pt x="5544" y="0"/>
                          <a:pt x="12382" y="0"/>
                        </a:cubicBezTo>
                        <a:cubicBezTo>
                          <a:pt x="19221" y="0"/>
                          <a:pt x="24765" y="5544"/>
                          <a:pt x="24765" y="12383"/>
                        </a:cubicBezTo>
                        <a:close/>
                      </a:path>
                    </a:pathLst>
                  </a:custGeom>
                  <a:solidFill>
                    <a:srgbClr val="FFFFFF"/>
                  </a:solidFill>
                  <a:ln w="9525" cap="flat">
                    <a:noFill/>
                    <a:prstDash val="solid"/>
                    <a:miter/>
                  </a:ln>
                </p:spPr>
                <p:txBody>
                  <a:bodyPr rtlCol="0" anchor="ctr"/>
                  <a:lstStyle/>
                  <a:p>
                    <a:endParaRPr lang="en-US"/>
                  </a:p>
                </p:txBody>
              </p:sp>
              <p:grpSp>
                <p:nvGrpSpPr>
                  <p:cNvPr id="1287" name="Graphic 4">
                    <a:extLst>
                      <a:ext uri="{FF2B5EF4-FFF2-40B4-BE49-F238E27FC236}">
                        <a16:creationId xmlns:a16="http://schemas.microsoft.com/office/drawing/2014/main" id="{BCE3B178-7340-CC27-D791-0CE73A4E0422}"/>
                      </a:ext>
                    </a:extLst>
                  </p:cNvPr>
                  <p:cNvGrpSpPr/>
                  <p:nvPr/>
                </p:nvGrpSpPr>
                <p:grpSpPr>
                  <a:xfrm>
                    <a:off x="-2186916" y="4311736"/>
                    <a:ext cx="1122998" cy="1885950"/>
                    <a:chOff x="-2186916" y="4311736"/>
                    <a:chExt cx="1122998" cy="1885950"/>
                  </a:xfrm>
                </p:grpSpPr>
                <p:sp>
                  <p:nvSpPr>
                    <p:cNvPr id="1290" name="Freeform: Shape 1289">
                      <a:extLst>
                        <a:ext uri="{FF2B5EF4-FFF2-40B4-BE49-F238E27FC236}">
                          <a16:creationId xmlns:a16="http://schemas.microsoft.com/office/drawing/2014/main" id="{FF28DFA7-3CC6-5C5C-E373-9CE0035B2FD5}"/>
                        </a:ext>
                      </a:extLst>
                    </p:cNvPr>
                    <p:cNvSpPr/>
                    <p:nvPr/>
                  </p:nvSpPr>
                  <p:spPr>
                    <a:xfrm>
                      <a:off x="-1627822" y="4311736"/>
                      <a:ext cx="563904" cy="1885950"/>
                    </a:xfrm>
                    <a:custGeom>
                      <a:avLst/>
                      <a:gdLst>
                        <a:gd name="connsiteX0" fmla="*/ 514350 w 563904"/>
                        <a:gd name="connsiteY0" fmla="*/ 1463993 h 1885950"/>
                        <a:gd name="connsiteX1" fmla="*/ 145733 w 563904"/>
                        <a:gd name="connsiteY1" fmla="*/ 923925 h 1885950"/>
                        <a:gd name="connsiteX2" fmla="*/ 114300 w 563904"/>
                        <a:gd name="connsiteY2" fmla="*/ 887730 h 1885950"/>
                        <a:gd name="connsiteX3" fmla="*/ 111442 w 563904"/>
                        <a:gd name="connsiteY3" fmla="*/ 135255 h 1885950"/>
                        <a:gd name="connsiteX4" fmla="*/ 152400 w 563904"/>
                        <a:gd name="connsiteY4" fmla="*/ 75248 h 1885950"/>
                        <a:gd name="connsiteX5" fmla="*/ 152400 w 563904"/>
                        <a:gd name="connsiteY5" fmla="*/ 60008 h 1885950"/>
                        <a:gd name="connsiteX6" fmla="*/ 105727 w 563904"/>
                        <a:gd name="connsiteY6" fmla="*/ 0 h 1885950"/>
                        <a:gd name="connsiteX7" fmla="*/ 0 w 563904"/>
                        <a:gd name="connsiteY7" fmla="*/ 953 h 1885950"/>
                        <a:gd name="connsiteX8" fmla="*/ 0 w 563904"/>
                        <a:gd name="connsiteY8" fmla="*/ 1885950 h 1885950"/>
                        <a:gd name="connsiteX9" fmla="*/ 368617 w 563904"/>
                        <a:gd name="connsiteY9" fmla="*/ 1883093 h 1885950"/>
                        <a:gd name="connsiteX10" fmla="*/ 514350 w 563904"/>
                        <a:gd name="connsiteY10" fmla="*/ 1463993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904" h="1885950">
                          <a:moveTo>
                            <a:pt x="514350" y="1463993"/>
                          </a:moveTo>
                          <a:lnTo>
                            <a:pt x="145733" y="923925"/>
                          </a:lnTo>
                          <a:cubicBezTo>
                            <a:pt x="136208" y="909638"/>
                            <a:pt x="125730" y="898208"/>
                            <a:pt x="114300" y="887730"/>
                          </a:cubicBezTo>
                          <a:lnTo>
                            <a:pt x="111442" y="135255"/>
                          </a:lnTo>
                          <a:cubicBezTo>
                            <a:pt x="134302" y="131445"/>
                            <a:pt x="152400" y="106680"/>
                            <a:pt x="152400" y="75248"/>
                          </a:cubicBezTo>
                          <a:lnTo>
                            <a:pt x="152400" y="60008"/>
                          </a:lnTo>
                          <a:cubicBezTo>
                            <a:pt x="152400" y="26670"/>
                            <a:pt x="131445" y="0"/>
                            <a:pt x="105727" y="0"/>
                          </a:cubicBezTo>
                          <a:lnTo>
                            <a:pt x="0" y="953"/>
                          </a:lnTo>
                          <a:lnTo>
                            <a:pt x="0" y="1885950"/>
                          </a:lnTo>
                          <a:lnTo>
                            <a:pt x="368617" y="1883093"/>
                          </a:lnTo>
                          <a:cubicBezTo>
                            <a:pt x="537210" y="1881188"/>
                            <a:pt x="625793" y="1625918"/>
                            <a:pt x="514350" y="1463993"/>
                          </a:cubicBezTo>
                          <a:close/>
                        </a:path>
                      </a:pathLst>
                    </a:custGeom>
                    <a:solidFill>
                      <a:srgbClr val="E5E6E7"/>
                    </a:solid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id="{19D2DCAB-20BD-06D0-C3F5-F1FC8028E5D5}"/>
                        </a:ext>
                      </a:extLst>
                    </p:cNvPr>
                    <p:cNvSpPr/>
                    <p:nvPr/>
                  </p:nvSpPr>
                  <p:spPr>
                    <a:xfrm>
                      <a:off x="-2186916" y="4311736"/>
                      <a:ext cx="560046" cy="1885950"/>
                    </a:xfrm>
                    <a:custGeom>
                      <a:avLst/>
                      <a:gdLst>
                        <a:gd name="connsiteX0" fmla="*/ 48554 w 560046"/>
                        <a:gd name="connsiteY0" fmla="*/ 1463993 h 1885950"/>
                        <a:gd name="connsiteX1" fmla="*/ 415266 w 560046"/>
                        <a:gd name="connsiteY1" fmla="*/ 923925 h 1885950"/>
                        <a:gd name="connsiteX2" fmla="*/ 445746 w 560046"/>
                        <a:gd name="connsiteY2" fmla="*/ 887730 h 1885950"/>
                        <a:gd name="connsiteX3" fmla="*/ 448604 w 560046"/>
                        <a:gd name="connsiteY3" fmla="*/ 135255 h 1885950"/>
                        <a:gd name="connsiteX4" fmla="*/ 407646 w 560046"/>
                        <a:gd name="connsiteY4" fmla="*/ 75248 h 1885950"/>
                        <a:gd name="connsiteX5" fmla="*/ 407646 w 560046"/>
                        <a:gd name="connsiteY5" fmla="*/ 60008 h 1885950"/>
                        <a:gd name="connsiteX6" fmla="*/ 454319 w 560046"/>
                        <a:gd name="connsiteY6" fmla="*/ 0 h 1885950"/>
                        <a:gd name="connsiteX7" fmla="*/ 560046 w 560046"/>
                        <a:gd name="connsiteY7" fmla="*/ 953 h 1885950"/>
                        <a:gd name="connsiteX8" fmla="*/ 560046 w 560046"/>
                        <a:gd name="connsiteY8" fmla="*/ 1885950 h 1885950"/>
                        <a:gd name="connsiteX9" fmla="*/ 193334 w 560046"/>
                        <a:gd name="connsiteY9" fmla="*/ 1883093 h 1885950"/>
                        <a:gd name="connsiteX10" fmla="*/ 48554 w 560046"/>
                        <a:gd name="connsiteY10" fmla="*/ 1463993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046" h="1885950">
                          <a:moveTo>
                            <a:pt x="48554" y="1463993"/>
                          </a:moveTo>
                          <a:lnTo>
                            <a:pt x="415266" y="923925"/>
                          </a:lnTo>
                          <a:cubicBezTo>
                            <a:pt x="424791" y="909638"/>
                            <a:pt x="435269" y="898208"/>
                            <a:pt x="445746" y="887730"/>
                          </a:cubicBezTo>
                          <a:lnTo>
                            <a:pt x="448604" y="135255"/>
                          </a:lnTo>
                          <a:cubicBezTo>
                            <a:pt x="425744" y="131445"/>
                            <a:pt x="407646" y="106680"/>
                            <a:pt x="407646" y="75248"/>
                          </a:cubicBezTo>
                          <a:lnTo>
                            <a:pt x="407646" y="60008"/>
                          </a:lnTo>
                          <a:cubicBezTo>
                            <a:pt x="407646" y="26670"/>
                            <a:pt x="428601" y="0"/>
                            <a:pt x="454319" y="0"/>
                          </a:cubicBezTo>
                          <a:lnTo>
                            <a:pt x="560046" y="953"/>
                          </a:lnTo>
                          <a:lnTo>
                            <a:pt x="560046" y="1885950"/>
                          </a:lnTo>
                          <a:lnTo>
                            <a:pt x="193334" y="1883093"/>
                          </a:lnTo>
                          <a:cubicBezTo>
                            <a:pt x="26646" y="1881188"/>
                            <a:pt x="-60984" y="1625918"/>
                            <a:pt x="48554" y="1463993"/>
                          </a:cubicBezTo>
                          <a:close/>
                        </a:path>
                      </a:pathLst>
                    </a:custGeom>
                    <a:solidFill>
                      <a:srgbClr val="FFFFFF"/>
                    </a:solid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id="{A632C6F0-186E-B620-8366-B62DDDDA6552}"/>
                        </a:ext>
                      </a:extLst>
                    </p:cNvPr>
                    <p:cNvSpPr/>
                    <p:nvPr/>
                  </p:nvSpPr>
                  <p:spPr>
                    <a:xfrm>
                      <a:off x="-2128214" y="5413779"/>
                      <a:ext cx="1001340" cy="738187"/>
                    </a:xfrm>
                    <a:custGeom>
                      <a:avLst/>
                      <a:gdLst>
                        <a:gd name="connsiteX0" fmla="*/ 959497 w 1001340"/>
                        <a:gd name="connsiteY0" fmla="*/ 391478 h 738187"/>
                        <a:gd name="connsiteX1" fmla="*/ 698512 w 1001340"/>
                        <a:gd name="connsiteY1" fmla="*/ 0 h 738187"/>
                        <a:gd name="connsiteX2" fmla="*/ 301319 w 1001340"/>
                        <a:gd name="connsiteY2" fmla="*/ 0 h 738187"/>
                        <a:gd name="connsiteX3" fmla="*/ 47002 w 1001340"/>
                        <a:gd name="connsiteY3" fmla="*/ 379095 h 738187"/>
                        <a:gd name="connsiteX4" fmla="*/ 167969 w 1001340"/>
                        <a:gd name="connsiteY4" fmla="*/ 738188 h 738187"/>
                        <a:gd name="connsiteX5" fmla="*/ 831862 w 1001340"/>
                        <a:gd name="connsiteY5" fmla="*/ 738188 h 738187"/>
                        <a:gd name="connsiteX6" fmla="*/ 959497 w 1001340"/>
                        <a:gd name="connsiteY6" fmla="*/ 391478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40" h="738187">
                          <a:moveTo>
                            <a:pt x="959497" y="391478"/>
                          </a:moveTo>
                          <a:lnTo>
                            <a:pt x="698512" y="0"/>
                          </a:lnTo>
                          <a:lnTo>
                            <a:pt x="301319" y="0"/>
                          </a:lnTo>
                          <a:lnTo>
                            <a:pt x="47002" y="379095"/>
                          </a:lnTo>
                          <a:cubicBezTo>
                            <a:pt x="-53011" y="520065"/>
                            <a:pt x="15569" y="738188"/>
                            <a:pt x="167969" y="738188"/>
                          </a:cubicBezTo>
                          <a:lnTo>
                            <a:pt x="831862" y="738188"/>
                          </a:lnTo>
                          <a:cubicBezTo>
                            <a:pt x="983309" y="738188"/>
                            <a:pt x="1051889" y="533400"/>
                            <a:pt x="959497" y="391478"/>
                          </a:cubicBezTo>
                          <a:close/>
                        </a:path>
                      </a:pathLst>
                    </a:custGeom>
                    <a:solidFill>
                      <a:srgbClr val="8AC7ED"/>
                    </a:solid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id="{2C8607F5-9BE0-93A3-FFE1-C7DF239F5E67}"/>
                        </a:ext>
                      </a:extLst>
                    </p:cNvPr>
                    <p:cNvSpPr/>
                    <p:nvPr/>
                  </p:nvSpPr>
                  <p:spPr>
                    <a:xfrm>
                      <a:off x="-1626870" y="5413779"/>
                      <a:ext cx="499967" cy="738187"/>
                    </a:xfrm>
                    <a:custGeom>
                      <a:avLst/>
                      <a:gdLst>
                        <a:gd name="connsiteX0" fmla="*/ 458153 w 499967"/>
                        <a:gd name="connsiteY0" fmla="*/ 391478 h 738187"/>
                        <a:gd name="connsiteX1" fmla="*/ 195263 w 499967"/>
                        <a:gd name="connsiteY1" fmla="*/ 0 h 738187"/>
                        <a:gd name="connsiteX2" fmla="*/ 0 w 499967"/>
                        <a:gd name="connsiteY2" fmla="*/ 0 h 738187"/>
                        <a:gd name="connsiteX3" fmla="*/ 0 w 499967"/>
                        <a:gd name="connsiteY3" fmla="*/ 738188 h 738187"/>
                        <a:gd name="connsiteX4" fmla="*/ 329565 w 499967"/>
                        <a:gd name="connsiteY4" fmla="*/ 738188 h 738187"/>
                        <a:gd name="connsiteX5" fmla="*/ 458153 w 499967"/>
                        <a:gd name="connsiteY5" fmla="*/ 391478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67" h="738187">
                          <a:moveTo>
                            <a:pt x="458153" y="391478"/>
                          </a:moveTo>
                          <a:lnTo>
                            <a:pt x="195263" y="0"/>
                          </a:lnTo>
                          <a:lnTo>
                            <a:pt x="0" y="0"/>
                          </a:lnTo>
                          <a:lnTo>
                            <a:pt x="0" y="738188"/>
                          </a:lnTo>
                          <a:lnTo>
                            <a:pt x="329565" y="738188"/>
                          </a:lnTo>
                          <a:cubicBezTo>
                            <a:pt x="481965" y="738188"/>
                            <a:pt x="550545" y="533400"/>
                            <a:pt x="458153" y="391478"/>
                          </a:cubicBezTo>
                          <a:close/>
                        </a:path>
                      </a:pathLst>
                    </a:custGeom>
                    <a:solidFill>
                      <a:srgbClr val="0782C7"/>
                    </a:solid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id="{0B95CECC-2924-ED80-8B2F-1C4D1BB1ACF2}"/>
                        </a:ext>
                      </a:extLst>
                    </p:cNvPr>
                    <p:cNvSpPr/>
                    <p:nvPr/>
                  </p:nvSpPr>
                  <p:spPr>
                    <a:xfrm>
                      <a:off x="-1529715" y="5651904"/>
                      <a:ext cx="110489" cy="110490"/>
                    </a:xfrm>
                    <a:custGeom>
                      <a:avLst/>
                      <a:gdLst>
                        <a:gd name="connsiteX0" fmla="*/ 0 w 110489"/>
                        <a:gd name="connsiteY0" fmla="*/ 55245 h 110490"/>
                        <a:gd name="connsiteX1" fmla="*/ 55245 w 110489"/>
                        <a:gd name="connsiteY1" fmla="*/ 0 h 110490"/>
                        <a:gd name="connsiteX2" fmla="*/ 110490 w 110489"/>
                        <a:gd name="connsiteY2" fmla="*/ 55245 h 110490"/>
                        <a:gd name="connsiteX3" fmla="*/ 55245 w 110489"/>
                        <a:gd name="connsiteY3" fmla="*/ 110490 h 110490"/>
                        <a:gd name="connsiteX4" fmla="*/ 0 w 110489"/>
                        <a:gd name="connsiteY4" fmla="*/ 55245 h 11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89" h="110490">
                          <a:moveTo>
                            <a:pt x="0" y="55245"/>
                          </a:moveTo>
                          <a:cubicBezTo>
                            <a:pt x="0" y="24765"/>
                            <a:pt x="24765" y="0"/>
                            <a:pt x="55245" y="0"/>
                          </a:cubicBezTo>
                          <a:cubicBezTo>
                            <a:pt x="85725" y="0"/>
                            <a:pt x="110490" y="24765"/>
                            <a:pt x="110490" y="55245"/>
                          </a:cubicBezTo>
                          <a:cubicBezTo>
                            <a:pt x="110490" y="85725"/>
                            <a:pt x="85725" y="110490"/>
                            <a:pt x="55245" y="110490"/>
                          </a:cubicBezTo>
                          <a:cubicBezTo>
                            <a:pt x="24765" y="109538"/>
                            <a:pt x="0" y="84772"/>
                            <a:pt x="0" y="55245"/>
                          </a:cubicBezTo>
                          <a:close/>
                        </a:path>
                      </a:pathLst>
                    </a:custGeom>
                    <a:solidFill>
                      <a:srgbClr val="8AC7ED"/>
                    </a:solid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id="{5E043922-06D3-633F-80A0-2827097DB69A}"/>
                        </a:ext>
                      </a:extLst>
                    </p:cNvPr>
                    <p:cNvSpPr/>
                    <p:nvPr/>
                  </p:nvSpPr>
                  <p:spPr>
                    <a:xfrm>
                      <a:off x="-1727835" y="5502361"/>
                      <a:ext cx="78104" cy="78104"/>
                    </a:xfrm>
                    <a:custGeom>
                      <a:avLst/>
                      <a:gdLst>
                        <a:gd name="connsiteX0" fmla="*/ 78105 w 78104"/>
                        <a:gd name="connsiteY0" fmla="*/ 39052 h 78104"/>
                        <a:gd name="connsiteX1" fmla="*/ 39052 w 78104"/>
                        <a:gd name="connsiteY1" fmla="*/ 78105 h 78104"/>
                        <a:gd name="connsiteX2" fmla="*/ 0 w 78104"/>
                        <a:gd name="connsiteY2" fmla="*/ 39052 h 78104"/>
                        <a:gd name="connsiteX3" fmla="*/ 39052 w 78104"/>
                        <a:gd name="connsiteY3" fmla="*/ 0 h 78104"/>
                        <a:gd name="connsiteX4" fmla="*/ 78105 w 78104"/>
                        <a:gd name="connsiteY4" fmla="*/ 39052 h 7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4" h="78104">
                          <a:moveTo>
                            <a:pt x="78105" y="39052"/>
                          </a:moveTo>
                          <a:cubicBezTo>
                            <a:pt x="78105" y="60621"/>
                            <a:pt x="60621" y="78105"/>
                            <a:pt x="39052" y="78105"/>
                          </a:cubicBezTo>
                          <a:cubicBezTo>
                            <a:pt x="17484" y="78105"/>
                            <a:pt x="0" y="60621"/>
                            <a:pt x="0" y="39052"/>
                          </a:cubicBezTo>
                          <a:cubicBezTo>
                            <a:pt x="0" y="17484"/>
                            <a:pt x="17484" y="0"/>
                            <a:pt x="39052" y="0"/>
                          </a:cubicBezTo>
                          <a:cubicBezTo>
                            <a:pt x="60621" y="0"/>
                            <a:pt x="78105" y="17484"/>
                            <a:pt x="78105" y="39052"/>
                          </a:cubicBezTo>
                          <a:close/>
                        </a:path>
                      </a:pathLst>
                    </a:custGeom>
                    <a:solidFill>
                      <a:srgbClr val="0782C7"/>
                    </a:solid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id="{B09975B1-F5B3-3688-6386-B79E7C773799}"/>
                        </a:ext>
                      </a:extLst>
                    </p:cNvPr>
                    <p:cNvSpPr/>
                    <p:nvPr/>
                  </p:nvSpPr>
                  <p:spPr>
                    <a:xfrm>
                      <a:off x="-1864043" y="5621424"/>
                      <a:ext cx="49529" cy="49529"/>
                    </a:xfrm>
                    <a:custGeom>
                      <a:avLst/>
                      <a:gdLst>
                        <a:gd name="connsiteX0" fmla="*/ 0 w 49529"/>
                        <a:gd name="connsiteY0" fmla="*/ 24765 h 49529"/>
                        <a:gd name="connsiteX1" fmla="*/ 24765 w 49529"/>
                        <a:gd name="connsiteY1" fmla="*/ 0 h 49529"/>
                        <a:gd name="connsiteX2" fmla="*/ 49530 w 49529"/>
                        <a:gd name="connsiteY2" fmla="*/ 24765 h 49529"/>
                        <a:gd name="connsiteX3" fmla="*/ 24765 w 49529"/>
                        <a:gd name="connsiteY3" fmla="*/ 49530 h 49529"/>
                        <a:gd name="connsiteX4" fmla="*/ 0 w 49529"/>
                        <a:gd name="connsiteY4" fmla="*/ 24765 h 4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49529">
                          <a:moveTo>
                            <a:pt x="0" y="24765"/>
                          </a:moveTo>
                          <a:cubicBezTo>
                            <a:pt x="0" y="11430"/>
                            <a:pt x="11430" y="0"/>
                            <a:pt x="24765" y="0"/>
                          </a:cubicBezTo>
                          <a:cubicBezTo>
                            <a:pt x="38100" y="0"/>
                            <a:pt x="49530" y="11430"/>
                            <a:pt x="49530" y="24765"/>
                          </a:cubicBezTo>
                          <a:cubicBezTo>
                            <a:pt x="49530" y="38100"/>
                            <a:pt x="38100" y="49530"/>
                            <a:pt x="24765" y="49530"/>
                          </a:cubicBezTo>
                          <a:cubicBezTo>
                            <a:pt x="11430" y="49530"/>
                            <a:pt x="0" y="39052"/>
                            <a:pt x="0" y="24765"/>
                          </a:cubicBezTo>
                          <a:close/>
                        </a:path>
                      </a:pathLst>
                    </a:custGeom>
                    <a:solidFill>
                      <a:srgbClr val="0782C7"/>
                    </a:solid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id="{B5CCF550-B1D1-43FC-963B-24A91295479C}"/>
                        </a:ext>
                      </a:extLst>
                    </p:cNvPr>
                    <p:cNvSpPr/>
                    <p:nvPr/>
                  </p:nvSpPr>
                  <p:spPr>
                    <a:xfrm>
                      <a:off x="-1693545" y="5248043"/>
                      <a:ext cx="97155" cy="97155"/>
                    </a:xfrm>
                    <a:custGeom>
                      <a:avLst/>
                      <a:gdLst>
                        <a:gd name="connsiteX0" fmla="*/ 0 w 97155"/>
                        <a:gd name="connsiteY0" fmla="*/ 48577 h 97155"/>
                        <a:gd name="connsiteX1" fmla="*/ 48578 w 97155"/>
                        <a:gd name="connsiteY1" fmla="*/ 0 h 97155"/>
                        <a:gd name="connsiteX2" fmla="*/ 97155 w 97155"/>
                        <a:gd name="connsiteY2" fmla="*/ 48577 h 97155"/>
                        <a:gd name="connsiteX3" fmla="*/ 48578 w 97155"/>
                        <a:gd name="connsiteY3" fmla="*/ 97155 h 97155"/>
                        <a:gd name="connsiteX4" fmla="*/ 0 w 97155"/>
                        <a:gd name="connsiteY4" fmla="*/ 48577 h 97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 h="97155">
                          <a:moveTo>
                            <a:pt x="0" y="48577"/>
                          </a:moveTo>
                          <a:cubicBezTo>
                            <a:pt x="0" y="21908"/>
                            <a:pt x="21908" y="0"/>
                            <a:pt x="48578" y="0"/>
                          </a:cubicBezTo>
                          <a:cubicBezTo>
                            <a:pt x="75248" y="0"/>
                            <a:pt x="97155" y="21908"/>
                            <a:pt x="97155" y="48577"/>
                          </a:cubicBezTo>
                          <a:cubicBezTo>
                            <a:pt x="97155" y="75248"/>
                            <a:pt x="75248" y="97155"/>
                            <a:pt x="48578" y="97155"/>
                          </a:cubicBezTo>
                          <a:cubicBezTo>
                            <a:pt x="21908" y="97155"/>
                            <a:pt x="0" y="76200"/>
                            <a:pt x="0" y="48577"/>
                          </a:cubicBezTo>
                          <a:close/>
                        </a:path>
                      </a:pathLst>
                    </a:custGeom>
                    <a:solidFill>
                      <a:srgbClr val="0782C7"/>
                    </a:solid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id="{39796672-5A32-A28C-D7A9-E6DD3E14A7B5}"/>
                        </a:ext>
                      </a:extLst>
                    </p:cNvPr>
                    <p:cNvSpPr/>
                    <p:nvPr/>
                  </p:nvSpPr>
                  <p:spPr>
                    <a:xfrm>
                      <a:off x="-1633538" y="4981344"/>
                      <a:ext cx="24765" cy="24764"/>
                    </a:xfrm>
                    <a:custGeom>
                      <a:avLst/>
                      <a:gdLst>
                        <a:gd name="connsiteX0" fmla="*/ 24765 w 24765"/>
                        <a:gd name="connsiteY0" fmla="*/ 12383 h 24764"/>
                        <a:gd name="connsiteX1" fmla="*/ 12383 w 24765"/>
                        <a:gd name="connsiteY1" fmla="*/ 24765 h 24764"/>
                        <a:gd name="connsiteX2" fmla="*/ 0 w 24765"/>
                        <a:gd name="connsiteY2" fmla="*/ 12383 h 24764"/>
                        <a:gd name="connsiteX3" fmla="*/ 12383 w 24765"/>
                        <a:gd name="connsiteY3" fmla="*/ 0 h 24764"/>
                        <a:gd name="connsiteX4" fmla="*/ 24765 w 24765"/>
                        <a:gd name="connsiteY4" fmla="*/ 12383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 h="24764">
                          <a:moveTo>
                            <a:pt x="24765" y="12383"/>
                          </a:moveTo>
                          <a:cubicBezTo>
                            <a:pt x="24765" y="19221"/>
                            <a:pt x="19221" y="24765"/>
                            <a:pt x="12383" y="24765"/>
                          </a:cubicBezTo>
                          <a:cubicBezTo>
                            <a:pt x="5544" y="24765"/>
                            <a:pt x="0" y="19221"/>
                            <a:pt x="0" y="12383"/>
                          </a:cubicBezTo>
                          <a:cubicBezTo>
                            <a:pt x="0" y="5544"/>
                            <a:pt x="5544" y="0"/>
                            <a:pt x="12383" y="0"/>
                          </a:cubicBezTo>
                          <a:cubicBezTo>
                            <a:pt x="19221" y="0"/>
                            <a:pt x="24765" y="5544"/>
                            <a:pt x="24765" y="12383"/>
                          </a:cubicBezTo>
                          <a:close/>
                        </a:path>
                      </a:pathLst>
                    </a:custGeom>
                    <a:solidFill>
                      <a:srgbClr val="0782C7"/>
                    </a:solid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id="{A278FD94-722C-DF06-7ECA-495F2BBE7D3F}"/>
                        </a:ext>
                      </a:extLst>
                    </p:cNvPr>
                    <p:cNvSpPr/>
                    <p:nvPr/>
                  </p:nvSpPr>
                  <p:spPr>
                    <a:xfrm>
                      <a:off x="-1697355" y="4852756"/>
                      <a:ext cx="47625" cy="47624"/>
                    </a:xfrm>
                    <a:custGeom>
                      <a:avLst/>
                      <a:gdLst>
                        <a:gd name="connsiteX0" fmla="*/ 47625 w 47625"/>
                        <a:gd name="connsiteY0" fmla="*/ 23812 h 47624"/>
                        <a:gd name="connsiteX1" fmla="*/ 23813 w 47625"/>
                        <a:gd name="connsiteY1" fmla="*/ 47625 h 47624"/>
                        <a:gd name="connsiteX2" fmla="*/ 0 w 47625"/>
                        <a:gd name="connsiteY2" fmla="*/ 23812 h 47624"/>
                        <a:gd name="connsiteX3" fmla="*/ 23813 w 47625"/>
                        <a:gd name="connsiteY3" fmla="*/ 0 h 47624"/>
                        <a:gd name="connsiteX4" fmla="*/ 47625 w 47625"/>
                        <a:gd name="connsiteY4" fmla="*/ 23812 h 47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4">
                          <a:moveTo>
                            <a:pt x="47625" y="23812"/>
                          </a:moveTo>
                          <a:cubicBezTo>
                            <a:pt x="47625" y="36964"/>
                            <a:pt x="36964" y="47625"/>
                            <a:pt x="23813" y="47625"/>
                          </a:cubicBezTo>
                          <a:cubicBezTo>
                            <a:pt x="10661" y="47625"/>
                            <a:pt x="0" y="36964"/>
                            <a:pt x="0" y="23812"/>
                          </a:cubicBezTo>
                          <a:cubicBezTo>
                            <a:pt x="0" y="10661"/>
                            <a:pt x="10661" y="0"/>
                            <a:pt x="23813" y="0"/>
                          </a:cubicBezTo>
                          <a:cubicBezTo>
                            <a:pt x="36964" y="0"/>
                            <a:pt x="47625" y="10661"/>
                            <a:pt x="47625" y="23812"/>
                          </a:cubicBezTo>
                          <a:close/>
                        </a:path>
                      </a:pathLst>
                    </a:custGeom>
                    <a:solidFill>
                      <a:srgbClr val="0782C7"/>
                    </a:solidFill>
                    <a:ln w="9525" cap="flat">
                      <a:noFill/>
                      <a:prstDash val="solid"/>
                      <a:miter/>
                    </a:ln>
                  </p:spPr>
                  <p:txBody>
                    <a:bodyPr rtlCol="0" anchor="ctr"/>
                    <a:lstStyle/>
                    <a:p>
                      <a:endParaRPr lang="en-US"/>
                    </a:p>
                  </p:txBody>
                </p:sp>
              </p:grpSp>
              <p:sp>
                <p:nvSpPr>
                  <p:cNvPr id="1288" name="Freeform: Shape 1287">
                    <a:extLst>
                      <a:ext uri="{FF2B5EF4-FFF2-40B4-BE49-F238E27FC236}">
                        <a16:creationId xmlns:a16="http://schemas.microsoft.com/office/drawing/2014/main" id="{81A97589-9CF8-15FE-8AF5-FC7BC20BFA5D}"/>
                      </a:ext>
                    </a:extLst>
                  </p:cNvPr>
                  <p:cNvSpPr/>
                  <p:nvPr/>
                </p:nvSpPr>
                <p:spPr>
                  <a:xfrm>
                    <a:off x="-1439637" y="5509572"/>
                    <a:ext cx="228466" cy="322354"/>
                  </a:xfrm>
                  <a:custGeom>
                    <a:avLst/>
                    <a:gdLst>
                      <a:gd name="connsiteX0" fmla="*/ 209959 w 228466"/>
                      <a:gd name="connsiteY0" fmla="*/ 322354 h 322354"/>
                      <a:gd name="connsiteX1" fmla="*/ 193767 w 228466"/>
                      <a:gd name="connsiteY1" fmla="*/ 313782 h 322354"/>
                      <a:gd name="connsiteX2" fmla="*/ 3267 w 228466"/>
                      <a:gd name="connsiteY2" fmla="*/ 29937 h 322354"/>
                      <a:gd name="connsiteX3" fmla="*/ 8029 w 228466"/>
                      <a:gd name="connsiteY3" fmla="*/ 3267 h 322354"/>
                      <a:gd name="connsiteX4" fmla="*/ 34699 w 228466"/>
                      <a:gd name="connsiteY4" fmla="*/ 8029 h 322354"/>
                      <a:gd name="connsiteX5" fmla="*/ 225199 w 228466"/>
                      <a:gd name="connsiteY5" fmla="*/ 291874 h 322354"/>
                      <a:gd name="connsiteX6" fmla="*/ 220437 w 228466"/>
                      <a:gd name="connsiteY6" fmla="*/ 318544 h 322354"/>
                      <a:gd name="connsiteX7" fmla="*/ 209959 w 228466"/>
                      <a:gd name="connsiteY7" fmla="*/ 322354 h 32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66" h="322354">
                        <a:moveTo>
                          <a:pt x="209959" y="322354"/>
                        </a:moveTo>
                        <a:cubicBezTo>
                          <a:pt x="204244" y="322354"/>
                          <a:pt x="197577" y="319497"/>
                          <a:pt x="193767" y="313782"/>
                        </a:cubicBezTo>
                        <a:lnTo>
                          <a:pt x="3267" y="29937"/>
                        </a:lnTo>
                        <a:cubicBezTo>
                          <a:pt x="-2448" y="21364"/>
                          <a:pt x="-543" y="8982"/>
                          <a:pt x="8029" y="3267"/>
                        </a:cubicBezTo>
                        <a:cubicBezTo>
                          <a:pt x="16602" y="-2448"/>
                          <a:pt x="28984" y="-543"/>
                          <a:pt x="34699" y="8029"/>
                        </a:cubicBezTo>
                        <a:lnTo>
                          <a:pt x="225199" y="291874"/>
                        </a:lnTo>
                        <a:cubicBezTo>
                          <a:pt x="230914" y="300447"/>
                          <a:pt x="229009" y="312829"/>
                          <a:pt x="220437" y="318544"/>
                        </a:cubicBezTo>
                        <a:cubicBezTo>
                          <a:pt x="217579" y="321402"/>
                          <a:pt x="213769" y="322354"/>
                          <a:pt x="209959" y="322354"/>
                        </a:cubicBezTo>
                        <a:close/>
                      </a:path>
                    </a:pathLst>
                  </a:custGeom>
                  <a:solidFill>
                    <a:srgbClr val="FFFFFF"/>
                  </a:solid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id="{882645A0-CA32-829B-284E-06CFAED0BE5D}"/>
                      </a:ext>
                    </a:extLst>
                  </p:cNvPr>
                  <p:cNvSpPr/>
                  <p:nvPr/>
                </p:nvSpPr>
                <p:spPr>
                  <a:xfrm>
                    <a:off x="-1381125" y="5836689"/>
                    <a:ext cx="43815" cy="43815"/>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7"/>
                          <a:pt x="0" y="21907"/>
                        </a:cubicBezTo>
                        <a:cubicBezTo>
                          <a:pt x="0" y="9808"/>
                          <a:pt x="9808" y="0"/>
                          <a:pt x="21908" y="0"/>
                        </a:cubicBezTo>
                        <a:cubicBezTo>
                          <a:pt x="34007" y="0"/>
                          <a:pt x="43815" y="9808"/>
                          <a:pt x="43815" y="21907"/>
                        </a:cubicBezTo>
                        <a:close/>
                      </a:path>
                    </a:pathLst>
                  </a:custGeom>
                  <a:solidFill>
                    <a:srgbClr val="FFFFFF"/>
                  </a:solidFill>
                  <a:ln w="9525" cap="flat">
                    <a:noFill/>
                    <a:prstDash val="solid"/>
                    <a:miter/>
                  </a:ln>
                </p:spPr>
                <p:txBody>
                  <a:bodyPr rtlCol="0" anchor="ctr"/>
                  <a:lstStyle/>
                  <a:p>
                    <a:endParaRPr lang="en-US"/>
                  </a:p>
                </p:txBody>
              </p:sp>
            </p:grpSp>
            <p:sp>
              <p:nvSpPr>
                <p:cNvPr id="1285" name="Freeform: Shape 1284">
                  <a:extLst>
                    <a:ext uri="{FF2B5EF4-FFF2-40B4-BE49-F238E27FC236}">
                      <a16:creationId xmlns:a16="http://schemas.microsoft.com/office/drawing/2014/main" id="{612BB041-A152-C571-4B43-728DB43606F2}"/>
                    </a:ext>
                  </a:extLst>
                </p:cNvPr>
                <p:cNvSpPr/>
                <p:nvPr/>
              </p:nvSpPr>
              <p:spPr>
                <a:xfrm>
                  <a:off x="-2208567" y="4289829"/>
                  <a:ext cx="1161489" cy="1928812"/>
                </a:xfrm>
                <a:custGeom>
                  <a:avLst/>
                  <a:gdLst>
                    <a:gd name="connsiteX0" fmla="*/ 944600 w 1161489"/>
                    <a:gd name="connsiteY0" fmla="*/ 1928813 h 1928812"/>
                    <a:gd name="connsiteX1" fmla="*/ 215937 w 1161489"/>
                    <a:gd name="connsiteY1" fmla="*/ 1928813 h 1928812"/>
                    <a:gd name="connsiteX2" fmla="*/ 37820 w 1161489"/>
                    <a:gd name="connsiteY2" fmla="*/ 1809750 h 1928812"/>
                    <a:gd name="connsiteX3" fmla="*/ 52107 w 1161489"/>
                    <a:gd name="connsiteY3" fmla="*/ 1477328 h 1928812"/>
                    <a:gd name="connsiteX4" fmla="*/ 416915 w 1161489"/>
                    <a:gd name="connsiteY4" fmla="*/ 935355 h 1928812"/>
                    <a:gd name="connsiteX5" fmla="*/ 443584 w 1161489"/>
                    <a:gd name="connsiteY5" fmla="*/ 902018 h 1928812"/>
                    <a:gd name="connsiteX6" fmla="*/ 443584 w 1161489"/>
                    <a:gd name="connsiteY6" fmla="*/ 172403 h 1928812"/>
                    <a:gd name="connsiteX7" fmla="*/ 402627 w 1161489"/>
                    <a:gd name="connsiteY7" fmla="*/ 97155 h 1928812"/>
                    <a:gd name="connsiteX8" fmla="*/ 402627 w 1161489"/>
                    <a:gd name="connsiteY8" fmla="*/ 81915 h 1928812"/>
                    <a:gd name="connsiteX9" fmla="*/ 470254 w 1161489"/>
                    <a:gd name="connsiteY9" fmla="*/ 0 h 1928812"/>
                    <a:gd name="connsiteX10" fmla="*/ 691234 w 1161489"/>
                    <a:gd name="connsiteY10" fmla="*/ 0 h 1928812"/>
                    <a:gd name="connsiteX11" fmla="*/ 758862 w 1161489"/>
                    <a:gd name="connsiteY11" fmla="*/ 81915 h 1928812"/>
                    <a:gd name="connsiteX12" fmla="*/ 758862 w 1161489"/>
                    <a:gd name="connsiteY12" fmla="*/ 97155 h 1928812"/>
                    <a:gd name="connsiteX13" fmla="*/ 717905 w 1161489"/>
                    <a:gd name="connsiteY13" fmla="*/ 172403 h 1928812"/>
                    <a:gd name="connsiteX14" fmla="*/ 717905 w 1161489"/>
                    <a:gd name="connsiteY14" fmla="*/ 901065 h 1928812"/>
                    <a:gd name="connsiteX15" fmla="*/ 744575 w 1161489"/>
                    <a:gd name="connsiteY15" fmla="*/ 934403 h 1928812"/>
                    <a:gd name="connsiteX16" fmla="*/ 1109382 w 1161489"/>
                    <a:gd name="connsiteY16" fmla="*/ 1476375 h 1928812"/>
                    <a:gd name="connsiteX17" fmla="*/ 1123670 w 1161489"/>
                    <a:gd name="connsiteY17" fmla="*/ 1808798 h 1928812"/>
                    <a:gd name="connsiteX18" fmla="*/ 944600 w 1161489"/>
                    <a:gd name="connsiteY18" fmla="*/ 1928813 h 1928812"/>
                    <a:gd name="connsiteX19" fmla="*/ 469302 w 1161489"/>
                    <a:gd name="connsiteY19" fmla="*/ 43815 h 1928812"/>
                    <a:gd name="connsiteX20" fmla="*/ 444537 w 1161489"/>
                    <a:gd name="connsiteY20" fmla="*/ 81915 h 1928812"/>
                    <a:gd name="connsiteX21" fmla="*/ 444537 w 1161489"/>
                    <a:gd name="connsiteY21" fmla="*/ 97155 h 1928812"/>
                    <a:gd name="connsiteX22" fmla="*/ 467397 w 1161489"/>
                    <a:gd name="connsiteY22" fmla="*/ 135255 h 1928812"/>
                    <a:gd name="connsiteX23" fmla="*/ 486447 w 1161489"/>
                    <a:gd name="connsiteY23" fmla="*/ 138113 h 1928812"/>
                    <a:gd name="connsiteX24" fmla="*/ 486447 w 1161489"/>
                    <a:gd name="connsiteY24" fmla="*/ 919163 h 1928812"/>
                    <a:gd name="connsiteX25" fmla="*/ 479779 w 1161489"/>
                    <a:gd name="connsiteY25" fmla="*/ 925830 h 1928812"/>
                    <a:gd name="connsiteX26" fmla="*/ 452157 w 1161489"/>
                    <a:gd name="connsiteY26" fmla="*/ 959168 h 1928812"/>
                    <a:gd name="connsiteX27" fmla="*/ 87350 w 1161489"/>
                    <a:gd name="connsiteY27" fmla="*/ 1501140 h 1928812"/>
                    <a:gd name="connsiteX28" fmla="*/ 75920 w 1161489"/>
                    <a:gd name="connsiteY28" fmla="*/ 1788795 h 1928812"/>
                    <a:gd name="connsiteX29" fmla="*/ 215937 w 1161489"/>
                    <a:gd name="connsiteY29" fmla="*/ 1884998 h 1928812"/>
                    <a:gd name="connsiteX30" fmla="*/ 944600 w 1161489"/>
                    <a:gd name="connsiteY30" fmla="*/ 1884998 h 1928812"/>
                    <a:gd name="connsiteX31" fmla="*/ 1084617 w 1161489"/>
                    <a:gd name="connsiteY31" fmla="*/ 1788795 h 1928812"/>
                    <a:gd name="connsiteX32" fmla="*/ 1073187 w 1161489"/>
                    <a:gd name="connsiteY32" fmla="*/ 1501140 h 1928812"/>
                    <a:gd name="connsiteX33" fmla="*/ 1073187 w 1161489"/>
                    <a:gd name="connsiteY33" fmla="*/ 1501140 h 1928812"/>
                    <a:gd name="connsiteX34" fmla="*/ 708380 w 1161489"/>
                    <a:gd name="connsiteY34" fmla="*/ 959168 h 1928812"/>
                    <a:gd name="connsiteX35" fmla="*/ 680757 w 1161489"/>
                    <a:gd name="connsiteY35" fmla="*/ 925830 h 1928812"/>
                    <a:gd name="connsiteX36" fmla="*/ 674090 w 1161489"/>
                    <a:gd name="connsiteY36" fmla="*/ 919163 h 1928812"/>
                    <a:gd name="connsiteX37" fmla="*/ 674090 w 1161489"/>
                    <a:gd name="connsiteY37" fmla="*/ 138113 h 1928812"/>
                    <a:gd name="connsiteX38" fmla="*/ 693140 w 1161489"/>
                    <a:gd name="connsiteY38" fmla="*/ 135255 h 1928812"/>
                    <a:gd name="connsiteX39" fmla="*/ 716000 w 1161489"/>
                    <a:gd name="connsiteY39" fmla="*/ 97155 h 1928812"/>
                    <a:gd name="connsiteX40" fmla="*/ 716000 w 1161489"/>
                    <a:gd name="connsiteY40" fmla="*/ 81915 h 1928812"/>
                    <a:gd name="connsiteX41" fmla="*/ 691234 w 1161489"/>
                    <a:gd name="connsiteY41" fmla="*/ 43815 h 1928812"/>
                    <a:gd name="connsiteX42" fmla="*/ 469302 w 1161489"/>
                    <a:gd name="connsiteY42" fmla="*/ 43815 h 192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1489" h="1928812">
                      <a:moveTo>
                        <a:pt x="944600" y="1928813"/>
                      </a:moveTo>
                      <a:lnTo>
                        <a:pt x="215937" y="1928813"/>
                      </a:lnTo>
                      <a:cubicBezTo>
                        <a:pt x="142595" y="1928813"/>
                        <a:pt x="77825" y="1884998"/>
                        <a:pt x="37820" y="1809750"/>
                      </a:cubicBezTo>
                      <a:cubicBezTo>
                        <a:pt x="-17425" y="1705928"/>
                        <a:pt x="-11711" y="1571625"/>
                        <a:pt x="52107" y="1477328"/>
                      </a:cubicBezTo>
                      <a:lnTo>
                        <a:pt x="416915" y="935355"/>
                      </a:lnTo>
                      <a:cubicBezTo>
                        <a:pt x="425487" y="922973"/>
                        <a:pt x="434059" y="911543"/>
                        <a:pt x="443584" y="902018"/>
                      </a:cubicBezTo>
                      <a:lnTo>
                        <a:pt x="443584" y="172403"/>
                      </a:lnTo>
                      <a:cubicBezTo>
                        <a:pt x="418820" y="160020"/>
                        <a:pt x="402627" y="130493"/>
                        <a:pt x="402627" y="97155"/>
                      </a:cubicBezTo>
                      <a:lnTo>
                        <a:pt x="402627" y="81915"/>
                      </a:lnTo>
                      <a:cubicBezTo>
                        <a:pt x="402627" y="37148"/>
                        <a:pt x="433107" y="0"/>
                        <a:pt x="470254" y="0"/>
                      </a:cubicBezTo>
                      <a:lnTo>
                        <a:pt x="691234" y="0"/>
                      </a:lnTo>
                      <a:cubicBezTo>
                        <a:pt x="728382" y="0"/>
                        <a:pt x="758862" y="37148"/>
                        <a:pt x="758862" y="81915"/>
                      </a:cubicBezTo>
                      <a:lnTo>
                        <a:pt x="758862" y="97155"/>
                      </a:lnTo>
                      <a:cubicBezTo>
                        <a:pt x="758862" y="130493"/>
                        <a:pt x="741717" y="160020"/>
                        <a:pt x="717905" y="172403"/>
                      </a:cubicBezTo>
                      <a:lnTo>
                        <a:pt x="717905" y="901065"/>
                      </a:lnTo>
                      <a:cubicBezTo>
                        <a:pt x="727430" y="911543"/>
                        <a:pt x="736955" y="922973"/>
                        <a:pt x="744575" y="934403"/>
                      </a:cubicBezTo>
                      <a:lnTo>
                        <a:pt x="1109382" y="1476375"/>
                      </a:lnTo>
                      <a:cubicBezTo>
                        <a:pt x="1173200" y="1571625"/>
                        <a:pt x="1178915" y="1704975"/>
                        <a:pt x="1123670" y="1808798"/>
                      </a:cubicBezTo>
                      <a:cubicBezTo>
                        <a:pt x="1082712" y="1884998"/>
                        <a:pt x="1017942" y="1928813"/>
                        <a:pt x="944600" y="1928813"/>
                      </a:cubicBezTo>
                      <a:close/>
                      <a:moveTo>
                        <a:pt x="469302" y="43815"/>
                      </a:moveTo>
                      <a:cubicBezTo>
                        <a:pt x="457872" y="43815"/>
                        <a:pt x="444537" y="60008"/>
                        <a:pt x="444537" y="81915"/>
                      </a:cubicBezTo>
                      <a:lnTo>
                        <a:pt x="444537" y="97155"/>
                      </a:lnTo>
                      <a:cubicBezTo>
                        <a:pt x="444537" y="119063"/>
                        <a:pt x="455967" y="133350"/>
                        <a:pt x="467397" y="135255"/>
                      </a:cubicBezTo>
                      <a:lnTo>
                        <a:pt x="486447" y="138113"/>
                      </a:lnTo>
                      <a:lnTo>
                        <a:pt x="486447" y="919163"/>
                      </a:lnTo>
                      <a:lnTo>
                        <a:pt x="479779" y="925830"/>
                      </a:lnTo>
                      <a:cubicBezTo>
                        <a:pt x="469302" y="935355"/>
                        <a:pt x="460729" y="946785"/>
                        <a:pt x="452157" y="959168"/>
                      </a:cubicBezTo>
                      <a:lnTo>
                        <a:pt x="87350" y="1501140"/>
                      </a:lnTo>
                      <a:cubicBezTo>
                        <a:pt x="23532" y="1595438"/>
                        <a:pt x="35915" y="1713548"/>
                        <a:pt x="75920" y="1788795"/>
                      </a:cubicBezTo>
                      <a:cubicBezTo>
                        <a:pt x="108304" y="1849755"/>
                        <a:pt x="159740" y="1884998"/>
                        <a:pt x="215937" y="1884998"/>
                      </a:cubicBezTo>
                      <a:lnTo>
                        <a:pt x="944600" y="1884998"/>
                      </a:lnTo>
                      <a:cubicBezTo>
                        <a:pt x="1000797" y="1884998"/>
                        <a:pt x="1052232" y="1849755"/>
                        <a:pt x="1084617" y="1788795"/>
                      </a:cubicBezTo>
                      <a:cubicBezTo>
                        <a:pt x="1124622" y="1713548"/>
                        <a:pt x="1136052" y="1595438"/>
                        <a:pt x="1073187" y="1501140"/>
                      </a:cubicBezTo>
                      <a:lnTo>
                        <a:pt x="1073187" y="1501140"/>
                      </a:lnTo>
                      <a:lnTo>
                        <a:pt x="708380" y="959168"/>
                      </a:lnTo>
                      <a:cubicBezTo>
                        <a:pt x="699807" y="946785"/>
                        <a:pt x="690282" y="935355"/>
                        <a:pt x="680757" y="925830"/>
                      </a:cubicBezTo>
                      <a:lnTo>
                        <a:pt x="674090" y="919163"/>
                      </a:lnTo>
                      <a:lnTo>
                        <a:pt x="674090" y="138113"/>
                      </a:lnTo>
                      <a:lnTo>
                        <a:pt x="693140" y="135255"/>
                      </a:lnTo>
                      <a:cubicBezTo>
                        <a:pt x="703617" y="133350"/>
                        <a:pt x="716000" y="119063"/>
                        <a:pt x="716000" y="97155"/>
                      </a:cubicBezTo>
                      <a:lnTo>
                        <a:pt x="716000" y="81915"/>
                      </a:lnTo>
                      <a:cubicBezTo>
                        <a:pt x="716000" y="59055"/>
                        <a:pt x="702665" y="43815"/>
                        <a:pt x="691234" y="43815"/>
                      </a:cubicBezTo>
                      <a:lnTo>
                        <a:pt x="469302" y="43815"/>
                      </a:lnTo>
                      <a:close/>
                    </a:path>
                  </a:pathLst>
                </a:custGeom>
                <a:solidFill>
                  <a:srgbClr val="272525"/>
                </a:solidFill>
                <a:ln w="9525" cap="flat">
                  <a:noFill/>
                  <a:prstDash val="solid"/>
                  <a:miter/>
                </a:ln>
              </p:spPr>
              <p:txBody>
                <a:bodyPr rtlCol="0" anchor="ctr"/>
                <a:lstStyle/>
                <a:p>
                  <a:endParaRPr lang="en-US"/>
                </a:p>
              </p:txBody>
            </p:sp>
          </p:grpSp>
          <p:grpSp>
            <p:nvGrpSpPr>
              <p:cNvPr id="1269" name="Graphic 4">
                <a:extLst>
                  <a:ext uri="{FF2B5EF4-FFF2-40B4-BE49-F238E27FC236}">
                    <a16:creationId xmlns:a16="http://schemas.microsoft.com/office/drawing/2014/main" id="{C459F101-205F-B3DF-DBA8-3D14B9E78C4B}"/>
                  </a:ext>
                </a:extLst>
              </p:cNvPr>
              <p:cNvGrpSpPr/>
              <p:nvPr/>
            </p:nvGrpSpPr>
            <p:grpSpPr>
              <a:xfrm>
                <a:off x="-3044847" y="4712739"/>
                <a:ext cx="1162162" cy="1495424"/>
                <a:chOff x="-3044847" y="4712739"/>
                <a:chExt cx="1162162" cy="1495424"/>
              </a:xfrm>
            </p:grpSpPr>
            <p:grpSp>
              <p:nvGrpSpPr>
                <p:cNvPr id="1270" name="Graphic 4">
                  <a:extLst>
                    <a:ext uri="{FF2B5EF4-FFF2-40B4-BE49-F238E27FC236}">
                      <a16:creationId xmlns:a16="http://schemas.microsoft.com/office/drawing/2014/main" id="{217DA5D2-60A0-32DB-1FBF-9E3A67D7D314}"/>
                    </a:ext>
                  </a:extLst>
                </p:cNvPr>
                <p:cNvGrpSpPr/>
                <p:nvPr/>
              </p:nvGrpSpPr>
              <p:grpSpPr>
                <a:xfrm>
                  <a:off x="-3020775" y="4733693"/>
                  <a:ext cx="1120907" cy="1451610"/>
                  <a:chOff x="-3020775" y="4733693"/>
                  <a:chExt cx="1120907" cy="1451610"/>
                </a:xfrm>
              </p:grpSpPr>
              <p:grpSp>
                <p:nvGrpSpPr>
                  <p:cNvPr id="1272" name="Graphic 4">
                    <a:extLst>
                      <a:ext uri="{FF2B5EF4-FFF2-40B4-BE49-F238E27FC236}">
                        <a16:creationId xmlns:a16="http://schemas.microsoft.com/office/drawing/2014/main" id="{507DA279-AADC-6A22-1410-E0120EA126F1}"/>
                      </a:ext>
                    </a:extLst>
                  </p:cNvPr>
                  <p:cNvGrpSpPr/>
                  <p:nvPr/>
                </p:nvGrpSpPr>
                <p:grpSpPr>
                  <a:xfrm>
                    <a:off x="-3020775" y="4733693"/>
                    <a:ext cx="1120907" cy="1451610"/>
                    <a:chOff x="-3020775" y="4733693"/>
                    <a:chExt cx="1120907" cy="1451610"/>
                  </a:xfrm>
                </p:grpSpPr>
                <p:sp>
                  <p:nvSpPr>
                    <p:cNvPr id="1275" name="Freeform: Shape 1274">
                      <a:extLst>
                        <a:ext uri="{FF2B5EF4-FFF2-40B4-BE49-F238E27FC236}">
                          <a16:creationId xmlns:a16="http://schemas.microsoft.com/office/drawing/2014/main" id="{2B21F6F5-0A46-D460-B51F-CDA7B5F17366}"/>
                        </a:ext>
                      </a:extLst>
                    </p:cNvPr>
                    <p:cNvSpPr/>
                    <p:nvPr/>
                  </p:nvSpPr>
                  <p:spPr>
                    <a:xfrm>
                      <a:off x="-3020775" y="4733693"/>
                      <a:ext cx="560467" cy="1451610"/>
                    </a:xfrm>
                    <a:custGeom>
                      <a:avLst/>
                      <a:gdLst>
                        <a:gd name="connsiteX0" fmla="*/ 48975 w 560467"/>
                        <a:gd name="connsiteY0" fmla="*/ 1127760 h 1451610"/>
                        <a:gd name="connsiteX1" fmla="*/ 415687 w 560467"/>
                        <a:gd name="connsiteY1" fmla="*/ 712470 h 1451610"/>
                        <a:gd name="connsiteX2" fmla="*/ 446167 w 560467"/>
                        <a:gd name="connsiteY2" fmla="*/ 683895 h 1451610"/>
                        <a:gd name="connsiteX3" fmla="*/ 449025 w 560467"/>
                        <a:gd name="connsiteY3" fmla="*/ 104775 h 1451610"/>
                        <a:gd name="connsiteX4" fmla="*/ 408067 w 560467"/>
                        <a:gd name="connsiteY4" fmla="*/ 58103 h 1451610"/>
                        <a:gd name="connsiteX5" fmla="*/ 408067 w 560467"/>
                        <a:gd name="connsiteY5" fmla="*/ 45720 h 1451610"/>
                        <a:gd name="connsiteX6" fmla="*/ 454740 w 560467"/>
                        <a:gd name="connsiteY6" fmla="*/ 0 h 1451610"/>
                        <a:gd name="connsiteX7" fmla="*/ 560467 w 560467"/>
                        <a:gd name="connsiteY7" fmla="*/ 953 h 1451610"/>
                        <a:gd name="connsiteX8" fmla="*/ 560467 w 560467"/>
                        <a:gd name="connsiteY8" fmla="*/ 1451610 h 1451610"/>
                        <a:gd name="connsiteX9" fmla="*/ 193755 w 560467"/>
                        <a:gd name="connsiteY9" fmla="*/ 1449705 h 1451610"/>
                        <a:gd name="connsiteX10" fmla="*/ 48975 w 560467"/>
                        <a:gd name="connsiteY10" fmla="*/ 112776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467" h="1451610">
                          <a:moveTo>
                            <a:pt x="48975" y="1127760"/>
                          </a:moveTo>
                          <a:lnTo>
                            <a:pt x="415687" y="712470"/>
                          </a:lnTo>
                          <a:cubicBezTo>
                            <a:pt x="425212" y="701993"/>
                            <a:pt x="435690" y="692468"/>
                            <a:pt x="446167" y="683895"/>
                          </a:cubicBezTo>
                          <a:lnTo>
                            <a:pt x="449025" y="104775"/>
                          </a:lnTo>
                          <a:cubicBezTo>
                            <a:pt x="426165" y="101918"/>
                            <a:pt x="408067" y="82868"/>
                            <a:pt x="408067" y="58103"/>
                          </a:cubicBezTo>
                          <a:lnTo>
                            <a:pt x="408067" y="45720"/>
                          </a:lnTo>
                          <a:cubicBezTo>
                            <a:pt x="408067" y="20003"/>
                            <a:pt x="429022" y="0"/>
                            <a:pt x="454740" y="0"/>
                          </a:cubicBezTo>
                          <a:lnTo>
                            <a:pt x="560467" y="953"/>
                          </a:lnTo>
                          <a:lnTo>
                            <a:pt x="560467" y="1451610"/>
                          </a:lnTo>
                          <a:lnTo>
                            <a:pt x="193755" y="1449705"/>
                          </a:lnTo>
                          <a:cubicBezTo>
                            <a:pt x="27067" y="1449705"/>
                            <a:pt x="-61515" y="1253490"/>
                            <a:pt x="48975" y="1127760"/>
                          </a:cubicBezTo>
                          <a:close/>
                        </a:path>
                      </a:pathLst>
                    </a:custGeom>
                    <a:solidFill>
                      <a:srgbClr val="FFFFFF"/>
                    </a:solid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id="{C0EB2FD8-240E-86C0-F6CD-6384836DD9F5}"/>
                        </a:ext>
                      </a:extLst>
                    </p:cNvPr>
                    <p:cNvSpPr/>
                    <p:nvPr/>
                  </p:nvSpPr>
                  <p:spPr>
                    <a:xfrm>
                      <a:off x="-2464118" y="4733693"/>
                      <a:ext cx="564250" cy="1451610"/>
                    </a:xfrm>
                    <a:custGeom>
                      <a:avLst/>
                      <a:gdLst>
                        <a:gd name="connsiteX0" fmla="*/ 515303 w 564250"/>
                        <a:gd name="connsiteY0" fmla="*/ 1127760 h 1451610"/>
                        <a:gd name="connsiteX1" fmla="*/ 145733 w 564250"/>
                        <a:gd name="connsiteY1" fmla="*/ 712470 h 1451610"/>
                        <a:gd name="connsiteX2" fmla="*/ 114300 w 564250"/>
                        <a:gd name="connsiteY2" fmla="*/ 683895 h 1451610"/>
                        <a:gd name="connsiteX3" fmla="*/ 111442 w 564250"/>
                        <a:gd name="connsiteY3" fmla="*/ 104775 h 1451610"/>
                        <a:gd name="connsiteX4" fmla="*/ 152400 w 564250"/>
                        <a:gd name="connsiteY4" fmla="*/ 58103 h 1451610"/>
                        <a:gd name="connsiteX5" fmla="*/ 152400 w 564250"/>
                        <a:gd name="connsiteY5" fmla="*/ 45720 h 1451610"/>
                        <a:gd name="connsiteX6" fmla="*/ 105727 w 564250"/>
                        <a:gd name="connsiteY6" fmla="*/ 0 h 1451610"/>
                        <a:gd name="connsiteX7" fmla="*/ 0 w 564250"/>
                        <a:gd name="connsiteY7" fmla="*/ 953 h 1451610"/>
                        <a:gd name="connsiteX8" fmla="*/ 0 w 564250"/>
                        <a:gd name="connsiteY8" fmla="*/ 1451610 h 1451610"/>
                        <a:gd name="connsiteX9" fmla="*/ 369570 w 564250"/>
                        <a:gd name="connsiteY9" fmla="*/ 1449705 h 1451610"/>
                        <a:gd name="connsiteX10" fmla="*/ 515303 w 564250"/>
                        <a:gd name="connsiteY10" fmla="*/ 1127760 h 14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4250" h="1451610">
                          <a:moveTo>
                            <a:pt x="515303" y="1127760"/>
                          </a:moveTo>
                          <a:lnTo>
                            <a:pt x="145733" y="712470"/>
                          </a:lnTo>
                          <a:cubicBezTo>
                            <a:pt x="136208" y="701993"/>
                            <a:pt x="125730" y="692468"/>
                            <a:pt x="114300" y="683895"/>
                          </a:cubicBezTo>
                          <a:lnTo>
                            <a:pt x="111442" y="104775"/>
                          </a:lnTo>
                          <a:cubicBezTo>
                            <a:pt x="135255" y="101918"/>
                            <a:pt x="152400" y="82868"/>
                            <a:pt x="152400" y="58103"/>
                          </a:cubicBezTo>
                          <a:lnTo>
                            <a:pt x="152400" y="45720"/>
                          </a:lnTo>
                          <a:cubicBezTo>
                            <a:pt x="152400" y="20003"/>
                            <a:pt x="131445" y="0"/>
                            <a:pt x="105727" y="0"/>
                          </a:cubicBezTo>
                          <a:lnTo>
                            <a:pt x="0" y="953"/>
                          </a:lnTo>
                          <a:lnTo>
                            <a:pt x="0" y="1451610"/>
                          </a:lnTo>
                          <a:lnTo>
                            <a:pt x="369570" y="1449705"/>
                          </a:lnTo>
                          <a:cubicBezTo>
                            <a:pt x="537210" y="1449705"/>
                            <a:pt x="625793" y="1253490"/>
                            <a:pt x="515303" y="1127760"/>
                          </a:cubicBezTo>
                          <a:close/>
                        </a:path>
                      </a:pathLst>
                    </a:custGeom>
                    <a:solidFill>
                      <a:srgbClr val="E5E6E7"/>
                    </a:solid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id="{BD1B7263-08CD-8910-D31A-4546B524A3B5}"/>
                        </a:ext>
                      </a:extLst>
                    </p:cNvPr>
                    <p:cNvSpPr/>
                    <p:nvPr/>
                  </p:nvSpPr>
                  <p:spPr>
                    <a:xfrm>
                      <a:off x="-2957434" y="5592849"/>
                      <a:ext cx="985908" cy="549592"/>
                    </a:xfrm>
                    <a:custGeom>
                      <a:avLst/>
                      <a:gdLst>
                        <a:gd name="connsiteX0" fmla="*/ 967662 w 985908"/>
                        <a:gd name="connsiteY0" fmla="*/ 325755 h 549592"/>
                        <a:gd name="connsiteX1" fmla="*/ 680959 w 985908"/>
                        <a:gd name="connsiteY1" fmla="*/ 0 h 549592"/>
                        <a:gd name="connsiteX2" fmla="*/ 297102 w 985908"/>
                        <a:gd name="connsiteY2" fmla="*/ 0 h 549592"/>
                        <a:gd name="connsiteX3" fmla="*/ 28497 w 985908"/>
                        <a:gd name="connsiteY3" fmla="*/ 312420 h 549592"/>
                        <a:gd name="connsiteX4" fmla="*/ 168514 w 985908"/>
                        <a:gd name="connsiteY4" fmla="*/ 549593 h 549592"/>
                        <a:gd name="connsiteX5" fmla="*/ 810499 w 985908"/>
                        <a:gd name="connsiteY5" fmla="*/ 549593 h 549592"/>
                        <a:gd name="connsiteX6" fmla="*/ 967662 w 985908"/>
                        <a:gd name="connsiteY6" fmla="*/ 325755 h 54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908" h="549592">
                          <a:moveTo>
                            <a:pt x="967662" y="325755"/>
                          </a:moveTo>
                          <a:lnTo>
                            <a:pt x="680959" y="0"/>
                          </a:lnTo>
                          <a:lnTo>
                            <a:pt x="297102" y="0"/>
                          </a:lnTo>
                          <a:lnTo>
                            <a:pt x="28497" y="312420"/>
                          </a:lnTo>
                          <a:cubicBezTo>
                            <a:pt x="-41036" y="402908"/>
                            <a:pt x="20877" y="549593"/>
                            <a:pt x="168514" y="549593"/>
                          </a:cubicBezTo>
                          <a:lnTo>
                            <a:pt x="810499" y="549593"/>
                          </a:lnTo>
                          <a:cubicBezTo>
                            <a:pt x="957184" y="549593"/>
                            <a:pt x="1020049" y="413385"/>
                            <a:pt x="967662" y="325755"/>
                          </a:cubicBezTo>
                          <a:close/>
                        </a:path>
                      </a:pathLst>
                    </a:custGeom>
                    <a:solidFill>
                      <a:srgbClr val="D26835"/>
                    </a:solid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id="{6562B480-C51B-24A2-A4E6-706A842F7413}"/>
                        </a:ext>
                      </a:extLst>
                    </p:cNvPr>
                    <p:cNvSpPr/>
                    <p:nvPr/>
                  </p:nvSpPr>
                  <p:spPr>
                    <a:xfrm>
                      <a:off x="-2464118" y="5592849"/>
                      <a:ext cx="492471" cy="549592"/>
                    </a:xfrm>
                    <a:custGeom>
                      <a:avLst/>
                      <a:gdLst>
                        <a:gd name="connsiteX0" fmla="*/ 474345 w 492471"/>
                        <a:gd name="connsiteY0" fmla="*/ 325755 h 549592"/>
                        <a:gd name="connsiteX1" fmla="*/ 187642 w 492471"/>
                        <a:gd name="connsiteY1" fmla="*/ 0 h 549592"/>
                        <a:gd name="connsiteX2" fmla="*/ 0 w 492471"/>
                        <a:gd name="connsiteY2" fmla="*/ 0 h 549592"/>
                        <a:gd name="connsiteX3" fmla="*/ 0 w 492471"/>
                        <a:gd name="connsiteY3" fmla="*/ 549593 h 549592"/>
                        <a:gd name="connsiteX4" fmla="*/ 317183 w 492471"/>
                        <a:gd name="connsiteY4" fmla="*/ 549593 h 549592"/>
                        <a:gd name="connsiteX5" fmla="*/ 474345 w 492471"/>
                        <a:gd name="connsiteY5" fmla="*/ 325755 h 54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471" h="549592">
                          <a:moveTo>
                            <a:pt x="474345" y="325755"/>
                          </a:moveTo>
                          <a:lnTo>
                            <a:pt x="187642" y="0"/>
                          </a:lnTo>
                          <a:lnTo>
                            <a:pt x="0" y="0"/>
                          </a:lnTo>
                          <a:lnTo>
                            <a:pt x="0" y="549593"/>
                          </a:lnTo>
                          <a:lnTo>
                            <a:pt x="317183" y="549593"/>
                          </a:lnTo>
                          <a:cubicBezTo>
                            <a:pt x="462915" y="549593"/>
                            <a:pt x="526733" y="413385"/>
                            <a:pt x="474345" y="325755"/>
                          </a:cubicBezTo>
                          <a:close/>
                        </a:path>
                      </a:pathLst>
                    </a:custGeom>
                    <a:solidFill>
                      <a:srgbClr val="BC422A"/>
                    </a:solid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id="{A3BDC73B-E2F0-756D-658F-2C9CA3841282}"/>
                        </a:ext>
                      </a:extLst>
                    </p:cNvPr>
                    <p:cNvSpPr/>
                    <p:nvPr/>
                  </p:nvSpPr>
                  <p:spPr>
                    <a:xfrm>
                      <a:off x="-2549843" y="5625233"/>
                      <a:ext cx="70485" cy="70485"/>
                    </a:xfrm>
                    <a:custGeom>
                      <a:avLst/>
                      <a:gdLst>
                        <a:gd name="connsiteX0" fmla="*/ 0 w 70485"/>
                        <a:gd name="connsiteY0" fmla="*/ 35242 h 70485"/>
                        <a:gd name="connsiteX1" fmla="*/ 35243 w 70485"/>
                        <a:gd name="connsiteY1" fmla="*/ 0 h 70485"/>
                        <a:gd name="connsiteX2" fmla="*/ 70485 w 70485"/>
                        <a:gd name="connsiteY2" fmla="*/ 35242 h 70485"/>
                        <a:gd name="connsiteX3" fmla="*/ 35243 w 70485"/>
                        <a:gd name="connsiteY3" fmla="*/ 70485 h 70485"/>
                        <a:gd name="connsiteX4" fmla="*/ 0 w 70485"/>
                        <a:gd name="connsiteY4" fmla="*/ 35242 h 7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70485">
                          <a:moveTo>
                            <a:pt x="0" y="35242"/>
                          </a:moveTo>
                          <a:cubicBezTo>
                            <a:pt x="0" y="16192"/>
                            <a:pt x="15240" y="0"/>
                            <a:pt x="35243" y="0"/>
                          </a:cubicBezTo>
                          <a:cubicBezTo>
                            <a:pt x="54293" y="0"/>
                            <a:pt x="70485" y="15240"/>
                            <a:pt x="70485" y="35242"/>
                          </a:cubicBezTo>
                          <a:cubicBezTo>
                            <a:pt x="70485" y="55245"/>
                            <a:pt x="55245" y="70485"/>
                            <a:pt x="35243" y="70485"/>
                          </a:cubicBezTo>
                          <a:cubicBezTo>
                            <a:pt x="15240" y="70485"/>
                            <a:pt x="0" y="55245"/>
                            <a:pt x="0" y="35242"/>
                          </a:cubicBezTo>
                          <a:close/>
                        </a:path>
                      </a:pathLst>
                    </a:custGeom>
                    <a:solidFill>
                      <a:srgbClr val="BC422A"/>
                    </a:solid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id="{1EABCAC7-6AC7-EC13-2B8E-CBD618FF4A7C}"/>
                        </a:ext>
                      </a:extLst>
                    </p:cNvPr>
                    <p:cNvSpPr/>
                    <p:nvPr/>
                  </p:nvSpPr>
                  <p:spPr>
                    <a:xfrm>
                      <a:off x="-2411730" y="5535699"/>
                      <a:ext cx="70485" cy="70484"/>
                    </a:xfrm>
                    <a:custGeom>
                      <a:avLst/>
                      <a:gdLst>
                        <a:gd name="connsiteX0" fmla="*/ 70485 w 70485"/>
                        <a:gd name="connsiteY0" fmla="*/ 35243 h 70484"/>
                        <a:gd name="connsiteX1" fmla="*/ 35243 w 70485"/>
                        <a:gd name="connsiteY1" fmla="*/ 70485 h 70484"/>
                        <a:gd name="connsiteX2" fmla="*/ 0 w 70485"/>
                        <a:gd name="connsiteY2" fmla="*/ 35243 h 70484"/>
                        <a:gd name="connsiteX3" fmla="*/ 35243 w 70485"/>
                        <a:gd name="connsiteY3" fmla="*/ 0 h 70484"/>
                        <a:gd name="connsiteX4" fmla="*/ 70485 w 70485"/>
                        <a:gd name="connsiteY4" fmla="*/ 35243 h 7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70484">
                          <a:moveTo>
                            <a:pt x="70485" y="35243"/>
                          </a:moveTo>
                          <a:cubicBezTo>
                            <a:pt x="70485" y="54706"/>
                            <a:pt x="54706" y="70485"/>
                            <a:pt x="35243" y="70485"/>
                          </a:cubicBezTo>
                          <a:cubicBezTo>
                            <a:pt x="15779" y="70485"/>
                            <a:pt x="0" y="54706"/>
                            <a:pt x="0" y="35243"/>
                          </a:cubicBezTo>
                          <a:cubicBezTo>
                            <a:pt x="0" y="15779"/>
                            <a:pt x="15779" y="0"/>
                            <a:pt x="35243" y="0"/>
                          </a:cubicBezTo>
                          <a:cubicBezTo>
                            <a:pt x="54706" y="0"/>
                            <a:pt x="70485" y="15779"/>
                            <a:pt x="70485" y="35243"/>
                          </a:cubicBezTo>
                          <a:close/>
                        </a:path>
                      </a:pathLst>
                    </a:custGeom>
                    <a:solidFill>
                      <a:srgbClr val="D26835"/>
                    </a:solid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id="{C4C11A74-CD64-1552-93F4-429E49D0A1A5}"/>
                        </a:ext>
                      </a:extLst>
                    </p:cNvPr>
                    <p:cNvSpPr/>
                    <p:nvPr/>
                  </p:nvSpPr>
                  <p:spPr>
                    <a:xfrm>
                      <a:off x="-2485073" y="5347104"/>
                      <a:ext cx="47625" cy="47625"/>
                    </a:xfrm>
                    <a:custGeom>
                      <a:avLst/>
                      <a:gdLst>
                        <a:gd name="connsiteX0" fmla="*/ 0 w 47625"/>
                        <a:gd name="connsiteY0" fmla="*/ 23813 h 47625"/>
                        <a:gd name="connsiteX1" fmla="*/ 23813 w 47625"/>
                        <a:gd name="connsiteY1" fmla="*/ 0 h 47625"/>
                        <a:gd name="connsiteX2" fmla="*/ 47625 w 47625"/>
                        <a:gd name="connsiteY2" fmla="*/ 23813 h 47625"/>
                        <a:gd name="connsiteX3" fmla="*/ 23813 w 47625"/>
                        <a:gd name="connsiteY3" fmla="*/ 47625 h 47625"/>
                        <a:gd name="connsiteX4" fmla="*/ 0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0" y="23813"/>
                          </a:moveTo>
                          <a:cubicBezTo>
                            <a:pt x="0" y="10477"/>
                            <a:pt x="10478" y="0"/>
                            <a:pt x="23813" y="0"/>
                          </a:cubicBezTo>
                          <a:cubicBezTo>
                            <a:pt x="37148" y="0"/>
                            <a:pt x="47625" y="10477"/>
                            <a:pt x="47625" y="23813"/>
                          </a:cubicBezTo>
                          <a:cubicBezTo>
                            <a:pt x="47625" y="37148"/>
                            <a:pt x="37148" y="47625"/>
                            <a:pt x="23813" y="47625"/>
                          </a:cubicBezTo>
                          <a:cubicBezTo>
                            <a:pt x="10478" y="46673"/>
                            <a:pt x="0" y="36195"/>
                            <a:pt x="0" y="23813"/>
                          </a:cubicBezTo>
                          <a:close/>
                        </a:path>
                      </a:pathLst>
                    </a:custGeom>
                    <a:solidFill>
                      <a:srgbClr val="BC422A"/>
                    </a:solid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id="{923138A9-3260-9FA1-18FF-823EA562842A}"/>
                        </a:ext>
                      </a:extLst>
                    </p:cNvPr>
                    <p:cNvSpPr/>
                    <p:nvPr/>
                  </p:nvSpPr>
                  <p:spPr>
                    <a:xfrm>
                      <a:off x="-2433638" y="5220421"/>
                      <a:ext cx="47625" cy="47625"/>
                    </a:xfrm>
                    <a:custGeom>
                      <a:avLst/>
                      <a:gdLst>
                        <a:gd name="connsiteX0" fmla="*/ 47625 w 47625"/>
                        <a:gd name="connsiteY0" fmla="*/ 23812 h 47625"/>
                        <a:gd name="connsiteX1" fmla="*/ 23812 w 47625"/>
                        <a:gd name="connsiteY1" fmla="*/ 47625 h 47625"/>
                        <a:gd name="connsiteX2" fmla="*/ 0 w 47625"/>
                        <a:gd name="connsiteY2" fmla="*/ 23812 h 47625"/>
                        <a:gd name="connsiteX3" fmla="*/ 23812 w 47625"/>
                        <a:gd name="connsiteY3" fmla="*/ 0 h 47625"/>
                        <a:gd name="connsiteX4" fmla="*/ 47625 w 47625"/>
                        <a:gd name="connsiteY4" fmla="*/ 238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2"/>
                          </a:moveTo>
                          <a:cubicBezTo>
                            <a:pt x="47625" y="36964"/>
                            <a:pt x="36964" y="47625"/>
                            <a:pt x="23812" y="47625"/>
                          </a:cubicBezTo>
                          <a:cubicBezTo>
                            <a:pt x="10661" y="47625"/>
                            <a:pt x="0" y="36964"/>
                            <a:pt x="0" y="23812"/>
                          </a:cubicBezTo>
                          <a:cubicBezTo>
                            <a:pt x="0" y="10661"/>
                            <a:pt x="10661" y="0"/>
                            <a:pt x="23812" y="0"/>
                          </a:cubicBezTo>
                          <a:cubicBezTo>
                            <a:pt x="36964" y="0"/>
                            <a:pt x="47625" y="10661"/>
                            <a:pt x="47625" y="23812"/>
                          </a:cubicBezTo>
                          <a:close/>
                        </a:path>
                      </a:pathLst>
                    </a:custGeom>
                    <a:solidFill>
                      <a:srgbClr val="BC422A"/>
                    </a:solid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id="{AD7FCCC7-3955-6735-5E4A-C409FBFFEFCE}"/>
                        </a:ext>
                      </a:extLst>
                    </p:cNvPr>
                    <p:cNvSpPr/>
                    <p:nvPr/>
                  </p:nvSpPr>
                  <p:spPr>
                    <a:xfrm>
                      <a:off x="-2526030" y="5068021"/>
                      <a:ext cx="47625" cy="47625"/>
                    </a:xfrm>
                    <a:custGeom>
                      <a:avLst/>
                      <a:gdLst>
                        <a:gd name="connsiteX0" fmla="*/ 47625 w 47625"/>
                        <a:gd name="connsiteY0" fmla="*/ 23812 h 47625"/>
                        <a:gd name="connsiteX1" fmla="*/ 23813 w 47625"/>
                        <a:gd name="connsiteY1" fmla="*/ 47625 h 47625"/>
                        <a:gd name="connsiteX2" fmla="*/ 0 w 47625"/>
                        <a:gd name="connsiteY2" fmla="*/ 23812 h 47625"/>
                        <a:gd name="connsiteX3" fmla="*/ 23813 w 47625"/>
                        <a:gd name="connsiteY3" fmla="*/ 0 h 47625"/>
                        <a:gd name="connsiteX4" fmla="*/ 47625 w 47625"/>
                        <a:gd name="connsiteY4" fmla="*/ 238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2"/>
                          </a:moveTo>
                          <a:cubicBezTo>
                            <a:pt x="47625" y="36964"/>
                            <a:pt x="36964" y="47625"/>
                            <a:pt x="23813" y="47625"/>
                          </a:cubicBezTo>
                          <a:cubicBezTo>
                            <a:pt x="10661" y="47625"/>
                            <a:pt x="0" y="36964"/>
                            <a:pt x="0" y="23812"/>
                          </a:cubicBezTo>
                          <a:cubicBezTo>
                            <a:pt x="0" y="10661"/>
                            <a:pt x="10661" y="0"/>
                            <a:pt x="23813" y="0"/>
                          </a:cubicBezTo>
                          <a:cubicBezTo>
                            <a:pt x="36964" y="0"/>
                            <a:pt x="47625" y="10661"/>
                            <a:pt x="47625" y="23812"/>
                          </a:cubicBezTo>
                          <a:close/>
                        </a:path>
                      </a:pathLst>
                    </a:custGeom>
                    <a:solidFill>
                      <a:srgbClr val="BC422A"/>
                    </a:solidFill>
                    <a:ln w="9525" cap="flat">
                      <a:noFill/>
                      <a:prstDash val="solid"/>
                      <a:miter/>
                    </a:ln>
                  </p:spPr>
                  <p:txBody>
                    <a:bodyPr rtlCol="0" anchor="ctr"/>
                    <a:lstStyle/>
                    <a:p>
                      <a:endParaRPr lang="en-US"/>
                    </a:p>
                  </p:txBody>
                </p:sp>
              </p:grpSp>
              <p:sp>
                <p:nvSpPr>
                  <p:cNvPr id="1273" name="Freeform: Shape 1272">
                    <a:extLst>
                      <a:ext uri="{FF2B5EF4-FFF2-40B4-BE49-F238E27FC236}">
                        <a16:creationId xmlns:a16="http://schemas.microsoft.com/office/drawing/2014/main" id="{7D9A6DAB-16BA-C2BA-678F-9255CCBCFC9E}"/>
                      </a:ext>
                    </a:extLst>
                  </p:cNvPr>
                  <p:cNvSpPr/>
                  <p:nvPr/>
                </p:nvSpPr>
                <p:spPr>
                  <a:xfrm>
                    <a:off x="-2285696" y="5657922"/>
                    <a:ext cx="223230" cy="254013"/>
                  </a:xfrm>
                  <a:custGeom>
                    <a:avLst/>
                    <a:gdLst>
                      <a:gd name="connsiteX0" fmla="*/ 204484 w 223230"/>
                      <a:gd name="connsiteY0" fmla="*/ 254014 h 254013"/>
                      <a:gd name="connsiteX1" fmla="*/ 190196 w 223230"/>
                      <a:gd name="connsiteY1" fmla="*/ 247346 h 254013"/>
                      <a:gd name="connsiteX2" fmla="*/ 4459 w 223230"/>
                      <a:gd name="connsiteY2" fmla="*/ 31129 h 254013"/>
                      <a:gd name="connsiteX3" fmla="*/ 6364 w 223230"/>
                      <a:gd name="connsiteY3" fmla="*/ 4459 h 254013"/>
                      <a:gd name="connsiteX4" fmla="*/ 33034 w 223230"/>
                      <a:gd name="connsiteY4" fmla="*/ 6364 h 254013"/>
                      <a:gd name="connsiteX5" fmla="*/ 218771 w 223230"/>
                      <a:gd name="connsiteY5" fmla="*/ 222581 h 254013"/>
                      <a:gd name="connsiteX6" fmla="*/ 216866 w 223230"/>
                      <a:gd name="connsiteY6" fmla="*/ 249251 h 254013"/>
                      <a:gd name="connsiteX7" fmla="*/ 204484 w 223230"/>
                      <a:gd name="connsiteY7" fmla="*/ 254014 h 2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30" h="254013">
                        <a:moveTo>
                          <a:pt x="204484" y="254014"/>
                        </a:moveTo>
                        <a:cubicBezTo>
                          <a:pt x="198769" y="254014"/>
                          <a:pt x="194006" y="252109"/>
                          <a:pt x="190196" y="247346"/>
                        </a:cubicBezTo>
                        <a:lnTo>
                          <a:pt x="4459" y="31129"/>
                        </a:lnTo>
                        <a:cubicBezTo>
                          <a:pt x="-2209" y="23509"/>
                          <a:pt x="-1256" y="11126"/>
                          <a:pt x="6364" y="4459"/>
                        </a:cubicBezTo>
                        <a:cubicBezTo>
                          <a:pt x="13984" y="-2209"/>
                          <a:pt x="26366" y="-1256"/>
                          <a:pt x="33034" y="6364"/>
                        </a:cubicBezTo>
                        <a:lnTo>
                          <a:pt x="218771" y="222581"/>
                        </a:lnTo>
                        <a:cubicBezTo>
                          <a:pt x="225439" y="230201"/>
                          <a:pt x="224486" y="242584"/>
                          <a:pt x="216866" y="249251"/>
                        </a:cubicBezTo>
                        <a:cubicBezTo>
                          <a:pt x="213056" y="252109"/>
                          <a:pt x="208294" y="254014"/>
                          <a:pt x="204484" y="254014"/>
                        </a:cubicBezTo>
                        <a:close/>
                      </a:path>
                    </a:pathLst>
                  </a:custGeom>
                  <a:solidFill>
                    <a:srgbClr val="FFFFFF"/>
                  </a:solid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id="{25FD40EB-8702-1197-355A-BC504259A2C7}"/>
                      </a:ext>
                    </a:extLst>
                  </p:cNvPr>
                  <p:cNvSpPr/>
                  <p:nvPr/>
                </p:nvSpPr>
                <p:spPr>
                  <a:xfrm>
                    <a:off x="-2227897" y="5914794"/>
                    <a:ext cx="43814" cy="43814"/>
                  </a:xfrm>
                  <a:custGeom>
                    <a:avLst/>
                    <a:gdLst>
                      <a:gd name="connsiteX0" fmla="*/ 0 w 43814"/>
                      <a:gd name="connsiteY0" fmla="*/ 21907 h 43814"/>
                      <a:gd name="connsiteX1" fmla="*/ 21907 w 43814"/>
                      <a:gd name="connsiteY1" fmla="*/ 0 h 43814"/>
                      <a:gd name="connsiteX2" fmla="*/ 43815 w 43814"/>
                      <a:gd name="connsiteY2" fmla="*/ 21907 h 43814"/>
                      <a:gd name="connsiteX3" fmla="*/ 21907 w 43814"/>
                      <a:gd name="connsiteY3" fmla="*/ 43815 h 43814"/>
                      <a:gd name="connsiteX4" fmla="*/ 0 w 43814"/>
                      <a:gd name="connsiteY4" fmla="*/ 21907 h 4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4" h="43814">
                        <a:moveTo>
                          <a:pt x="0" y="21907"/>
                        </a:moveTo>
                        <a:cubicBezTo>
                          <a:pt x="0" y="9525"/>
                          <a:pt x="9525" y="0"/>
                          <a:pt x="21907" y="0"/>
                        </a:cubicBezTo>
                        <a:cubicBezTo>
                          <a:pt x="34290" y="0"/>
                          <a:pt x="43815" y="9525"/>
                          <a:pt x="43815" y="21907"/>
                        </a:cubicBezTo>
                        <a:cubicBezTo>
                          <a:pt x="43815" y="34290"/>
                          <a:pt x="34290" y="43815"/>
                          <a:pt x="21907" y="43815"/>
                        </a:cubicBezTo>
                        <a:cubicBezTo>
                          <a:pt x="9525" y="43815"/>
                          <a:pt x="0" y="34290"/>
                          <a:pt x="0" y="21907"/>
                        </a:cubicBezTo>
                        <a:close/>
                      </a:path>
                    </a:pathLst>
                  </a:custGeom>
                  <a:solidFill>
                    <a:srgbClr val="FFFFFF"/>
                  </a:solidFill>
                  <a:ln w="9525" cap="flat">
                    <a:noFill/>
                    <a:prstDash val="solid"/>
                    <a:miter/>
                  </a:ln>
                </p:spPr>
                <p:txBody>
                  <a:bodyPr rtlCol="0" anchor="ctr"/>
                  <a:lstStyle/>
                  <a:p>
                    <a:endParaRPr lang="en-US"/>
                  </a:p>
                </p:txBody>
              </p:sp>
            </p:grpSp>
            <p:sp>
              <p:nvSpPr>
                <p:cNvPr id="1271" name="Freeform: Shape 1270">
                  <a:extLst>
                    <a:ext uri="{FF2B5EF4-FFF2-40B4-BE49-F238E27FC236}">
                      <a16:creationId xmlns:a16="http://schemas.microsoft.com/office/drawing/2014/main" id="{0DAA582A-2267-4A86-E187-8ABFD1EF0958}"/>
                    </a:ext>
                  </a:extLst>
                </p:cNvPr>
                <p:cNvSpPr/>
                <p:nvPr/>
              </p:nvSpPr>
              <p:spPr>
                <a:xfrm>
                  <a:off x="-3044847" y="4712739"/>
                  <a:ext cx="1162162" cy="1495424"/>
                </a:xfrm>
                <a:custGeom>
                  <a:avLst/>
                  <a:gdLst>
                    <a:gd name="connsiteX0" fmla="*/ 944584 w 1162162"/>
                    <a:gd name="connsiteY0" fmla="*/ 1495425 h 1495424"/>
                    <a:gd name="connsiteX1" fmla="*/ 215922 w 1162162"/>
                    <a:gd name="connsiteY1" fmla="*/ 1495425 h 1495424"/>
                    <a:gd name="connsiteX2" fmla="*/ 19707 w 1162162"/>
                    <a:gd name="connsiteY2" fmla="*/ 1368743 h 1495424"/>
                    <a:gd name="connsiteX3" fmla="*/ 53997 w 1162162"/>
                    <a:gd name="connsiteY3" fmla="*/ 1137285 h 1495424"/>
                    <a:gd name="connsiteX4" fmla="*/ 417852 w 1162162"/>
                    <a:gd name="connsiteY4" fmla="*/ 720090 h 1495424"/>
                    <a:gd name="connsiteX5" fmla="*/ 443569 w 1162162"/>
                    <a:gd name="connsiteY5" fmla="*/ 695325 h 1495424"/>
                    <a:gd name="connsiteX6" fmla="*/ 443569 w 1162162"/>
                    <a:gd name="connsiteY6" fmla="*/ 142875 h 1495424"/>
                    <a:gd name="connsiteX7" fmla="*/ 402612 w 1162162"/>
                    <a:gd name="connsiteY7" fmla="*/ 80010 h 1495424"/>
                    <a:gd name="connsiteX8" fmla="*/ 402612 w 1162162"/>
                    <a:gd name="connsiteY8" fmla="*/ 67627 h 1495424"/>
                    <a:gd name="connsiteX9" fmla="*/ 470239 w 1162162"/>
                    <a:gd name="connsiteY9" fmla="*/ 0 h 1495424"/>
                    <a:gd name="connsiteX10" fmla="*/ 691219 w 1162162"/>
                    <a:gd name="connsiteY10" fmla="*/ 0 h 1495424"/>
                    <a:gd name="connsiteX11" fmla="*/ 758847 w 1162162"/>
                    <a:gd name="connsiteY11" fmla="*/ 67627 h 1495424"/>
                    <a:gd name="connsiteX12" fmla="*/ 758847 w 1162162"/>
                    <a:gd name="connsiteY12" fmla="*/ 80010 h 1495424"/>
                    <a:gd name="connsiteX13" fmla="*/ 717889 w 1162162"/>
                    <a:gd name="connsiteY13" fmla="*/ 142875 h 1495424"/>
                    <a:gd name="connsiteX14" fmla="*/ 717889 w 1162162"/>
                    <a:gd name="connsiteY14" fmla="*/ 695325 h 1495424"/>
                    <a:gd name="connsiteX15" fmla="*/ 743607 w 1162162"/>
                    <a:gd name="connsiteY15" fmla="*/ 720090 h 1495424"/>
                    <a:gd name="connsiteX16" fmla="*/ 1108414 w 1162162"/>
                    <a:gd name="connsiteY16" fmla="*/ 1137285 h 1495424"/>
                    <a:gd name="connsiteX17" fmla="*/ 1142704 w 1162162"/>
                    <a:gd name="connsiteY17" fmla="*/ 1368743 h 1495424"/>
                    <a:gd name="connsiteX18" fmla="*/ 944584 w 1162162"/>
                    <a:gd name="connsiteY18" fmla="*/ 1495425 h 1495424"/>
                    <a:gd name="connsiteX19" fmla="*/ 470239 w 1162162"/>
                    <a:gd name="connsiteY19" fmla="*/ 43815 h 1495424"/>
                    <a:gd name="connsiteX20" fmla="*/ 445474 w 1162162"/>
                    <a:gd name="connsiteY20" fmla="*/ 68580 h 1495424"/>
                    <a:gd name="connsiteX21" fmla="*/ 445474 w 1162162"/>
                    <a:gd name="connsiteY21" fmla="*/ 80963 h 1495424"/>
                    <a:gd name="connsiteX22" fmla="*/ 467382 w 1162162"/>
                    <a:gd name="connsiteY22" fmla="*/ 105727 h 1495424"/>
                    <a:gd name="connsiteX23" fmla="*/ 486432 w 1162162"/>
                    <a:gd name="connsiteY23" fmla="*/ 107632 h 1495424"/>
                    <a:gd name="connsiteX24" fmla="*/ 486432 w 1162162"/>
                    <a:gd name="connsiteY24" fmla="*/ 717232 h 1495424"/>
                    <a:gd name="connsiteX25" fmla="*/ 477859 w 1162162"/>
                    <a:gd name="connsiteY25" fmla="*/ 723900 h 1495424"/>
                    <a:gd name="connsiteX26" fmla="*/ 450237 w 1162162"/>
                    <a:gd name="connsiteY26" fmla="*/ 748665 h 1495424"/>
                    <a:gd name="connsiteX27" fmla="*/ 86382 w 1162162"/>
                    <a:gd name="connsiteY27" fmla="*/ 1165860 h 1495424"/>
                    <a:gd name="connsiteX28" fmla="*/ 59712 w 1162162"/>
                    <a:gd name="connsiteY28" fmla="*/ 1350645 h 1495424"/>
                    <a:gd name="connsiteX29" fmla="*/ 216874 w 1162162"/>
                    <a:gd name="connsiteY29" fmla="*/ 1451610 h 1495424"/>
                    <a:gd name="connsiteX30" fmla="*/ 945537 w 1162162"/>
                    <a:gd name="connsiteY30" fmla="*/ 1451610 h 1495424"/>
                    <a:gd name="connsiteX31" fmla="*/ 1102699 w 1162162"/>
                    <a:gd name="connsiteY31" fmla="*/ 1350645 h 1495424"/>
                    <a:gd name="connsiteX32" fmla="*/ 1076029 w 1162162"/>
                    <a:gd name="connsiteY32" fmla="*/ 1165860 h 1495424"/>
                    <a:gd name="connsiteX33" fmla="*/ 710269 w 1162162"/>
                    <a:gd name="connsiteY33" fmla="*/ 748665 h 1495424"/>
                    <a:gd name="connsiteX34" fmla="*/ 682647 w 1162162"/>
                    <a:gd name="connsiteY34" fmla="*/ 723900 h 1495424"/>
                    <a:gd name="connsiteX35" fmla="*/ 674074 w 1162162"/>
                    <a:gd name="connsiteY35" fmla="*/ 717232 h 1495424"/>
                    <a:gd name="connsiteX36" fmla="*/ 674074 w 1162162"/>
                    <a:gd name="connsiteY36" fmla="*/ 106680 h 1495424"/>
                    <a:gd name="connsiteX37" fmla="*/ 693124 w 1162162"/>
                    <a:gd name="connsiteY37" fmla="*/ 104775 h 1495424"/>
                    <a:gd name="connsiteX38" fmla="*/ 715032 w 1162162"/>
                    <a:gd name="connsiteY38" fmla="*/ 80010 h 1495424"/>
                    <a:gd name="connsiteX39" fmla="*/ 715032 w 1162162"/>
                    <a:gd name="connsiteY39" fmla="*/ 67627 h 1495424"/>
                    <a:gd name="connsiteX40" fmla="*/ 690267 w 1162162"/>
                    <a:gd name="connsiteY40" fmla="*/ 42863 h 1495424"/>
                    <a:gd name="connsiteX41" fmla="*/ 470239 w 1162162"/>
                    <a:gd name="connsiteY41" fmla="*/ 42863 h 149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62162" h="1495424">
                      <a:moveTo>
                        <a:pt x="944584" y="1495425"/>
                      </a:moveTo>
                      <a:lnTo>
                        <a:pt x="215922" y="1495425"/>
                      </a:lnTo>
                      <a:cubicBezTo>
                        <a:pt x="130197" y="1495425"/>
                        <a:pt x="54949" y="1446848"/>
                        <a:pt x="19707" y="1368743"/>
                      </a:cubicBezTo>
                      <a:cubicBezTo>
                        <a:pt x="-15536" y="1290637"/>
                        <a:pt x="-3153" y="1202055"/>
                        <a:pt x="53997" y="1137285"/>
                      </a:cubicBezTo>
                      <a:lnTo>
                        <a:pt x="417852" y="720090"/>
                      </a:lnTo>
                      <a:cubicBezTo>
                        <a:pt x="425472" y="711518"/>
                        <a:pt x="434044" y="702945"/>
                        <a:pt x="443569" y="695325"/>
                      </a:cubicBezTo>
                      <a:lnTo>
                        <a:pt x="443569" y="142875"/>
                      </a:lnTo>
                      <a:cubicBezTo>
                        <a:pt x="418804" y="132397"/>
                        <a:pt x="402612" y="108585"/>
                        <a:pt x="402612" y="80010"/>
                      </a:cubicBezTo>
                      <a:lnTo>
                        <a:pt x="402612" y="67627"/>
                      </a:lnTo>
                      <a:cubicBezTo>
                        <a:pt x="402612" y="30480"/>
                        <a:pt x="433092" y="0"/>
                        <a:pt x="470239" y="0"/>
                      </a:cubicBezTo>
                      <a:lnTo>
                        <a:pt x="691219" y="0"/>
                      </a:lnTo>
                      <a:cubicBezTo>
                        <a:pt x="728367" y="0"/>
                        <a:pt x="758847" y="30480"/>
                        <a:pt x="758847" y="67627"/>
                      </a:cubicBezTo>
                      <a:lnTo>
                        <a:pt x="758847" y="80010"/>
                      </a:lnTo>
                      <a:cubicBezTo>
                        <a:pt x="758847" y="107632"/>
                        <a:pt x="741702" y="132397"/>
                        <a:pt x="717889" y="142875"/>
                      </a:cubicBezTo>
                      <a:lnTo>
                        <a:pt x="717889" y="695325"/>
                      </a:lnTo>
                      <a:cubicBezTo>
                        <a:pt x="727414" y="702945"/>
                        <a:pt x="735034" y="711518"/>
                        <a:pt x="743607" y="720090"/>
                      </a:cubicBezTo>
                      <a:lnTo>
                        <a:pt x="1108414" y="1137285"/>
                      </a:lnTo>
                      <a:cubicBezTo>
                        <a:pt x="1164612" y="1202055"/>
                        <a:pt x="1177947" y="1290637"/>
                        <a:pt x="1142704" y="1368743"/>
                      </a:cubicBezTo>
                      <a:cubicBezTo>
                        <a:pt x="1105557" y="1446848"/>
                        <a:pt x="1030309" y="1495425"/>
                        <a:pt x="944584" y="1495425"/>
                      </a:cubicBezTo>
                      <a:close/>
                      <a:moveTo>
                        <a:pt x="470239" y="43815"/>
                      </a:moveTo>
                      <a:cubicBezTo>
                        <a:pt x="456904" y="43815"/>
                        <a:pt x="445474" y="55245"/>
                        <a:pt x="445474" y="68580"/>
                      </a:cubicBezTo>
                      <a:lnTo>
                        <a:pt x="445474" y="80963"/>
                      </a:lnTo>
                      <a:cubicBezTo>
                        <a:pt x="445474" y="93345"/>
                        <a:pt x="454999" y="103822"/>
                        <a:pt x="467382" y="105727"/>
                      </a:cubicBezTo>
                      <a:lnTo>
                        <a:pt x="486432" y="107632"/>
                      </a:lnTo>
                      <a:lnTo>
                        <a:pt x="486432" y="717232"/>
                      </a:lnTo>
                      <a:lnTo>
                        <a:pt x="477859" y="723900"/>
                      </a:lnTo>
                      <a:cubicBezTo>
                        <a:pt x="468334" y="731520"/>
                        <a:pt x="458809" y="740093"/>
                        <a:pt x="450237" y="748665"/>
                      </a:cubicBezTo>
                      <a:lnTo>
                        <a:pt x="86382" y="1165860"/>
                      </a:lnTo>
                      <a:cubicBezTo>
                        <a:pt x="41614" y="1217295"/>
                        <a:pt x="31137" y="1287780"/>
                        <a:pt x="59712" y="1350645"/>
                      </a:cubicBezTo>
                      <a:cubicBezTo>
                        <a:pt x="88287" y="1412558"/>
                        <a:pt x="148294" y="1451610"/>
                        <a:pt x="216874" y="1451610"/>
                      </a:cubicBezTo>
                      <a:lnTo>
                        <a:pt x="945537" y="1451610"/>
                      </a:lnTo>
                      <a:cubicBezTo>
                        <a:pt x="1014117" y="1451610"/>
                        <a:pt x="1074124" y="1412558"/>
                        <a:pt x="1102699" y="1350645"/>
                      </a:cubicBezTo>
                      <a:cubicBezTo>
                        <a:pt x="1131274" y="1288733"/>
                        <a:pt x="1120797" y="1217295"/>
                        <a:pt x="1076029" y="1165860"/>
                      </a:cubicBezTo>
                      <a:lnTo>
                        <a:pt x="710269" y="748665"/>
                      </a:lnTo>
                      <a:cubicBezTo>
                        <a:pt x="701697" y="739140"/>
                        <a:pt x="693124" y="730568"/>
                        <a:pt x="682647" y="723900"/>
                      </a:cubicBezTo>
                      <a:lnTo>
                        <a:pt x="674074" y="717232"/>
                      </a:lnTo>
                      <a:lnTo>
                        <a:pt x="674074" y="106680"/>
                      </a:lnTo>
                      <a:lnTo>
                        <a:pt x="693124" y="104775"/>
                      </a:lnTo>
                      <a:cubicBezTo>
                        <a:pt x="705507" y="103822"/>
                        <a:pt x="715032" y="93345"/>
                        <a:pt x="715032" y="80010"/>
                      </a:cubicBezTo>
                      <a:lnTo>
                        <a:pt x="715032" y="67627"/>
                      </a:lnTo>
                      <a:cubicBezTo>
                        <a:pt x="715032" y="54292"/>
                        <a:pt x="703602" y="42863"/>
                        <a:pt x="690267" y="42863"/>
                      </a:cubicBezTo>
                      <a:lnTo>
                        <a:pt x="470239" y="42863"/>
                      </a:lnTo>
                      <a:close/>
                    </a:path>
                  </a:pathLst>
                </a:custGeom>
                <a:solidFill>
                  <a:srgbClr val="272525"/>
                </a:solidFill>
                <a:ln w="9525" cap="flat">
                  <a:noFill/>
                  <a:prstDash val="solid"/>
                  <a:miter/>
                </a:ln>
              </p:spPr>
              <p:txBody>
                <a:bodyPr rtlCol="0" anchor="ctr"/>
                <a:lstStyle/>
                <a:p>
                  <a:endParaRPr lang="en-US"/>
                </a:p>
              </p:txBody>
            </p:sp>
          </p:grpSp>
        </p:grpSp>
      </p:grpSp>
      <p:sp>
        <p:nvSpPr>
          <p:cNvPr id="1135" name="Google Shape;1135;p35"/>
          <p:cNvSpPr txBox="1">
            <a:spLocks noGrp="1"/>
          </p:cNvSpPr>
          <p:nvPr>
            <p:ph type="ctrTitle"/>
          </p:nvPr>
        </p:nvSpPr>
        <p:spPr>
          <a:xfrm>
            <a:off x="3134574" y="1055941"/>
            <a:ext cx="5118600" cy="946200"/>
          </a:xfrm>
          <a:prstGeom prst="rect">
            <a:avLst/>
          </a:prstGeom>
        </p:spPr>
        <p:txBody>
          <a:bodyPr spcFirstLastPara="1" wrap="square" lIns="91425" tIns="91425" rIns="91425" bIns="91425" anchor="t" anchorCtr="0">
            <a:noAutofit/>
          </a:bodyPr>
          <a:lstStyle/>
          <a:p>
            <a:pPr algn="ct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2. Acid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tác</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dụng</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với</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kim</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 </a:t>
            </a:r>
            <a:r>
              <a:rPr lang="en-US" sz="5400" b="1" dirty="0" err="1">
                <a:solidFill>
                  <a:srgbClr val="C00000"/>
                </a:solidFill>
                <a:latin typeface="Times New Roman" panose="02020603050405020304" pitchFamily="18" charset="0"/>
                <a:ea typeface="Gamja Flower" pitchFamily="2" charset="-127"/>
                <a:cs typeface="Times New Roman" panose="02020603050405020304" pitchFamily="18" charset="0"/>
              </a:rPr>
              <a:t>loại</a:t>
            </a:r>
            <a:endParaRPr lang="en-ID" sz="5400" b="1" dirty="0">
              <a:solidFill>
                <a:srgbClr val="C00000"/>
              </a:solidFill>
              <a:latin typeface="Times New Roman" panose="02020603050405020304" pitchFamily="18" charset="0"/>
              <a:ea typeface="Gamja Flower" pitchFamily="2" charset="-127"/>
              <a:cs typeface="Times New Roman" panose="02020603050405020304" pitchFamily="18" charset="0"/>
            </a:endParaRPr>
          </a:p>
        </p:txBody>
      </p:sp>
      <p:sp>
        <p:nvSpPr>
          <p:cNvPr id="1137" name="Google Shape;1137;p35"/>
          <p:cNvSpPr/>
          <p:nvPr/>
        </p:nvSpPr>
        <p:spPr>
          <a:xfrm>
            <a:off x="441464" y="124166"/>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497421" y="153359"/>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691;p38">
            <a:extLst>
              <a:ext uri="{FF2B5EF4-FFF2-40B4-BE49-F238E27FC236}">
                <a16:creationId xmlns:a16="http://schemas.microsoft.com/office/drawing/2014/main" id="{B56E534A-C2A8-E51F-B486-11DF03E570CC}"/>
              </a:ext>
            </a:extLst>
          </p:cNvPr>
          <p:cNvGrpSpPr/>
          <p:nvPr/>
        </p:nvGrpSpPr>
        <p:grpSpPr>
          <a:xfrm>
            <a:off x="858139" y="932825"/>
            <a:ext cx="2333555" cy="3119355"/>
            <a:chOff x="6283248" y="1922125"/>
            <a:chExt cx="2158900" cy="2886154"/>
          </a:xfrm>
        </p:grpSpPr>
        <p:sp>
          <p:nvSpPr>
            <p:cNvPr id="3" name="Google Shape;1692;p38">
              <a:extLst>
                <a:ext uri="{FF2B5EF4-FFF2-40B4-BE49-F238E27FC236}">
                  <a16:creationId xmlns:a16="http://schemas.microsoft.com/office/drawing/2014/main" id="{F7F67042-AD3D-0C57-5074-C1C307AFFEDF}"/>
                </a:ext>
              </a:extLst>
            </p:cNvPr>
            <p:cNvSpPr/>
            <p:nvPr/>
          </p:nvSpPr>
          <p:spPr>
            <a:xfrm rot="5400000">
              <a:off x="6967400" y="2210175"/>
              <a:ext cx="534300" cy="352800"/>
            </a:xfrm>
            <a:prstGeom prst="doubleWave">
              <a:avLst>
                <a:gd name="adj1" fmla="val 6250"/>
                <a:gd name="adj2" fmla="val 0"/>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693;p38">
              <a:extLst>
                <a:ext uri="{FF2B5EF4-FFF2-40B4-BE49-F238E27FC236}">
                  <a16:creationId xmlns:a16="http://schemas.microsoft.com/office/drawing/2014/main" id="{3F86EA06-6F4C-3907-2477-3C0591C2091E}"/>
                </a:ext>
              </a:extLst>
            </p:cNvPr>
            <p:cNvGrpSpPr/>
            <p:nvPr/>
          </p:nvGrpSpPr>
          <p:grpSpPr>
            <a:xfrm>
              <a:off x="6283248" y="2002366"/>
              <a:ext cx="2158900" cy="2805913"/>
              <a:chOff x="6283248" y="2002366"/>
              <a:chExt cx="2158900" cy="2805913"/>
            </a:xfrm>
          </p:grpSpPr>
          <p:grpSp>
            <p:nvGrpSpPr>
              <p:cNvPr id="11" name="Google Shape;1694;p38">
                <a:extLst>
                  <a:ext uri="{FF2B5EF4-FFF2-40B4-BE49-F238E27FC236}">
                    <a16:creationId xmlns:a16="http://schemas.microsoft.com/office/drawing/2014/main" id="{85F0C286-8E30-305D-60D3-08DA3BFDFD26}"/>
                  </a:ext>
                </a:extLst>
              </p:cNvPr>
              <p:cNvGrpSpPr/>
              <p:nvPr/>
            </p:nvGrpSpPr>
            <p:grpSpPr>
              <a:xfrm>
                <a:off x="6283248" y="2002366"/>
                <a:ext cx="2158900" cy="2805913"/>
                <a:chOff x="5921198" y="2000316"/>
                <a:chExt cx="2158900" cy="2805913"/>
              </a:xfrm>
            </p:grpSpPr>
            <p:sp>
              <p:nvSpPr>
                <p:cNvPr id="16" name="Google Shape;1695;p38">
                  <a:extLst>
                    <a:ext uri="{FF2B5EF4-FFF2-40B4-BE49-F238E27FC236}">
                      <a16:creationId xmlns:a16="http://schemas.microsoft.com/office/drawing/2014/main" id="{7605567C-3617-9787-5B24-DD384E7213A3}"/>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96;p38">
                  <a:extLst>
                    <a:ext uri="{FF2B5EF4-FFF2-40B4-BE49-F238E27FC236}">
                      <a16:creationId xmlns:a16="http://schemas.microsoft.com/office/drawing/2014/main" id="{1C163F90-0363-C9C7-2F2D-AC240BE8A88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97;p38">
                  <a:extLst>
                    <a:ext uri="{FF2B5EF4-FFF2-40B4-BE49-F238E27FC236}">
                      <a16:creationId xmlns:a16="http://schemas.microsoft.com/office/drawing/2014/main" id="{812F871A-351C-EC08-FFBC-A18AE4AF717A}"/>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98;p38">
                  <a:extLst>
                    <a:ext uri="{FF2B5EF4-FFF2-40B4-BE49-F238E27FC236}">
                      <a16:creationId xmlns:a16="http://schemas.microsoft.com/office/drawing/2014/main" id="{D1E3D25F-5C1D-CAEA-463F-196F2DD23D82}"/>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99;p38">
                  <a:extLst>
                    <a:ext uri="{FF2B5EF4-FFF2-40B4-BE49-F238E27FC236}">
                      <a16:creationId xmlns:a16="http://schemas.microsoft.com/office/drawing/2014/main" id="{6170780D-1B93-6375-28DB-F40C58EC8640}"/>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00;p38">
                  <a:extLst>
                    <a:ext uri="{FF2B5EF4-FFF2-40B4-BE49-F238E27FC236}">
                      <a16:creationId xmlns:a16="http://schemas.microsoft.com/office/drawing/2014/main" id="{472EC4A7-1156-3D98-3F6D-F6998AC4ECA7}"/>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01;p38">
                  <a:extLst>
                    <a:ext uri="{FF2B5EF4-FFF2-40B4-BE49-F238E27FC236}">
                      <a16:creationId xmlns:a16="http://schemas.microsoft.com/office/drawing/2014/main" id="{3A3051FF-E201-95A0-B791-2795D9DE3591}"/>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02;p38">
                  <a:extLst>
                    <a:ext uri="{FF2B5EF4-FFF2-40B4-BE49-F238E27FC236}">
                      <a16:creationId xmlns:a16="http://schemas.microsoft.com/office/drawing/2014/main" id="{BE843F34-DF82-8000-6F84-6E9627873BE3}"/>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03;p38">
                  <a:extLst>
                    <a:ext uri="{FF2B5EF4-FFF2-40B4-BE49-F238E27FC236}">
                      <a16:creationId xmlns:a16="http://schemas.microsoft.com/office/drawing/2014/main" id="{4C58662B-FB4B-875B-6072-915ADF41E3F1}"/>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04;p38">
                  <a:extLst>
                    <a:ext uri="{FF2B5EF4-FFF2-40B4-BE49-F238E27FC236}">
                      <a16:creationId xmlns:a16="http://schemas.microsoft.com/office/drawing/2014/main" id="{70AA9255-3FD8-64C9-EEBB-815AB39BD288}"/>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05;p38">
                  <a:extLst>
                    <a:ext uri="{FF2B5EF4-FFF2-40B4-BE49-F238E27FC236}">
                      <a16:creationId xmlns:a16="http://schemas.microsoft.com/office/drawing/2014/main" id="{496951C8-7663-63E8-31C8-4697216F7FC2}"/>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06;p38">
                  <a:extLst>
                    <a:ext uri="{FF2B5EF4-FFF2-40B4-BE49-F238E27FC236}">
                      <a16:creationId xmlns:a16="http://schemas.microsoft.com/office/drawing/2014/main" id="{76E935D1-C9C3-723A-967F-8FE98174A0F2}"/>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07;p38">
                  <a:extLst>
                    <a:ext uri="{FF2B5EF4-FFF2-40B4-BE49-F238E27FC236}">
                      <a16:creationId xmlns:a16="http://schemas.microsoft.com/office/drawing/2014/main" id="{CDA08351-37D7-63DD-EC47-BB4C86449DC2}"/>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08;p38">
                  <a:extLst>
                    <a:ext uri="{FF2B5EF4-FFF2-40B4-BE49-F238E27FC236}">
                      <a16:creationId xmlns:a16="http://schemas.microsoft.com/office/drawing/2014/main" id="{AFEBD04D-7716-8B1A-6A48-7E6509A5783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09;p38">
                  <a:extLst>
                    <a:ext uri="{FF2B5EF4-FFF2-40B4-BE49-F238E27FC236}">
                      <a16:creationId xmlns:a16="http://schemas.microsoft.com/office/drawing/2014/main" id="{6EA61ABE-5913-9D82-92EB-A9AD8E0B544C}"/>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0;p38">
                  <a:extLst>
                    <a:ext uri="{FF2B5EF4-FFF2-40B4-BE49-F238E27FC236}">
                      <a16:creationId xmlns:a16="http://schemas.microsoft.com/office/drawing/2014/main" id="{68418FA4-31DC-70E6-7600-6758FA7051C1}"/>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711;p38">
                  <a:extLst>
                    <a:ext uri="{FF2B5EF4-FFF2-40B4-BE49-F238E27FC236}">
                      <a16:creationId xmlns:a16="http://schemas.microsoft.com/office/drawing/2014/main" id="{02117484-CB9A-7DDB-6E76-24845C6F8264}"/>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712;p38">
                  <a:extLst>
                    <a:ext uri="{FF2B5EF4-FFF2-40B4-BE49-F238E27FC236}">
                      <a16:creationId xmlns:a16="http://schemas.microsoft.com/office/drawing/2014/main" id="{D413835B-9C05-4BAC-F353-83BFDCA208BC}"/>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713;p38">
                  <a:extLst>
                    <a:ext uri="{FF2B5EF4-FFF2-40B4-BE49-F238E27FC236}">
                      <a16:creationId xmlns:a16="http://schemas.microsoft.com/office/drawing/2014/main" id="{58910523-3094-B7E6-CDC2-ED2A72632D6D}"/>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714;p38">
                  <a:extLst>
                    <a:ext uri="{FF2B5EF4-FFF2-40B4-BE49-F238E27FC236}">
                      <a16:creationId xmlns:a16="http://schemas.microsoft.com/office/drawing/2014/main" id="{CEC83E51-C172-B79B-F5D7-18919678B04E}"/>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715;p38">
                  <a:extLst>
                    <a:ext uri="{FF2B5EF4-FFF2-40B4-BE49-F238E27FC236}">
                      <a16:creationId xmlns:a16="http://schemas.microsoft.com/office/drawing/2014/main" id="{C8248C9C-0DCC-AB51-AB19-BE220CBE6520}"/>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716;p38">
                  <a:extLst>
                    <a:ext uri="{FF2B5EF4-FFF2-40B4-BE49-F238E27FC236}">
                      <a16:creationId xmlns:a16="http://schemas.microsoft.com/office/drawing/2014/main" id="{3A175B4B-6493-1D46-7E16-A1A55F32836E}"/>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717;p38">
                  <a:extLst>
                    <a:ext uri="{FF2B5EF4-FFF2-40B4-BE49-F238E27FC236}">
                      <a16:creationId xmlns:a16="http://schemas.microsoft.com/office/drawing/2014/main" id="{F41A7C30-9BA6-ED5E-6CBC-1EBFF7633D05}"/>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718;p38">
                  <a:extLst>
                    <a:ext uri="{FF2B5EF4-FFF2-40B4-BE49-F238E27FC236}">
                      <a16:creationId xmlns:a16="http://schemas.microsoft.com/office/drawing/2014/main" id="{6D5D84CC-03AF-8205-2491-5376982B8FF2}"/>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719;p38">
                  <a:extLst>
                    <a:ext uri="{FF2B5EF4-FFF2-40B4-BE49-F238E27FC236}">
                      <a16:creationId xmlns:a16="http://schemas.microsoft.com/office/drawing/2014/main" id="{D195BDCF-EC7F-6889-448A-5A253683E534}"/>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720;p38">
                  <a:extLst>
                    <a:ext uri="{FF2B5EF4-FFF2-40B4-BE49-F238E27FC236}">
                      <a16:creationId xmlns:a16="http://schemas.microsoft.com/office/drawing/2014/main" id="{01D4E9C9-B6D8-73E4-1C7D-7CFCC824A8A2}"/>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721;p38">
                  <a:extLst>
                    <a:ext uri="{FF2B5EF4-FFF2-40B4-BE49-F238E27FC236}">
                      <a16:creationId xmlns:a16="http://schemas.microsoft.com/office/drawing/2014/main" id="{06727D6F-AD33-BFC3-4431-1DE063A81057}"/>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722;p38">
                  <a:extLst>
                    <a:ext uri="{FF2B5EF4-FFF2-40B4-BE49-F238E27FC236}">
                      <a16:creationId xmlns:a16="http://schemas.microsoft.com/office/drawing/2014/main" id="{50200C99-82ED-3D0D-A785-377DC7428239}"/>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EC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723;p38">
                  <a:extLst>
                    <a:ext uri="{FF2B5EF4-FFF2-40B4-BE49-F238E27FC236}">
                      <a16:creationId xmlns:a16="http://schemas.microsoft.com/office/drawing/2014/main" id="{64FB4325-368B-AAFA-0F0D-FF3BFB7EEE9D}"/>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724;p38">
                  <a:extLst>
                    <a:ext uri="{FF2B5EF4-FFF2-40B4-BE49-F238E27FC236}">
                      <a16:creationId xmlns:a16="http://schemas.microsoft.com/office/drawing/2014/main" id="{1B901324-85B1-6C8D-C225-AF6C313A501E}"/>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725;p38">
                  <a:extLst>
                    <a:ext uri="{FF2B5EF4-FFF2-40B4-BE49-F238E27FC236}">
                      <a16:creationId xmlns:a16="http://schemas.microsoft.com/office/drawing/2014/main" id="{0ECC5082-59C8-D6A3-C2CC-35119D73E7A5}"/>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726;p38">
                  <a:extLst>
                    <a:ext uri="{FF2B5EF4-FFF2-40B4-BE49-F238E27FC236}">
                      <a16:creationId xmlns:a16="http://schemas.microsoft.com/office/drawing/2014/main" id="{553A448B-2061-69E0-88F1-EC9787BC2F5E}"/>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727;p38">
                  <a:extLst>
                    <a:ext uri="{FF2B5EF4-FFF2-40B4-BE49-F238E27FC236}">
                      <a16:creationId xmlns:a16="http://schemas.microsoft.com/office/drawing/2014/main" id="{9F018CA2-4AF9-ADA2-8859-DD2CBC1FEE8D}"/>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728;p38">
                  <a:extLst>
                    <a:ext uri="{FF2B5EF4-FFF2-40B4-BE49-F238E27FC236}">
                      <a16:creationId xmlns:a16="http://schemas.microsoft.com/office/drawing/2014/main" id="{BFF4F829-2C83-0DA5-918F-971A6E2FD29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729;p38">
                  <a:extLst>
                    <a:ext uri="{FF2B5EF4-FFF2-40B4-BE49-F238E27FC236}">
                      <a16:creationId xmlns:a16="http://schemas.microsoft.com/office/drawing/2014/main" id="{E589496D-63C1-7A56-F952-7B4979D6A87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730;p38">
                  <a:extLst>
                    <a:ext uri="{FF2B5EF4-FFF2-40B4-BE49-F238E27FC236}">
                      <a16:creationId xmlns:a16="http://schemas.microsoft.com/office/drawing/2014/main" id="{FDFF9018-257E-3A49-8FD6-E7546DF2F9B3}"/>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731;p38">
                  <a:extLst>
                    <a:ext uri="{FF2B5EF4-FFF2-40B4-BE49-F238E27FC236}">
                      <a16:creationId xmlns:a16="http://schemas.microsoft.com/office/drawing/2014/main" id="{B295C694-74EE-29D0-73F8-DD853D3D052A}"/>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732;p38">
                  <a:extLst>
                    <a:ext uri="{FF2B5EF4-FFF2-40B4-BE49-F238E27FC236}">
                      <a16:creationId xmlns:a16="http://schemas.microsoft.com/office/drawing/2014/main" id="{30B656F9-2013-CF49-85A4-D6E8BA246004}"/>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733;p38">
                  <a:extLst>
                    <a:ext uri="{FF2B5EF4-FFF2-40B4-BE49-F238E27FC236}">
                      <a16:creationId xmlns:a16="http://schemas.microsoft.com/office/drawing/2014/main" id="{34009FB0-0C8D-DCFF-A123-A86AEA67768C}"/>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734;p38">
                  <a:extLst>
                    <a:ext uri="{FF2B5EF4-FFF2-40B4-BE49-F238E27FC236}">
                      <a16:creationId xmlns:a16="http://schemas.microsoft.com/office/drawing/2014/main" id="{48A37B99-0A59-918C-F49A-4318FB5D4B73}"/>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735;p38">
                  <a:extLst>
                    <a:ext uri="{FF2B5EF4-FFF2-40B4-BE49-F238E27FC236}">
                      <a16:creationId xmlns:a16="http://schemas.microsoft.com/office/drawing/2014/main" id="{CA7CAE8E-DEF4-DA37-665F-A602861FDB84}"/>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736;p38">
                  <a:extLst>
                    <a:ext uri="{FF2B5EF4-FFF2-40B4-BE49-F238E27FC236}">
                      <a16:creationId xmlns:a16="http://schemas.microsoft.com/office/drawing/2014/main" id="{8E076027-7251-C378-EAA3-59EECE9E46A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737;p38">
                  <a:extLst>
                    <a:ext uri="{FF2B5EF4-FFF2-40B4-BE49-F238E27FC236}">
                      <a16:creationId xmlns:a16="http://schemas.microsoft.com/office/drawing/2014/main" id="{272C18FD-8934-9176-F4FA-02EEBE9D6FE0}"/>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738;p38">
                  <a:extLst>
                    <a:ext uri="{FF2B5EF4-FFF2-40B4-BE49-F238E27FC236}">
                      <a16:creationId xmlns:a16="http://schemas.microsoft.com/office/drawing/2014/main" id="{0159B31C-AC86-B75B-D5B8-D328270E43A2}"/>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739;p38">
                  <a:extLst>
                    <a:ext uri="{FF2B5EF4-FFF2-40B4-BE49-F238E27FC236}">
                      <a16:creationId xmlns:a16="http://schemas.microsoft.com/office/drawing/2014/main" id="{FDE17C33-0EE0-0639-7678-B0275ADF2C36}"/>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740;p38">
                  <a:extLst>
                    <a:ext uri="{FF2B5EF4-FFF2-40B4-BE49-F238E27FC236}">
                      <a16:creationId xmlns:a16="http://schemas.microsoft.com/office/drawing/2014/main" id="{4D1C3731-1B6E-816F-7F45-698321A602FE}"/>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741;p38">
                  <a:extLst>
                    <a:ext uri="{FF2B5EF4-FFF2-40B4-BE49-F238E27FC236}">
                      <a16:creationId xmlns:a16="http://schemas.microsoft.com/office/drawing/2014/main" id="{CB5167AA-DA28-070D-1858-0B11AB22B093}"/>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742;p38">
                  <a:extLst>
                    <a:ext uri="{FF2B5EF4-FFF2-40B4-BE49-F238E27FC236}">
                      <a16:creationId xmlns:a16="http://schemas.microsoft.com/office/drawing/2014/main" id="{7A99C323-D690-D809-EE02-719CC8C03115}"/>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743;p38">
                  <a:extLst>
                    <a:ext uri="{FF2B5EF4-FFF2-40B4-BE49-F238E27FC236}">
                      <a16:creationId xmlns:a16="http://schemas.microsoft.com/office/drawing/2014/main" id="{B8EA5848-0FC0-73C4-BEF0-FF0B2F29BB3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744;p38">
                  <a:extLst>
                    <a:ext uri="{FF2B5EF4-FFF2-40B4-BE49-F238E27FC236}">
                      <a16:creationId xmlns:a16="http://schemas.microsoft.com/office/drawing/2014/main" id="{5924A27D-7845-D07F-953E-0E86293D737C}"/>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745;p38">
                  <a:extLst>
                    <a:ext uri="{FF2B5EF4-FFF2-40B4-BE49-F238E27FC236}">
                      <a16:creationId xmlns:a16="http://schemas.microsoft.com/office/drawing/2014/main" id="{F2713A9A-CB67-6F7C-2495-8B8AAA901818}"/>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746;p38">
                  <a:extLst>
                    <a:ext uri="{FF2B5EF4-FFF2-40B4-BE49-F238E27FC236}">
                      <a16:creationId xmlns:a16="http://schemas.microsoft.com/office/drawing/2014/main" id="{E712D6DA-A78E-7BE1-E78E-AF5BEE8E10B9}"/>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747;p38">
                  <a:extLst>
                    <a:ext uri="{FF2B5EF4-FFF2-40B4-BE49-F238E27FC236}">
                      <a16:creationId xmlns:a16="http://schemas.microsoft.com/office/drawing/2014/main" id="{92DB35B5-A2BB-7DF2-B2FE-D51FE7E4DBB9}"/>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748;p38">
                  <a:extLst>
                    <a:ext uri="{FF2B5EF4-FFF2-40B4-BE49-F238E27FC236}">
                      <a16:creationId xmlns:a16="http://schemas.microsoft.com/office/drawing/2014/main" id="{CBA9CF78-0548-281B-A89F-AF176BFDBE4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749;p38">
                  <a:extLst>
                    <a:ext uri="{FF2B5EF4-FFF2-40B4-BE49-F238E27FC236}">
                      <a16:creationId xmlns:a16="http://schemas.microsoft.com/office/drawing/2014/main" id="{7DB057C9-DC93-6B85-B5E4-A65EFCE4A570}"/>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750;p38">
                  <a:extLst>
                    <a:ext uri="{FF2B5EF4-FFF2-40B4-BE49-F238E27FC236}">
                      <a16:creationId xmlns:a16="http://schemas.microsoft.com/office/drawing/2014/main" id="{3A15EA17-0392-EC7E-063A-F48FCB3142B3}"/>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751;p38">
                  <a:extLst>
                    <a:ext uri="{FF2B5EF4-FFF2-40B4-BE49-F238E27FC236}">
                      <a16:creationId xmlns:a16="http://schemas.microsoft.com/office/drawing/2014/main" id="{5A8657F6-B39B-DCD4-8C95-115DFFA52A8E}"/>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752;p38">
                  <a:extLst>
                    <a:ext uri="{FF2B5EF4-FFF2-40B4-BE49-F238E27FC236}">
                      <a16:creationId xmlns:a16="http://schemas.microsoft.com/office/drawing/2014/main" id="{44001EB8-781D-3422-BDA4-56777DC6E989}"/>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753;p38">
                  <a:extLst>
                    <a:ext uri="{FF2B5EF4-FFF2-40B4-BE49-F238E27FC236}">
                      <a16:creationId xmlns:a16="http://schemas.microsoft.com/office/drawing/2014/main" id="{74680E19-946D-F38F-B352-66A9C51A5ECE}"/>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754;p38">
                  <a:extLst>
                    <a:ext uri="{FF2B5EF4-FFF2-40B4-BE49-F238E27FC236}">
                      <a16:creationId xmlns:a16="http://schemas.microsoft.com/office/drawing/2014/main" id="{85CB3024-69CA-E6E5-BB32-80692986CCBA}"/>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755;p38">
                  <a:extLst>
                    <a:ext uri="{FF2B5EF4-FFF2-40B4-BE49-F238E27FC236}">
                      <a16:creationId xmlns:a16="http://schemas.microsoft.com/office/drawing/2014/main" id="{AB8065B0-B8CC-D13C-A85B-D34425D0555F}"/>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756;p38">
                  <a:extLst>
                    <a:ext uri="{FF2B5EF4-FFF2-40B4-BE49-F238E27FC236}">
                      <a16:creationId xmlns:a16="http://schemas.microsoft.com/office/drawing/2014/main" id="{3768CA61-AB54-1F0C-616B-D3252F8B2505}"/>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757;p38">
                  <a:extLst>
                    <a:ext uri="{FF2B5EF4-FFF2-40B4-BE49-F238E27FC236}">
                      <a16:creationId xmlns:a16="http://schemas.microsoft.com/office/drawing/2014/main" id="{2C15B26F-2BEB-C4DF-808D-7D8A6DEE4FB9}"/>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758;p38">
                  <a:extLst>
                    <a:ext uri="{FF2B5EF4-FFF2-40B4-BE49-F238E27FC236}">
                      <a16:creationId xmlns:a16="http://schemas.microsoft.com/office/drawing/2014/main" id="{D23BAE9C-0869-ACE1-9903-025D7080A039}"/>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759;p38">
                  <a:extLst>
                    <a:ext uri="{FF2B5EF4-FFF2-40B4-BE49-F238E27FC236}">
                      <a16:creationId xmlns:a16="http://schemas.microsoft.com/office/drawing/2014/main" id="{88D636B2-5095-C5BA-5740-8893A5B10FBF}"/>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760;p38">
                <a:extLst>
                  <a:ext uri="{FF2B5EF4-FFF2-40B4-BE49-F238E27FC236}">
                    <a16:creationId xmlns:a16="http://schemas.microsoft.com/office/drawing/2014/main" id="{BD7E4BBD-78ED-FB02-6EE6-C3F6117C8783}"/>
                  </a:ext>
                </a:extLst>
              </p:cNvPr>
              <p:cNvGrpSpPr/>
              <p:nvPr/>
            </p:nvGrpSpPr>
            <p:grpSpPr>
              <a:xfrm rot="5400000">
                <a:off x="7588825" y="3480287"/>
                <a:ext cx="468295" cy="265172"/>
                <a:chOff x="4986800" y="2344025"/>
                <a:chExt cx="741325" cy="419775"/>
              </a:xfrm>
            </p:grpSpPr>
            <p:sp>
              <p:nvSpPr>
                <p:cNvPr id="13" name="Google Shape;1761;p38">
                  <a:extLst>
                    <a:ext uri="{FF2B5EF4-FFF2-40B4-BE49-F238E27FC236}">
                      <a16:creationId xmlns:a16="http://schemas.microsoft.com/office/drawing/2014/main" id="{558EA631-F592-D322-2385-889C9A932FD8}"/>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62;p38">
                  <a:extLst>
                    <a:ext uri="{FF2B5EF4-FFF2-40B4-BE49-F238E27FC236}">
                      <a16:creationId xmlns:a16="http://schemas.microsoft.com/office/drawing/2014/main" id="{FB0D5E69-453D-B1E3-3BAE-D0D6EEECB251}"/>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63;p38">
                  <a:extLst>
                    <a:ext uri="{FF2B5EF4-FFF2-40B4-BE49-F238E27FC236}">
                      <a16:creationId xmlns:a16="http://schemas.microsoft.com/office/drawing/2014/main" id="{72B684D2-3C23-D2BA-BAD5-DEB6BE4C68B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764;p38">
              <a:extLst>
                <a:ext uri="{FF2B5EF4-FFF2-40B4-BE49-F238E27FC236}">
                  <a16:creationId xmlns:a16="http://schemas.microsoft.com/office/drawing/2014/main" id="{B3597807-E9DB-2D11-3A30-FCF02D22491F}"/>
                </a:ext>
              </a:extLst>
            </p:cNvPr>
            <p:cNvGrpSpPr/>
            <p:nvPr/>
          </p:nvGrpSpPr>
          <p:grpSpPr>
            <a:xfrm>
              <a:off x="6940160" y="1922125"/>
              <a:ext cx="790690" cy="731600"/>
              <a:chOff x="6940160" y="1922125"/>
              <a:chExt cx="790690" cy="731600"/>
            </a:xfrm>
          </p:grpSpPr>
          <p:sp>
            <p:nvSpPr>
              <p:cNvPr id="8" name="Google Shape;1765;p38">
                <a:extLst>
                  <a:ext uri="{FF2B5EF4-FFF2-40B4-BE49-F238E27FC236}">
                    <a16:creationId xmlns:a16="http://schemas.microsoft.com/office/drawing/2014/main" id="{D9CB7CB1-8342-CB01-018B-75EC2090A3D8}"/>
                  </a:ext>
                </a:extLst>
              </p:cNvPr>
              <p:cNvSpPr/>
              <p:nvPr/>
            </p:nvSpPr>
            <p:spPr>
              <a:xfrm>
                <a:off x="7315750" y="2071175"/>
                <a:ext cx="227700" cy="227700"/>
              </a:xfrm>
              <a:prstGeom prst="ellipse">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66;p38">
                <a:extLst>
                  <a:ext uri="{FF2B5EF4-FFF2-40B4-BE49-F238E27FC236}">
                    <a16:creationId xmlns:a16="http://schemas.microsoft.com/office/drawing/2014/main" id="{4E2F57CC-FF20-751A-8B81-585B78A74A63}"/>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67;p38">
                <a:extLst>
                  <a:ext uri="{FF2B5EF4-FFF2-40B4-BE49-F238E27FC236}">
                    <a16:creationId xmlns:a16="http://schemas.microsoft.com/office/drawing/2014/main" id="{A95A93AB-DEB8-10E2-86B1-2B51657BDF5B}"/>
                  </a:ext>
                </a:extLst>
              </p:cNvPr>
              <p:cNvSpPr/>
              <p:nvPr/>
            </p:nvSpPr>
            <p:spPr>
              <a:xfrm rot="5400000">
                <a:off x="7287300" y="2210175"/>
                <a:ext cx="534300" cy="352800"/>
              </a:xfrm>
              <a:prstGeom prst="doubleWave">
                <a:avLst>
                  <a:gd name="adj1" fmla="val 6250"/>
                  <a:gd name="adj2" fmla="val 0"/>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768;p38">
              <a:extLst>
                <a:ext uri="{FF2B5EF4-FFF2-40B4-BE49-F238E27FC236}">
                  <a16:creationId xmlns:a16="http://schemas.microsoft.com/office/drawing/2014/main" id="{F551A415-38BF-558C-85F0-798D6CAE453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493A33"/>
            </a:solidFill>
            <a:ln w="9525" cap="flat" cmpd="sng">
              <a:solidFill>
                <a:srgbClr val="493A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69;p38">
              <a:extLst>
                <a:ext uri="{FF2B5EF4-FFF2-40B4-BE49-F238E27FC236}">
                  <a16:creationId xmlns:a16="http://schemas.microsoft.com/office/drawing/2014/main" id="{F4E30230-3E5B-2398-9F20-C16533387396}"/>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1449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E65A9B-E94F-DB00-836B-DDA5148CA6DE}"/>
              </a:ext>
            </a:extLst>
          </p:cNvPr>
          <p:cNvGrpSpPr/>
          <p:nvPr/>
        </p:nvGrpSpPr>
        <p:grpSpPr>
          <a:xfrm>
            <a:off x="763753" y="842962"/>
            <a:ext cx="7605119" cy="949462"/>
            <a:chOff x="1018339" y="3407565"/>
            <a:chExt cx="10140160" cy="1265949"/>
          </a:xfrm>
        </p:grpSpPr>
        <p:grpSp>
          <p:nvGrpSpPr>
            <p:cNvPr id="3" name="Group 2">
              <a:extLst>
                <a:ext uri="{FF2B5EF4-FFF2-40B4-BE49-F238E27FC236}">
                  <a16:creationId xmlns:a16="http://schemas.microsoft.com/office/drawing/2014/main" id="{DE7D5146-3109-3900-FACD-C4A0C9956652}"/>
                </a:ext>
              </a:extLst>
            </p:cNvPr>
            <p:cNvGrpSpPr/>
            <p:nvPr/>
          </p:nvGrpSpPr>
          <p:grpSpPr>
            <a:xfrm>
              <a:off x="3542009" y="3407565"/>
              <a:ext cx="1762719" cy="1265949"/>
              <a:chOff x="4889824" y="3141211"/>
              <a:chExt cx="2116349" cy="1434535"/>
            </a:xfrm>
          </p:grpSpPr>
          <p:sp>
            <p:nvSpPr>
              <p:cNvPr id="16" name="Speech Bubble: Rectangle with Corners Rounded 15">
                <a:extLst>
                  <a:ext uri="{FF2B5EF4-FFF2-40B4-BE49-F238E27FC236}">
                    <a16:creationId xmlns:a16="http://schemas.microsoft.com/office/drawing/2014/main" id="{891CF656-380F-A7D1-4855-49139297EC74}"/>
                  </a:ext>
                </a:extLst>
              </p:cNvPr>
              <p:cNvSpPr/>
              <p:nvPr/>
            </p:nvSpPr>
            <p:spPr>
              <a:xfrm>
                <a:off x="4912155" y="3165499"/>
                <a:ext cx="2094018" cy="1410247"/>
              </a:xfrm>
              <a:prstGeom prst="wedgeRoundRectCallout">
                <a:avLst>
                  <a:gd name="adj1" fmla="val -11953"/>
                  <a:gd name="adj2" fmla="val 4632"/>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sz="15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32D1A10-A2A2-F452-FF3C-F9A7C91E0BB8}"/>
                  </a:ext>
                </a:extLst>
              </p:cNvPr>
              <p:cNvSpPr txBox="1"/>
              <p:nvPr/>
            </p:nvSpPr>
            <p:spPr>
              <a:xfrm>
                <a:off x="4889824" y="3141211"/>
                <a:ext cx="2116344" cy="13950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2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a:t>
                </a:r>
                <a:r>
                  <a:rPr lang="en-US" sz="2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endParaRPr lang="en-US" sz="2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5E311177-4285-43D3-A0B2-AFBF77401CF8}"/>
                </a:ext>
              </a:extLst>
            </p:cNvPr>
            <p:cNvGrpSpPr/>
            <p:nvPr/>
          </p:nvGrpSpPr>
          <p:grpSpPr>
            <a:xfrm>
              <a:off x="1018339" y="3705995"/>
              <a:ext cx="1191056" cy="727708"/>
              <a:chOff x="4862535" y="3165500"/>
              <a:chExt cx="2143638" cy="824617"/>
            </a:xfrm>
          </p:grpSpPr>
          <p:sp>
            <p:nvSpPr>
              <p:cNvPr id="14" name="Speech Bubble: Rectangle with Corners Rounded 13">
                <a:extLst>
                  <a:ext uri="{FF2B5EF4-FFF2-40B4-BE49-F238E27FC236}">
                    <a16:creationId xmlns:a16="http://schemas.microsoft.com/office/drawing/2014/main" id="{5CBEB30F-86DD-A446-688B-A0827A79BA50}"/>
                  </a:ext>
                </a:extLst>
              </p:cNvPr>
              <p:cNvSpPr/>
              <p:nvPr/>
            </p:nvSpPr>
            <p:spPr>
              <a:xfrm>
                <a:off x="4912155" y="3165500"/>
                <a:ext cx="2094018" cy="824617"/>
              </a:xfrm>
              <a:prstGeom prst="wedgeRoundRectCallout">
                <a:avLst>
                  <a:gd name="adj1" fmla="val -2852"/>
                  <a:gd name="adj2" fmla="val -46207"/>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sz="15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2E37B70-53C4-1526-525F-D33E8D7C2D80}"/>
                  </a:ext>
                </a:extLst>
              </p:cNvPr>
              <p:cNvSpPr txBox="1"/>
              <p:nvPr/>
            </p:nvSpPr>
            <p:spPr>
              <a:xfrm>
                <a:off x="4862535" y="3183892"/>
                <a:ext cx="2116343" cy="7672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Acid </a:t>
                </a:r>
              </a:p>
            </p:txBody>
          </p:sp>
        </p:grpSp>
        <p:cxnSp>
          <p:nvCxnSpPr>
            <p:cNvPr id="5" name="Straight Arrow Connector 4">
              <a:extLst>
                <a:ext uri="{FF2B5EF4-FFF2-40B4-BE49-F238E27FC236}">
                  <a16:creationId xmlns:a16="http://schemas.microsoft.com/office/drawing/2014/main" id="{9DC4F3BF-3A7F-805A-795A-BD3D4B7224E5}"/>
                </a:ext>
              </a:extLst>
            </p:cNvPr>
            <p:cNvCxnSpPr>
              <a:cxnSpLocks/>
            </p:cNvCxnSpPr>
            <p:nvPr/>
          </p:nvCxnSpPr>
          <p:spPr>
            <a:xfrm>
              <a:off x="5747460" y="4073735"/>
              <a:ext cx="993412"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nvGrpSpPr>
            <p:cNvPr id="6" name="Group 5">
              <a:extLst>
                <a:ext uri="{FF2B5EF4-FFF2-40B4-BE49-F238E27FC236}">
                  <a16:creationId xmlns:a16="http://schemas.microsoft.com/office/drawing/2014/main" id="{215FF42B-61F9-6CFF-CD8F-1A211C627DC2}"/>
                </a:ext>
              </a:extLst>
            </p:cNvPr>
            <p:cNvGrpSpPr/>
            <p:nvPr/>
          </p:nvGrpSpPr>
          <p:grpSpPr>
            <a:xfrm>
              <a:off x="7182378" y="3705994"/>
              <a:ext cx="1322365" cy="727708"/>
              <a:chOff x="4887864" y="3165500"/>
              <a:chExt cx="2118309" cy="824617"/>
            </a:xfrm>
          </p:grpSpPr>
          <p:sp>
            <p:nvSpPr>
              <p:cNvPr id="12" name="Speech Bubble: Rectangle with Corners Rounded 11">
                <a:extLst>
                  <a:ext uri="{FF2B5EF4-FFF2-40B4-BE49-F238E27FC236}">
                    <a16:creationId xmlns:a16="http://schemas.microsoft.com/office/drawing/2014/main" id="{C386A226-9B4D-35C5-31CD-9A090C9479A7}"/>
                  </a:ext>
                </a:extLst>
              </p:cNvPr>
              <p:cNvSpPr/>
              <p:nvPr/>
            </p:nvSpPr>
            <p:spPr>
              <a:xfrm>
                <a:off x="4912155" y="3165500"/>
                <a:ext cx="2094018" cy="824617"/>
              </a:xfrm>
              <a:prstGeom prst="wedgeRoundRectCallout">
                <a:avLst>
                  <a:gd name="adj1" fmla="val 4517"/>
                  <a:gd name="adj2" fmla="val -2576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sz="15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B0BA9D2-ED57-BE0F-5D3B-20DC517167F1}"/>
                  </a:ext>
                </a:extLst>
              </p:cNvPr>
              <p:cNvSpPr txBox="1"/>
              <p:nvPr/>
            </p:nvSpPr>
            <p:spPr>
              <a:xfrm>
                <a:off x="4887864" y="3194168"/>
                <a:ext cx="2116344" cy="7672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Muối</a:t>
                </a:r>
                <a:endParaRPr lang="en-US" sz="2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0999222D-B821-ACB8-3065-803FDFFFB9AA}"/>
                </a:ext>
              </a:extLst>
            </p:cNvPr>
            <p:cNvGrpSpPr/>
            <p:nvPr/>
          </p:nvGrpSpPr>
          <p:grpSpPr>
            <a:xfrm>
              <a:off x="9837361" y="3705995"/>
              <a:ext cx="1321138" cy="727708"/>
              <a:chOff x="4889829" y="3165500"/>
              <a:chExt cx="2116344" cy="824617"/>
            </a:xfrm>
          </p:grpSpPr>
          <p:sp>
            <p:nvSpPr>
              <p:cNvPr id="10" name="Speech Bubble: Rectangle with Corners Rounded 9">
                <a:extLst>
                  <a:ext uri="{FF2B5EF4-FFF2-40B4-BE49-F238E27FC236}">
                    <a16:creationId xmlns:a16="http://schemas.microsoft.com/office/drawing/2014/main" id="{FF094651-CC26-1B1A-328C-5F05F1453574}"/>
                  </a:ext>
                </a:extLst>
              </p:cNvPr>
              <p:cNvSpPr/>
              <p:nvPr/>
            </p:nvSpPr>
            <p:spPr>
              <a:xfrm>
                <a:off x="4912154" y="3165500"/>
                <a:ext cx="2094019" cy="824617"/>
              </a:xfrm>
              <a:prstGeom prst="wedgeRoundRectCallout">
                <a:avLst>
                  <a:gd name="adj1" fmla="val -19090"/>
                  <a:gd name="adj2" fmla="val -41806"/>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sz="15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E110C54-ACCC-B2A0-3E4F-288EBDE8F554}"/>
                  </a:ext>
                </a:extLst>
              </p:cNvPr>
              <p:cNvSpPr txBox="1"/>
              <p:nvPr/>
            </p:nvSpPr>
            <p:spPr>
              <a:xfrm>
                <a:off x="4889829" y="3183894"/>
                <a:ext cx="2116344" cy="7672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2700" baseline="-25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2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8" name="Freeform: Shape 7">
              <a:extLst>
                <a:ext uri="{FF2B5EF4-FFF2-40B4-BE49-F238E27FC236}">
                  <a16:creationId xmlns:a16="http://schemas.microsoft.com/office/drawing/2014/main" id="{FBDF8EC0-8C30-EDB4-0E42-E99B60EC1962}"/>
                </a:ext>
              </a:extLst>
            </p:cNvPr>
            <p:cNvSpPr/>
            <p:nvPr/>
          </p:nvSpPr>
          <p:spPr>
            <a:xfrm rot="16200000">
              <a:off x="8947470" y="3850156"/>
              <a:ext cx="447159" cy="447158"/>
            </a:xfrm>
            <a:custGeom>
              <a:avLst/>
              <a:gdLst>
                <a:gd name="connsiteX0" fmla="*/ 761254 w 761254"/>
                <a:gd name="connsiteY0" fmla="*/ 380627 h 761253"/>
                <a:gd name="connsiteX1" fmla="*/ 636768 w 761254"/>
                <a:gd name="connsiteY1" fmla="*/ 505113 h 761253"/>
                <a:gd name="connsiteX2" fmla="*/ 505113 w 761254"/>
                <a:gd name="connsiteY2" fmla="*/ 505112 h 761253"/>
                <a:gd name="connsiteX3" fmla="*/ 505113 w 761254"/>
                <a:gd name="connsiteY3" fmla="*/ 636767 h 761253"/>
                <a:gd name="connsiteX4" fmla="*/ 380627 w 761254"/>
                <a:gd name="connsiteY4" fmla="*/ 761253 h 761253"/>
                <a:gd name="connsiteX5" fmla="*/ 380628 w 761254"/>
                <a:gd name="connsiteY5" fmla="*/ 761252 h 761253"/>
                <a:gd name="connsiteX6" fmla="*/ 256142 w 761254"/>
                <a:gd name="connsiteY6" fmla="*/ 636766 h 761253"/>
                <a:gd name="connsiteX7" fmla="*/ 256142 w 761254"/>
                <a:gd name="connsiteY7" fmla="*/ 505112 h 761253"/>
                <a:gd name="connsiteX8" fmla="*/ 124486 w 761254"/>
                <a:gd name="connsiteY8" fmla="*/ 505112 h 761253"/>
                <a:gd name="connsiteX9" fmla="*/ 0 w 761254"/>
                <a:gd name="connsiteY9" fmla="*/ 380626 h 761253"/>
                <a:gd name="connsiteX10" fmla="*/ 1 w 761254"/>
                <a:gd name="connsiteY10" fmla="*/ 380627 h 761253"/>
                <a:gd name="connsiteX11" fmla="*/ 124487 w 761254"/>
                <a:gd name="connsiteY11" fmla="*/ 256141 h 761253"/>
                <a:gd name="connsiteX12" fmla="*/ 256142 w 761254"/>
                <a:gd name="connsiteY12" fmla="*/ 256141 h 761253"/>
                <a:gd name="connsiteX13" fmla="*/ 256142 w 761254"/>
                <a:gd name="connsiteY13" fmla="*/ 124486 h 761253"/>
                <a:gd name="connsiteX14" fmla="*/ 380628 w 761254"/>
                <a:gd name="connsiteY14" fmla="*/ 0 h 761253"/>
                <a:gd name="connsiteX15" fmla="*/ 505114 w 761254"/>
                <a:gd name="connsiteY15" fmla="*/ 124486 h 761253"/>
                <a:gd name="connsiteX16" fmla="*/ 505114 w 761254"/>
                <a:gd name="connsiteY16" fmla="*/ 256141 h 761253"/>
                <a:gd name="connsiteX17" fmla="*/ 636768 w 761254"/>
                <a:gd name="connsiteY17" fmla="*/ 256141 h 761253"/>
                <a:gd name="connsiteX18" fmla="*/ 761254 w 761254"/>
                <a:gd name="connsiteY18" fmla="*/ 380627 h 7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1254" h="761253">
                  <a:moveTo>
                    <a:pt x="761254" y="380627"/>
                  </a:moveTo>
                  <a:cubicBezTo>
                    <a:pt x="761254" y="449379"/>
                    <a:pt x="705520" y="505113"/>
                    <a:pt x="636768" y="505113"/>
                  </a:cubicBezTo>
                  <a:lnTo>
                    <a:pt x="505113" y="505112"/>
                  </a:lnTo>
                  <a:lnTo>
                    <a:pt x="505113" y="636767"/>
                  </a:lnTo>
                  <a:cubicBezTo>
                    <a:pt x="505113" y="705519"/>
                    <a:pt x="449379" y="761253"/>
                    <a:pt x="380627" y="761253"/>
                  </a:cubicBezTo>
                  <a:lnTo>
                    <a:pt x="380628" y="761252"/>
                  </a:lnTo>
                  <a:cubicBezTo>
                    <a:pt x="311876" y="761252"/>
                    <a:pt x="256142" y="705518"/>
                    <a:pt x="256142" y="636766"/>
                  </a:cubicBezTo>
                  <a:lnTo>
                    <a:pt x="256142" y="505112"/>
                  </a:lnTo>
                  <a:lnTo>
                    <a:pt x="124486" y="505112"/>
                  </a:lnTo>
                  <a:cubicBezTo>
                    <a:pt x="55734" y="505112"/>
                    <a:pt x="0" y="449378"/>
                    <a:pt x="0" y="380626"/>
                  </a:cubicBezTo>
                  <a:lnTo>
                    <a:pt x="1" y="380627"/>
                  </a:lnTo>
                  <a:cubicBezTo>
                    <a:pt x="1" y="311875"/>
                    <a:pt x="55735" y="256141"/>
                    <a:pt x="124487" y="256141"/>
                  </a:cubicBezTo>
                  <a:lnTo>
                    <a:pt x="256142" y="256141"/>
                  </a:lnTo>
                  <a:lnTo>
                    <a:pt x="256142" y="124486"/>
                  </a:lnTo>
                  <a:cubicBezTo>
                    <a:pt x="256142" y="55734"/>
                    <a:pt x="311876" y="0"/>
                    <a:pt x="380628" y="0"/>
                  </a:cubicBezTo>
                  <a:cubicBezTo>
                    <a:pt x="449380" y="0"/>
                    <a:pt x="505114" y="55734"/>
                    <a:pt x="505114" y="124486"/>
                  </a:cubicBezTo>
                  <a:lnTo>
                    <a:pt x="505114" y="256141"/>
                  </a:lnTo>
                  <a:lnTo>
                    <a:pt x="636768" y="256141"/>
                  </a:lnTo>
                  <a:cubicBezTo>
                    <a:pt x="705520" y="256141"/>
                    <a:pt x="761254" y="311875"/>
                    <a:pt x="761254" y="380627"/>
                  </a:cubicBezTo>
                  <a:close/>
                </a:path>
              </a:pathLst>
            </a:cu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vi-VN" sz="1013">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89C4F1E7-0BF0-7354-FAE4-9713355E47AD}"/>
                </a:ext>
              </a:extLst>
            </p:cNvPr>
            <p:cNvSpPr/>
            <p:nvPr/>
          </p:nvSpPr>
          <p:spPr>
            <a:xfrm rot="16200000">
              <a:off x="2652124" y="3850156"/>
              <a:ext cx="447159" cy="447158"/>
            </a:xfrm>
            <a:custGeom>
              <a:avLst/>
              <a:gdLst>
                <a:gd name="connsiteX0" fmla="*/ 761254 w 761254"/>
                <a:gd name="connsiteY0" fmla="*/ 380627 h 761253"/>
                <a:gd name="connsiteX1" fmla="*/ 636768 w 761254"/>
                <a:gd name="connsiteY1" fmla="*/ 505113 h 761253"/>
                <a:gd name="connsiteX2" fmla="*/ 505113 w 761254"/>
                <a:gd name="connsiteY2" fmla="*/ 505112 h 761253"/>
                <a:gd name="connsiteX3" fmla="*/ 505113 w 761254"/>
                <a:gd name="connsiteY3" fmla="*/ 636767 h 761253"/>
                <a:gd name="connsiteX4" fmla="*/ 380627 w 761254"/>
                <a:gd name="connsiteY4" fmla="*/ 761253 h 761253"/>
                <a:gd name="connsiteX5" fmla="*/ 380628 w 761254"/>
                <a:gd name="connsiteY5" fmla="*/ 761252 h 761253"/>
                <a:gd name="connsiteX6" fmla="*/ 256142 w 761254"/>
                <a:gd name="connsiteY6" fmla="*/ 636766 h 761253"/>
                <a:gd name="connsiteX7" fmla="*/ 256142 w 761254"/>
                <a:gd name="connsiteY7" fmla="*/ 505112 h 761253"/>
                <a:gd name="connsiteX8" fmla="*/ 124486 w 761254"/>
                <a:gd name="connsiteY8" fmla="*/ 505112 h 761253"/>
                <a:gd name="connsiteX9" fmla="*/ 0 w 761254"/>
                <a:gd name="connsiteY9" fmla="*/ 380626 h 761253"/>
                <a:gd name="connsiteX10" fmla="*/ 1 w 761254"/>
                <a:gd name="connsiteY10" fmla="*/ 380627 h 761253"/>
                <a:gd name="connsiteX11" fmla="*/ 124487 w 761254"/>
                <a:gd name="connsiteY11" fmla="*/ 256141 h 761253"/>
                <a:gd name="connsiteX12" fmla="*/ 256142 w 761254"/>
                <a:gd name="connsiteY12" fmla="*/ 256141 h 761253"/>
                <a:gd name="connsiteX13" fmla="*/ 256142 w 761254"/>
                <a:gd name="connsiteY13" fmla="*/ 124486 h 761253"/>
                <a:gd name="connsiteX14" fmla="*/ 380628 w 761254"/>
                <a:gd name="connsiteY14" fmla="*/ 0 h 761253"/>
                <a:gd name="connsiteX15" fmla="*/ 505114 w 761254"/>
                <a:gd name="connsiteY15" fmla="*/ 124486 h 761253"/>
                <a:gd name="connsiteX16" fmla="*/ 505114 w 761254"/>
                <a:gd name="connsiteY16" fmla="*/ 256141 h 761253"/>
                <a:gd name="connsiteX17" fmla="*/ 636768 w 761254"/>
                <a:gd name="connsiteY17" fmla="*/ 256141 h 761253"/>
                <a:gd name="connsiteX18" fmla="*/ 761254 w 761254"/>
                <a:gd name="connsiteY18" fmla="*/ 380627 h 7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1254" h="761253">
                  <a:moveTo>
                    <a:pt x="761254" y="380627"/>
                  </a:moveTo>
                  <a:cubicBezTo>
                    <a:pt x="761254" y="449379"/>
                    <a:pt x="705520" y="505113"/>
                    <a:pt x="636768" y="505113"/>
                  </a:cubicBezTo>
                  <a:lnTo>
                    <a:pt x="505113" y="505112"/>
                  </a:lnTo>
                  <a:lnTo>
                    <a:pt x="505113" y="636767"/>
                  </a:lnTo>
                  <a:cubicBezTo>
                    <a:pt x="505113" y="705519"/>
                    <a:pt x="449379" y="761253"/>
                    <a:pt x="380627" y="761253"/>
                  </a:cubicBezTo>
                  <a:lnTo>
                    <a:pt x="380628" y="761252"/>
                  </a:lnTo>
                  <a:cubicBezTo>
                    <a:pt x="311876" y="761252"/>
                    <a:pt x="256142" y="705518"/>
                    <a:pt x="256142" y="636766"/>
                  </a:cubicBezTo>
                  <a:lnTo>
                    <a:pt x="256142" y="505112"/>
                  </a:lnTo>
                  <a:lnTo>
                    <a:pt x="124486" y="505112"/>
                  </a:lnTo>
                  <a:cubicBezTo>
                    <a:pt x="55734" y="505112"/>
                    <a:pt x="0" y="449378"/>
                    <a:pt x="0" y="380626"/>
                  </a:cubicBezTo>
                  <a:lnTo>
                    <a:pt x="1" y="380627"/>
                  </a:lnTo>
                  <a:cubicBezTo>
                    <a:pt x="1" y="311875"/>
                    <a:pt x="55735" y="256141"/>
                    <a:pt x="124487" y="256141"/>
                  </a:cubicBezTo>
                  <a:lnTo>
                    <a:pt x="256142" y="256141"/>
                  </a:lnTo>
                  <a:lnTo>
                    <a:pt x="256142" y="124486"/>
                  </a:lnTo>
                  <a:cubicBezTo>
                    <a:pt x="256142" y="55734"/>
                    <a:pt x="311876" y="0"/>
                    <a:pt x="380628" y="0"/>
                  </a:cubicBezTo>
                  <a:cubicBezTo>
                    <a:pt x="449380" y="0"/>
                    <a:pt x="505114" y="55734"/>
                    <a:pt x="505114" y="124486"/>
                  </a:cubicBezTo>
                  <a:lnTo>
                    <a:pt x="505114" y="256141"/>
                  </a:lnTo>
                  <a:lnTo>
                    <a:pt x="636768" y="256141"/>
                  </a:lnTo>
                  <a:cubicBezTo>
                    <a:pt x="705520" y="256141"/>
                    <a:pt x="761254" y="311875"/>
                    <a:pt x="761254" y="380627"/>
                  </a:cubicBezTo>
                  <a:close/>
                </a:path>
              </a:pathLst>
            </a:cu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vi-VN" sz="1013">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057B9E12-7213-DAB3-95DF-F792BA559A3B}"/>
              </a:ext>
            </a:extLst>
          </p:cNvPr>
          <p:cNvGrpSpPr/>
          <p:nvPr/>
        </p:nvGrpSpPr>
        <p:grpSpPr>
          <a:xfrm>
            <a:off x="3978546" y="2142776"/>
            <a:ext cx="1681919" cy="618463"/>
            <a:chOff x="4889828" y="3165500"/>
            <a:chExt cx="2116345" cy="824617"/>
          </a:xfrm>
        </p:grpSpPr>
        <p:sp>
          <p:nvSpPr>
            <p:cNvPr id="33" name="Rectangle: Rounded Corners 32">
              <a:extLst>
                <a:ext uri="{FF2B5EF4-FFF2-40B4-BE49-F238E27FC236}">
                  <a16:creationId xmlns:a16="http://schemas.microsoft.com/office/drawing/2014/main" id="{0A519EB7-CE50-A2EC-7C10-70BE09666900}"/>
                </a:ext>
              </a:extLst>
            </p:cNvPr>
            <p:cNvSpPr/>
            <p:nvPr/>
          </p:nvSpPr>
          <p:spPr>
            <a:xfrm>
              <a:off x="4912155" y="3165500"/>
              <a:ext cx="209401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640F892-7DAB-2CA0-D1C2-15C001973B34}"/>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a:t>
              </a:r>
            </a:p>
          </p:txBody>
        </p:sp>
      </p:grpSp>
      <p:sp>
        <p:nvSpPr>
          <p:cNvPr id="35" name="Oval 34">
            <a:extLst>
              <a:ext uri="{FF2B5EF4-FFF2-40B4-BE49-F238E27FC236}">
                <a16:creationId xmlns:a16="http://schemas.microsoft.com/office/drawing/2014/main" id="{1B2586DB-CFE2-7CEC-4100-F819C0D16325}"/>
              </a:ext>
            </a:extLst>
          </p:cNvPr>
          <p:cNvSpPr/>
          <p:nvPr/>
        </p:nvSpPr>
        <p:spPr>
          <a:xfrm>
            <a:off x="3461592" y="2082167"/>
            <a:ext cx="739679" cy="73967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pic>
        <p:nvPicPr>
          <p:cNvPr id="36" name="Graphic 35">
            <a:extLst>
              <a:ext uri="{FF2B5EF4-FFF2-40B4-BE49-F238E27FC236}">
                <a16:creationId xmlns:a16="http://schemas.microsoft.com/office/drawing/2014/main" id="{8F6606E8-D90B-ECCC-DD82-992418C1E7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879" y="2156798"/>
            <a:ext cx="537583" cy="537583"/>
          </a:xfrm>
          <a:prstGeom prst="rect">
            <a:avLst/>
          </a:prstGeom>
        </p:spPr>
      </p:pic>
      <p:grpSp>
        <p:nvGrpSpPr>
          <p:cNvPr id="37" name="Group 36">
            <a:extLst>
              <a:ext uri="{FF2B5EF4-FFF2-40B4-BE49-F238E27FC236}">
                <a16:creationId xmlns:a16="http://schemas.microsoft.com/office/drawing/2014/main" id="{E7DCC8F0-0F81-74E8-6D25-387923E9C70B}"/>
              </a:ext>
            </a:extLst>
          </p:cNvPr>
          <p:cNvGrpSpPr/>
          <p:nvPr/>
        </p:nvGrpSpPr>
        <p:grpSpPr>
          <a:xfrm>
            <a:off x="507832" y="2922074"/>
            <a:ext cx="8055469" cy="545781"/>
            <a:chOff x="4781643" y="3165500"/>
            <a:chExt cx="2116345" cy="824617"/>
          </a:xfrm>
        </p:grpSpPr>
        <p:sp>
          <p:nvSpPr>
            <p:cNvPr id="38" name="Speech Bubble: Rectangle with Corners Rounded 37">
              <a:extLst>
                <a:ext uri="{FF2B5EF4-FFF2-40B4-BE49-F238E27FC236}">
                  <a16:creationId xmlns:a16="http://schemas.microsoft.com/office/drawing/2014/main" id="{9855FF99-C384-63E3-891F-4E35649A2EDD}"/>
                </a:ext>
              </a:extLst>
            </p:cNvPr>
            <p:cNvSpPr/>
            <p:nvPr/>
          </p:nvSpPr>
          <p:spPr>
            <a:xfrm>
              <a:off x="4912155" y="3165500"/>
              <a:ext cx="1896793" cy="824617"/>
            </a:xfrm>
            <a:prstGeom prst="wedgeRoundRectCallout">
              <a:avLst>
                <a:gd name="adj1" fmla="val -2852"/>
                <a:gd name="adj2" fmla="val -46207"/>
                <a:gd name="adj3" fmla="val 1666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500">
                <a:solidFill>
                  <a:srgbClr val="C00000"/>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E9230C7-1305-1522-0839-DD67F2F88795}"/>
                </a:ext>
              </a:extLst>
            </p:cNvPr>
            <p:cNvSpPr txBox="1"/>
            <p:nvPr/>
          </p:nvSpPr>
          <p:spPr>
            <a:xfrm>
              <a:off x="4781643" y="3264214"/>
              <a:ext cx="2116345" cy="6277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tất</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đều</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a:t>
              </a:r>
            </a:p>
          </p:txBody>
        </p:sp>
      </p:grpSp>
      <p:grpSp>
        <p:nvGrpSpPr>
          <p:cNvPr id="40" name="Group 39">
            <a:extLst>
              <a:ext uri="{FF2B5EF4-FFF2-40B4-BE49-F238E27FC236}">
                <a16:creationId xmlns:a16="http://schemas.microsoft.com/office/drawing/2014/main" id="{8E7113C1-10C1-3694-BF24-4E54FDFBACB3}"/>
              </a:ext>
            </a:extLst>
          </p:cNvPr>
          <p:cNvGrpSpPr/>
          <p:nvPr/>
        </p:nvGrpSpPr>
        <p:grpSpPr>
          <a:xfrm>
            <a:off x="1004602" y="3646520"/>
            <a:ext cx="7494905" cy="900346"/>
            <a:chOff x="4912155" y="3165500"/>
            <a:chExt cx="1967880" cy="824617"/>
          </a:xfrm>
        </p:grpSpPr>
        <p:sp>
          <p:nvSpPr>
            <p:cNvPr id="41" name="Speech Bubble: Rectangle with Corners Rounded 40">
              <a:extLst>
                <a:ext uri="{FF2B5EF4-FFF2-40B4-BE49-F238E27FC236}">
                  <a16:creationId xmlns:a16="http://schemas.microsoft.com/office/drawing/2014/main" id="{2190CBE8-A9F3-9121-A1A7-A3051FD7D073}"/>
                </a:ext>
              </a:extLst>
            </p:cNvPr>
            <p:cNvSpPr/>
            <p:nvPr/>
          </p:nvSpPr>
          <p:spPr>
            <a:xfrm>
              <a:off x="4912155" y="3165500"/>
              <a:ext cx="1933581" cy="824617"/>
            </a:xfrm>
            <a:prstGeom prst="wedgeRoundRectCallout">
              <a:avLst>
                <a:gd name="adj1" fmla="val -2852"/>
                <a:gd name="adj2" fmla="val -46207"/>
                <a:gd name="adj3" fmla="val 1666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500">
                <a:solidFill>
                  <a:srgbClr val="C00000"/>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D5DA359F-2F82-AA35-A15E-9339E282A720}"/>
                </a:ext>
              </a:extLst>
            </p:cNvPr>
            <p:cNvSpPr txBox="1"/>
            <p:nvPr/>
          </p:nvSpPr>
          <p:spPr>
            <a:xfrm>
              <a:off x="4994450" y="3269632"/>
              <a:ext cx="1885585" cy="67653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Acid HNO</a:t>
              </a:r>
              <a:r>
                <a:rPr lang="en-US" sz="2100" baseline="-25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t>
              </a:r>
              <a:r>
                <a:rPr lang="en-US" sz="2100" baseline="-25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a:t>
              </a:r>
              <a:r>
                <a:rPr lang="en-US" sz="2100" baseline="-25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đặc</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nhưng</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phóng</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khí</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t>
              </a:r>
              <a:r>
                <a:rPr lang="en-US" sz="2100" baseline="-25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43" name="Oval 42">
            <a:extLst>
              <a:ext uri="{FF2B5EF4-FFF2-40B4-BE49-F238E27FC236}">
                <a16:creationId xmlns:a16="http://schemas.microsoft.com/office/drawing/2014/main" id="{E6BFE189-D4D5-B164-8A1D-EE1B49C12167}"/>
              </a:ext>
            </a:extLst>
          </p:cNvPr>
          <p:cNvSpPr/>
          <p:nvPr/>
        </p:nvSpPr>
        <p:spPr>
          <a:xfrm>
            <a:off x="580700" y="2871804"/>
            <a:ext cx="626672" cy="626672"/>
          </a:xfrm>
          <a:prstGeom prst="ellipse">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9AD5EBB5-6389-BEBD-8B66-975A092CE415}"/>
              </a:ext>
            </a:extLst>
          </p:cNvPr>
          <p:cNvSpPr txBox="1"/>
          <p:nvPr/>
        </p:nvSpPr>
        <p:spPr>
          <a:xfrm>
            <a:off x="691170" y="2869141"/>
            <a:ext cx="313431" cy="600164"/>
          </a:xfrm>
          <a:prstGeom prst="rect">
            <a:avLst/>
          </a:prstGeom>
          <a:noFill/>
        </p:spPr>
        <p:txBody>
          <a:bodyPr wrap="square">
            <a:spAutoFit/>
          </a:bodyPr>
          <a:lstStyle/>
          <a:p>
            <a:r>
              <a:rPr lang="en-US" sz="3300" dirty="0">
                <a:solidFill>
                  <a:srgbClr val="2A9D8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grpSp>
        <p:nvGrpSpPr>
          <p:cNvPr id="45" name="Group 44">
            <a:extLst>
              <a:ext uri="{FF2B5EF4-FFF2-40B4-BE49-F238E27FC236}">
                <a16:creationId xmlns:a16="http://schemas.microsoft.com/office/drawing/2014/main" id="{846D979D-D092-A32A-A7BA-3E8A0539C375}"/>
              </a:ext>
            </a:extLst>
          </p:cNvPr>
          <p:cNvGrpSpPr/>
          <p:nvPr/>
        </p:nvGrpSpPr>
        <p:grpSpPr>
          <a:xfrm>
            <a:off x="456942" y="3731415"/>
            <a:ext cx="750430" cy="750430"/>
            <a:chOff x="669462" y="3894761"/>
            <a:chExt cx="1000573" cy="1000573"/>
          </a:xfrm>
        </p:grpSpPr>
        <p:sp>
          <p:nvSpPr>
            <p:cNvPr id="46" name="Oval 45">
              <a:extLst>
                <a:ext uri="{FF2B5EF4-FFF2-40B4-BE49-F238E27FC236}">
                  <a16:creationId xmlns:a16="http://schemas.microsoft.com/office/drawing/2014/main" id="{82D1F6CF-9C81-1562-BC5A-8ABD942F4472}"/>
                </a:ext>
              </a:extLst>
            </p:cNvPr>
            <p:cNvSpPr/>
            <p:nvPr/>
          </p:nvSpPr>
          <p:spPr>
            <a:xfrm>
              <a:off x="669462" y="3894761"/>
              <a:ext cx="1000573" cy="1000573"/>
            </a:xfrm>
            <a:prstGeom prst="ellipse">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5F2F83A1-84F4-84C7-7624-E9214960A86E}"/>
                </a:ext>
              </a:extLst>
            </p:cNvPr>
            <p:cNvSpPr txBox="1"/>
            <p:nvPr/>
          </p:nvSpPr>
          <p:spPr>
            <a:xfrm>
              <a:off x="919529" y="4010328"/>
              <a:ext cx="500438" cy="800218"/>
            </a:xfrm>
            <a:prstGeom prst="rect">
              <a:avLst/>
            </a:prstGeom>
            <a:noFill/>
            <a:ln>
              <a:noFill/>
            </a:ln>
          </p:spPr>
          <p:txBody>
            <a:bodyPr wrap="square">
              <a:spAutoFit/>
            </a:bodyPr>
            <a:lstStyle/>
            <a:p>
              <a:pPr algn="ctr"/>
              <a:r>
                <a:rPr lang="en-US" sz="3300" dirty="0">
                  <a:solidFill>
                    <a:srgbClr val="2A9D8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1513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par>
                                <p:cTn id="41" presetID="16" presetClass="entr" presetSubtype="21"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74;p26">
            <a:extLst>
              <a:ext uri="{FF2B5EF4-FFF2-40B4-BE49-F238E27FC236}">
                <a16:creationId xmlns:a16="http://schemas.microsoft.com/office/drawing/2014/main" id="{7D235D8F-4B8C-AC89-7D08-909E312F9C58}"/>
              </a:ext>
            </a:extLst>
          </p:cNvPr>
          <p:cNvSpPr txBox="1">
            <a:spLocks noGrp="1"/>
          </p:cNvSpPr>
          <p:nvPr>
            <p:ph type="ctrTitle"/>
          </p:nvPr>
        </p:nvSpPr>
        <p:spPr>
          <a:xfrm>
            <a:off x="1795250" y="478288"/>
            <a:ext cx="5400000" cy="7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a:solidFill>
                  <a:srgbClr val="FF7C3E"/>
                </a:solidFill>
                <a:latin typeface="Times New Roman" panose="02020603050405020304" pitchFamily="18" charset="0"/>
                <a:cs typeface="Times New Roman" panose="02020603050405020304" pitchFamily="18" charset="0"/>
              </a:rPr>
              <a:t>MỞ ĐẦU</a:t>
            </a:r>
          </a:p>
        </p:txBody>
      </p:sp>
      <p:cxnSp>
        <p:nvCxnSpPr>
          <p:cNvPr id="6" name="Straight Connector 5">
            <a:extLst>
              <a:ext uri="{FF2B5EF4-FFF2-40B4-BE49-F238E27FC236}">
                <a16:creationId xmlns:a16="http://schemas.microsoft.com/office/drawing/2014/main" id="{084921E8-C574-C3ED-3308-54F259BEBA05}"/>
              </a:ext>
            </a:extLst>
          </p:cNvPr>
          <p:cNvCxnSpPr/>
          <p:nvPr/>
        </p:nvCxnSpPr>
        <p:spPr>
          <a:xfrm>
            <a:off x="3391786" y="1116418"/>
            <a:ext cx="2158409" cy="0"/>
          </a:xfrm>
          <a:prstGeom prst="line">
            <a:avLst/>
          </a:prstGeom>
          <a:ln w="38100">
            <a:solidFill>
              <a:srgbClr val="FF7C3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0E19B0-E0B3-102F-4003-8146A5519D7D}"/>
              </a:ext>
            </a:extLst>
          </p:cNvPr>
          <p:cNvSpPr txBox="1"/>
          <p:nvPr/>
        </p:nvSpPr>
        <p:spPr>
          <a:xfrm>
            <a:off x="479984" y="1322687"/>
            <a:ext cx="4869712" cy="1332481"/>
          </a:xfrm>
          <a:prstGeom prst="rect">
            <a:avLst/>
          </a:prstGeom>
          <a:noFill/>
        </p:spPr>
        <p:txBody>
          <a:bodyPr wrap="square">
            <a:spAutoFit/>
          </a:bodyPr>
          <a:lstStyle/>
          <a:p>
            <a:pPr marL="190500" marR="0" indent="38100" algn="just">
              <a:lnSpc>
                <a:spcPct val="115000"/>
              </a:lnSpc>
              <a:spcBef>
                <a:spcPts val="0"/>
              </a:spcBef>
              <a:spcAft>
                <a:spcPts val="0"/>
              </a:spcAft>
            </a:pPr>
            <a:r>
              <a:rPr lang="vi-VN" sz="2400" i="1" dirty="0">
                <a:solidFill>
                  <a:srgbClr val="000000"/>
                </a:solidFill>
                <a:effectLst/>
                <a:latin typeface="Times New Roman" panose="02020603050405020304" pitchFamily="18" charset="0"/>
                <a:ea typeface="Times New Roman" panose="02020603050405020304" pitchFamily="18" charset="0"/>
              </a:rPr>
              <a:t>Tại sao giấm ăn, nước quả chanh,... đều có vị chua và được dùng để loại bỏ cặn trong dụng cụ đun nước?</a:t>
            </a:r>
            <a:endParaRPr lang="en-US" sz="2400" dirty="0">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8C3F75A8-182F-85C2-3104-98066DF0A583}"/>
              </a:ext>
            </a:extLst>
          </p:cNvPr>
          <p:cNvPicPr>
            <a:picLocks noChangeAspect="1"/>
          </p:cNvPicPr>
          <p:nvPr/>
        </p:nvPicPr>
        <p:blipFill>
          <a:blip r:embed="rId2"/>
          <a:stretch>
            <a:fillRect/>
          </a:stretch>
        </p:blipFill>
        <p:spPr>
          <a:xfrm>
            <a:off x="5385205" y="1290692"/>
            <a:ext cx="2601364" cy="1526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1E377D3D-25B8-C0EB-9104-1B46D8867824}"/>
              </a:ext>
            </a:extLst>
          </p:cNvPr>
          <p:cNvPicPr>
            <a:picLocks noChangeAspect="1"/>
          </p:cNvPicPr>
          <p:nvPr/>
        </p:nvPicPr>
        <p:blipFill>
          <a:blip r:embed="rId3"/>
          <a:stretch>
            <a:fillRect/>
          </a:stretch>
        </p:blipFill>
        <p:spPr>
          <a:xfrm>
            <a:off x="6223958" y="2817362"/>
            <a:ext cx="2466975" cy="1767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a:extLst>
              <a:ext uri="{FF2B5EF4-FFF2-40B4-BE49-F238E27FC236}">
                <a16:creationId xmlns:a16="http://schemas.microsoft.com/office/drawing/2014/main" id="{BE16BDDD-D996-CEDA-DFBA-223785203719}"/>
              </a:ext>
            </a:extLst>
          </p:cNvPr>
          <p:cNvPicPr>
            <a:picLocks noChangeAspect="1"/>
          </p:cNvPicPr>
          <p:nvPr/>
        </p:nvPicPr>
        <p:blipFill>
          <a:blip r:embed="rId4"/>
          <a:stretch>
            <a:fillRect/>
          </a:stretch>
        </p:blipFill>
        <p:spPr>
          <a:xfrm>
            <a:off x="1600384" y="2898077"/>
            <a:ext cx="4337714" cy="1686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288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3192D-698D-EEDB-4474-27CF34309C10}"/>
              </a:ext>
            </a:extLst>
          </p:cNvPr>
          <p:cNvSpPr>
            <a:spLocks noGrp="1"/>
          </p:cNvSpPr>
          <p:nvPr>
            <p:ph type="ctrTitle"/>
          </p:nvPr>
        </p:nvSpPr>
        <p:spPr/>
        <p:txBody>
          <a:bodyPr/>
          <a:lstStyle/>
          <a:p>
            <a:r>
              <a:rPr lang="en-US" sz="4400" b="1" dirty="0" err="1">
                <a:solidFill>
                  <a:srgbClr val="00B050"/>
                </a:solidFill>
                <a:latin typeface="Times New Roman" panose="02020603050405020304" pitchFamily="18" charset="0"/>
                <a:cs typeface="Times New Roman" panose="02020603050405020304" pitchFamily="18" charset="0"/>
              </a:rPr>
              <a:t>Câu</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hỏi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và</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bài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tập</a:t>
            </a:r>
            <a:endParaRPr lang="en-US" sz="4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0422A5-0814-5473-E35B-B87CA9E3126A}"/>
              </a:ext>
            </a:extLst>
          </p:cNvPr>
          <p:cNvSpPr txBox="1"/>
          <p:nvPr/>
        </p:nvSpPr>
        <p:spPr>
          <a:xfrm>
            <a:off x="705555" y="1465589"/>
            <a:ext cx="7732889"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Cho dung dịch HC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tác dụng với kim loại Mg. Viết phương trình hoá học của</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phản ứng xảy ra.</a:t>
            </a:r>
          </a:p>
        </p:txBody>
      </p:sp>
    </p:spTree>
    <p:extLst>
      <p:ext uri="{BB962C8B-B14F-4D97-AF65-F5344CB8AC3E}">
        <p14:creationId xmlns:p14="http://schemas.microsoft.com/office/powerpoint/2010/main" val="21523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891"/>
        <p:cNvGrpSpPr/>
        <p:nvPr/>
      </p:nvGrpSpPr>
      <p:grpSpPr>
        <a:xfrm>
          <a:off x="0" y="0"/>
          <a:ext cx="0" cy="0"/>
          <a:chOff x="0" y="0"/>
          <a:chExt cx="0" cy="0"/>
        </a:xfrm>
      </p:grpSpPr>
      <p:sp>
        <p:nvSpPr>
          <p:cNvPr id="892" name="Google Shape;892;p32"/>
          <p:cNvSpPr txBox="1">
            <a:spLocks noGrp="1"/>
          </p:cNvSpPr>
          <p:nvPr>
            <p:ph type="ctrTitle"/>
          </p:nvPr>
        </p:nvSpPr>
        <p:spPr>
          <a:xfrm>
            <a:off x="532475" y="2283175"/>
            <a:ext cx="4127741"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400" b="1" dirty="0">
                <a:solidFill>
                  <a:srgbClr val="00B050"/>
                </a:solidFill>
                <a:latin typeface="Times New Roman" panose="02020603050405020304" pitchFamily="18" charset="0"/>
                <a:cs typeface="Times New Roman" panose="02020603050405020304" pitchFamily="18" charset="0"/>
              </a:rPr>
              <a:t>MỘT SỐ ACID THÔNG DỤNG</a:t>
            </a:r>
          </a:p>
        </p:txBody>
      </p:sp>
      <p:sp>
        <p:nvSpPr>
          <p:cNvPr id="893" name="Google Shape;893;p32"/>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2"/>
          <p:cNvGrpSpPr/>
          <p:nvPr/>
        </p:nvGrpSpPr>
        <p:grpSpPr>
          <a:xfrm>
            <a:off x="4567724" y="727664"/>
            <a:ext cx="4154313" cy="4001322"/>
            <a:chOff x="4567724" y="727664"/>
            <a:chExt cx="4154313" cy="4001322"/>
          </a:xfrm>
        </p:grpSpPr>
        <p:sp>
          <p:nvSpPr>
            <p:cNvPr id="895" name="Google Shape;895;p32"/>
            <p:cNvSpPr/>
            <p:nvPr/>
          </p:nvSpPr>
          <p:spPr>
            <a:xfrm>
              <a:off x="6027764" y="7276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a:off x="6083721" y="7568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7" name="Google Shape;897;p32"/>
            <p:cNvGrpSpPr/>
            <p:nvPr/>
          </p:nvGrpSpPr>
          <p:grpSpPr>
            <a:xfrm>
              <a:off x="4567724" y="1277838"/>
              <a:ext cx="2130085" cy="3433068"/>
              <a:chOff x="4633351" y="1345102"/>
              <a:chExt cx="2130085" cy="3433068"/>
            </a:xfrm>
          </p:grpSpPr>
          <p:sp>
            <p:nvSpPr>
              <p:cNvPr id="898" name="Google Shape;898;p32"/>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32"/>
            <p:cNvGrpSpPr/>
            <p:nvPr/>
          </p:nvGrpSpPr>
          <p:grpSpPr>
            <a:xfrm>
              <a:off x="6229624" y="1146075"/>
              <a:ext cx="2096338" cy="3582911"/>
              <a:chOff x="6229624" y="1146075"/>
              <a:chExt cx="2096338" cy="3582911"/>
            </a:xfrm>
          </p:grpSpPr>
          <p:sp>
            <p:nvSpPr>
              <p:cNvPr id="924" name="Google Shape;924;p32"/>
              <p:cNvSpPr/>
              <p:nvPr/>
            </p:nvSpPr>
            <p:spPr>
              <a:xfrm flipH="1">
                <a:off x="6846480" y="4593631"/>
                <a:ext cx="589439" cy="110915"/>
              </a:xfrm>
              <a:custGeom>
                <a:avLst/>
                <a:gdLst/>
                <a:ahLst/>
                <a:cxnLst/>
                <a:rect l="l" t="t" r="r" b="b"/>
                <a:pathLst>
                  <a:path w="10033" h="1888" extrusionOk="0">
                    <a:moveTo>
                      <a:pt x="9824" y="0"/>
                    </a:moveTo>
                    <a:lnTo>
                      <a:pt x="263" y="344"/>
                    </a:lnTo>
                    <a:cubicBezTo>
                      <a:pt x="263" y="344"/>
                      <a:pt x="0" y="1888"/>
                      <a:pt x="1229" y="1888"/>
                    </a:cubicBezTo>
                    <a:cubicBezTo>
                      <a:pt x="2461" y="1888"/>
                      <a:pt x="2679" y="1300"/>
                      <a:pt x="2679" y="1300"/>
                    </a:cubicBezTo>
                    <a:cubicBezTo>
                      <a:pt x="2679" y="1300"/>
                      <a:pt x="2966" y="1888"/>
                      <a:pt x="3847" y="1888"/>
                    </a:cubicBezTo>
                    <a:cubicBezTo>
                      <a:pt x="4724" y="1888"/>
                      <a:pt x="4724" y="1222"/>
                      <a:pt x="4724" y="1222"/>
                    </a:cubicBezTo>
                    <a:cubicBezTo>
                      <a:pt x="4724" y="1222"/>
                      <a:pt x="5117" y="1751"/>
                      <a:pt x="5731" y="1751"/>
                    </a:cubicBezTo>
                    <a:cubicBezTo>
                      <a:pt x="6346" y="1751"/>
                      <a:pt x="6749" y="1116"/>
                      <a:pt x="6749" y="1116"/>
                    </a:cubicBezTo>
                    <a:cubicBezTo>
                      <a:pt x="6749" y="1116"/>
                      <a:pt x="6769" y="1621"/>
                      <a:pt x="7574" y="1621"/>
                    </a:cubicBezTo>
                    <a:cubicBezTo>
                      <a:pt x="8377" y="1621"/>
                      <a:pt x="8377" y="1010"/>
                      <a:pt x="8377" y="1010"/>
                    </a:cubicBezTo>
                    <a:cubicBezTo>
                      <a:pt x="8377" y="1010"/>
                      <a:pt x="8560" y="1595"/>
                      <a:pt x="9145" y="1595"/>
                    </a:cubicBezTo>
                    <a:cubicBezTo>
                      <a:pt x="9163" y="1595"/>
                      <a:pt x="9181" y="1595"/>
                      <a:pt x="9200" y="1594"/>
                    </a:cubicBezTo>
                    <a:cubicBezTo>
                      <a:pt x="10032" y="1543"/>
                      <a:pt x="9824" y="0"/>
                      <a:pt x="982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flipH="1">
                <a:off x="7351425" y="4618071"/>
                <a:ext cx="589498" cy="110915"/>
              </a:xfrm>
              <a:custGeom>
                <a:avLst/>
                <a:gdLst/>
                <a:ahLst/>
                <a:cxnLst/>
                <a:rect l="l" t="t" r="r" b="b"/>
                <a:pathLst>
                  <a:path w="10034" h="1888" extrusionOk="0">
                    <a:moveTo>
                      <a:pt x="9829" y="0"/>
                    </a:moveTo>
                    <a:lnTo>
                      <a:pt x="264" y="345"/>
                    </a:lnTo>
                    <a:cubicBezTo>
                      <a:pt x="264" y="345"/>
                      <a:pt x="1" y="1888"/>
                      <a:pt x="1233" y="1888"/>
                    </a:cubicBezTo>
                    <a:cubicBezTo>
                      <a:pt x="2462" y="1888"/>
                      <a:pt x="2684" y="1300"/>
                      <a:pt x="2684" y="1300"/>
                    </a:cubicBezTo>
                    <a:cubicBezTo>
                      <a:pt x="2684" y="1300"/>
                      <a:pt x="2967" y="1888"/>
                      <a:pt x="3848" y="1888"/>
                    </a:cubicBezTo>
                    <a:cubicBezTo>
                      <a:pt x="4729" y="1888"/>
                      <a:pt x="4725" y="1223"/>
                      <a:pt x="4725" y="1223"/>
                    </a:cubicBezTo>
                    <a:lnTo>
                      <a:pt x="4725" y="1223"/>
                    </a:lnTo>
                    <a:cubicBezTo>
                      <a:pt x="4725" y="1223"/>
                      <a:pt x="5118" y="1751"/>
                      <a:pt x="5735" y="1751"/>
                    </a:cubicBezTo>
                    <a:cubicBezTo>
                      <a:pt x="6350" y="1751"/>
                      <a:pt x="6749" y="1116"/>
                      <a:pt x="6749" y="1116"/>
                    </a:cubicBezTo>
                    <a:cubicBezTo>
                      <a:pt x="6749" y="1116"/>
                      <a:pt x="6773" y="1622"/>
                      <a:pt x="7576" y="1622"/>
                    </a:cubicBezTo>
                    <a:cubicBezTo>
                      <a:pt x="8378" y="1622"/>
                      <a:pt x="8378" y="1014"/>
                      <a:pt x="8378" y="1014"/>
                    </a:cubicBezTo>
                    <a:cubicBezTo>
                      <a:pt x="8378" y="1014"/>
                      <a:pt x="8564" y="1596"/>
                      <a:pt x="9146" y="1596"/>
                    </a:cubicBezTo>
                    <a:cubicBezTo>
                      <a:pt x="9164" y="1596"/>
                      <a:pt x="9182" y="1596"/>
                      <a:pt x="9200" y="1595"/>
                    </a:cubicBezTo>
                    <a:cubicBezTo>
                      <a:pt x="10033" y="1543"/>
                      <a:pt x="9829" y="0"/>
                      <a:pt x="9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flipH="1">
                <a:off x="7563038" y="1867397"/>
                <a:ext cx="590496" cy="527259"/>
              </a:xfrm>
              <a:custGeom>
                <a:avLst/>
                <a:gdLst/>
                <a:ahLst/>
                <a:cxnLst/>
                <a:rect l="l" t="t" r="r" b="b"/>
                <a:pathLst>
                  <a:path w="10051" h="8975" extrusionOk="0">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flipH="1">
                <a:off x="6801726" y="2728124"/>
                <a:ext cx="2938" cy="2056"/>
              </a:xfrm>
              <a:custGeom>
                <a:avLst/>
                <a:gdLst/>
                <a:ahLst/>
                <a:cxnLst/>
                <a:rect l="l" t="t" r="r" b="b"/>
                <a:pathLst>
                  <a:path w="50" h="35" extrusionOk="0">
                    <a:moveTo>
                      <a:pt x="25" y="0"/>
                    </a:moveTo>
                    <a:cubicBezTo>
                      <a:pt x="1" y="0"/>
                      <a:pt x="1" y="34"/>
                      <a:pt x="25" y="34"/>
                    </a:cubicBezTo>
                    <a:cubicBezTo>
                      <a:pt x="49" y="34"/>
                      <a:pt x="49" y="0"/>
                      <a:pt x="25"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flipH="1">
                <a:off x="7049402" y="3306094"/>
                <a:ext cx="421061" cy="400952"/>
              </a:xfrm>
              <a:custGeom>
                <a:avLst/>
                <a:gdLst/>
                <a:ahLst/>
                <a:cxnLst/>
                <a:rect l="l" t="t" r="r" b="b"/>
                <a:pathLst>
                  <a:path w="7167" h="6825" extrusionOk="0">
                    <a:moveTo>
                      <a:pt x="2070" y="1"/>
                    </a:moveTo>
                    <a:lnTo>
                      <a:pt x="216" y="2902"/>
                    </a:lnTo>
                    <a:cubicBezTo>
                      <a:pt x="1" y="3281"/>
                      <a:pt x="93" y="5039"/>
                      <a:pt x="1752" y="6066"/>
                    </a:cubicBezTo>
                    <a:cubicBezTo>
                      <a:pt x="2677" y="6638"/>
                      <a:pt x="3446" y="6824"/>
                      <a:pt x="4036" y="6824"/>
                    </a:cubicBezTo>
                    <a:cubicBezTo>
                      <a:pt x="4802" y="6824"/>
                      <a:pt x="5268" y="6511"/>
                      <a:pt x="5388" y="6322"/>
                    </a:cubicBezTo>
                    <a:lnTo>
                      <a:pt x="7166" y="3537"/>
                    </a:lnTo>
                    <a:lnTo>
                      <a:pt x="207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flipH="1">
                <a:off x="7061625" y="3532923"/>
                <a:ext cx="239524" cy="174128"/>
              </a:xfrm>
              <a:custGeom>
                <a:avLst/>
                <a:gdLst/>
                <a:ahLst/>
                <a:cxnLst/>
                <a:rect l="l" t="t" r="r" b="b"/>
                <a:pathLst>
                  <a:path w="4077" h="2964" extrusionOk="0">
                    <a:moveTo>
                      <a:pt x="4076" y="0"/>
                    </a:moveTo>
                    <a:lnTo>
                      <a:pt x="1649" y="293"/>
                    </a:lnTo>
                    <a:lnTo>
                      <a:pt x="1628" y="328"/>
                    </a:lnTo>
                    <a:lnTo>
                      <a:pt x="1622" y="328"/>
                    </a:lnTo>
                    <a:lnTo>
                      <a:pt x="0" y="2755"/>
                    </a:lnTo>
                    <a:cubicBezTo>
                      <a:pt x="437" y="2905"/>
                      <a:pt x="823" y="2963"/>
                      <a:pt x="1154" y="2963"/>
                    </a:cubicBezTo>
                    <a:cubicBezTo>
                      <a:pt x="1918" y="2963"/>
                      <a:pt x="2386" y="2649"/>
                      <a:pt x="2506" y="2461"/>
                    </a:cubicBezTo>
                    <a:lnTo>
                      <a:pt x="4076" y="0"/>
                    </a:lnTo>
                    <a:close/>
                  </a:path>
                </a:pathLst>
              </a:custGeom>
              <a:solidFill>
                <a:srgbClr val="FF8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flipH="1">
                <a:off x="7334809" y="3295461"/>
                <a:ext cx="137005" cy="223240"/>
              </a:xfrm>
              <a:custGeom>
                <a:avLst/>
                <a:gdLst/>
                <a:ahLst/>
                <a:cxnLst/>
                <a:rect l="l" t="t" r="r" b="b"/>
                <a:pathLst>
                  <a:path w="2332" h="3800" extrusionOk="0">
                    <a:moveTo>
                      <a:pt x="2066" y="1"/>
                    </a:moveTo>
                    <a:cubicBezTo>
                      <a:pt x="2066" y="1"/>
                      <a:pt x="120" y="2701"/>
                      <a:pt x="79" y="2892"/>
                    </a:cubicBezTo>
                    <a:cubicBezTo>
                      <a:pt x="38" y="3083"/>
                      <a:pt x="0" y="3800"/>
                      <a:pt x="0" y="3800"/>
                    </a:cubicBezTo>
                    <a:lnTo>
                      <a:pt x="2332" y="345"/>
                    </a:lnTo>
                    <a:lnTo>
                      <a:pt x="2066" y="1"/>
                    </a:lnTo>
                    <a:close/>
                  </a:path>
                </a:pathLst>
              </a:custGeom>
              <a:solidFill>
                <a:srgbClr val="F49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flipH="1">
                <a:off x="7157155" y="3002422"/>
                <a:ext cx="31725" cy="36012"/>
              </a:xfrm>
              <a:custGeom>
                <a:avLst/>
                <a:gdLst/>
                <a:ahLst/>
                <a:cxnLst/>
                <a:rect l="l" t="t" r="r" b="b"/>
                <a:pathLst>
                  <a:path w="540" h="613" extrusionOk="0">
                    <a:moveTo>
                      <a:pt x="328" y="1"/>
                    </a:moveTo>
                    <a:cubicBezTo>
                      <a:pt x="229" y="1"/>
                      <a:pt x="133" y="49"/>
                      <a:pt x="79" y="138"/>
                    </a:cubicBezTo>
                    <a:cubicBezTo>
                      <a:pt x="1" y="257"/>
                      <a:pt x="10" y="424"/>
                      <a:pt x="96" y="554"/>
                    </a:cubicBezTo>
                    <a:cubicBezTo>
                      <a:pt x="130" y="568"/>
                      <a:pt x="164" y="588"/>
                      <a:pt x="195" y="612"/>
                    </a:cubicBezTo>
                    <a:lnTo>
                      <a:pt x="540" y="70"/>
                    </a:lnTo>
                    <a:cubicBezTo>
                      <a:pt x="472" y="25"/>
                      <a:pt x="400" y="1"/>
                      <a:pt x="328" y="1"/>
                    </a:cubicBezTo>
                    <a:close/>
                  </a:path>
                </a:pathLst>
              </a:custGeom>
              <a:solidFill>
                <a:srgbClr val="FFD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flipH="1">
                <a:off x="7178775" y="3033324"/>
                <a:ext cx="32782" cy="37187"/>
              </a:xfrm>
              <a:custGeom>
                <a:avLst/>
                <a:gdLst/>
                <a:ahLst/>
                <a:cxnLst/>
                <a:rect l="l" t="t" r="r" b="b"/>
                <a:pathLst>
                  <a:path w="558" h="633" extrusionOk="0">
                    <a:moveTo>
                      <a:pt x="346" y="1"/>
                    </a:moveTo>
                    <a:cubicBezTo>
                      <a:pt x="243" y="1"/>
                      <a:pt x="147" y="45"/>
                      <a:pt x="93" y="134"/>
                    </a:cubicBezTo>
                    <a:cubicBezTo>
                      <a:pt x="1" y="277"/>
                      <a:pt x="35" y="489"/>
                      <a:pt x="168" y="625"/>
                    </a:cubicBezTo>
                    <a:cubicBezTo>
                      <a:pt x="188" y="625"/>
                      <a:pt x="209" y="629"/>
                      <a:pt x="229" y="632"/>
                    </a:cubicBezTo>
                    <a:lnTo>
                      <a:pt x="557" y="120"/>
                    </a:lnTo>
                    <a:cubicBezTo>
                      <a:pt x="530" y="93"/>
                      <a:pt x="503" y="62"/>
                      <a:pt x="482" y="28"/>
                    </a:cubicBezTo>
                    <a:cubicBezTo>
                      <a:pt x="437" y="11"/>
                      <a:pt x="390" y="1"/>
                      <a:pt x="346" y="1"/>
                    </a:cubicBezTo>
                    <a:close/>
                  </a:path>
                </a:pathLst>
              </a:custGeom>
              <a:solidFill>
                <a:srgbClr val="FFD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flipH="1">
                <a:off x="7177424" y="3034910"/>
                <a:ext cx="5816" cy="5522"/>
              </a:xfrm>
              <a:custGeom>
                <a:avLst/>
                <a:gdLst/>
                <a:ahLst/>
                <a:cxnLst/>
                <a:rect l="l" t="t" r="r" b="b"/>
                <a:pathLst>
                  <a:path w="99" h="94" extrusionOk="0">
                    <a:moveTo>
                      <a:pt x="0" y="1"/>
                    </a:moveTo>
                    <a:cubicBezTo>
                      <a:pt x="21" y="35"/>
                      <a:pt x="48" y="66"/>
                      <a:pt x="75" y="93"/>
                    </a:cubicBezTo>
                    <a:lnTo>
                      <a:pt x="99" y="59"/>
                    </a:lnTo>
                    <a:cubicBezTo>
                      <a:pt x="68" y="35"/>
                      <a:pt x="34" y="15"/>
                      <a:pt x="0" y="1"/>
                    </a:cubicBezTo>
                    <a:close/>
                  </a:path>
                </a:pathLst>
              </a:custGeom>
              <a:solidFill>
                <a:srgbClr val="FFB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flipH="1">
                <a:off x="7199278" y="3070042"/>
                <a:ext cx="22090" cy="30549"/>
              </a:xfrm>
              <a:custGeom>
                <a:avLst/>
                <a:gdLst/>
                <a:ahLst/>
                <a:cxnLst/>
                <a:rect l="l" t="t" r="r" b="b"/>
                <a:pathLst>
                  <a:path w="376" h="520" extrusionOk="0">
                    <a:moveTo>
                      <a:pt x="322" y="0"/>
                    </a:moveTo>
                    <a:cubicBezTo>
                      <a:pt x="223" y="0"/>
                      <a:pt x="127" y="45"/>
                      <a:pt x="72" y="134"/>
                    </a:cubicBezTo>
                    <a:cubicBezTo>
                      <a:pt x="1" y="243"/>
                      <a:pt x="4" y="393"/>
                      <a:pt x="69" y="520"/>
                    </a:cubicBezTo>
                    <a:lnTo>
                      <a:pt x="376" y="38"/>
                    </a:lnTo>
                    <a:cubicBezTo>
                      <a:pt x="363" y="28"/>
                      <a:pt x="349" y="14"/>
                      <a:pt x="335" y="0"/>
                    </a:cubicBezTo>
                    <a:close/>
                  </a:path>
                </a:pathLst>
              </a:custGeom>
              <a:solidFill>
                <a:srgbClr val="FFD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flipH="1">
                <a:off x="7198045" y="3070042"/>
                <a:ext cx="3701" cy="2232"/>
              </a:xfrm>
              <a:custGeom>
                <a:avLst/>
                <a:gdLst/>
                <a:ahLst/>
                <a:cxnLst/>
                <a:rect l="l" t="t" r="r" b="b"/>
                <a:pathLst>
                  <a:path w="63" h="38" extrusionOk="0">
                    <a:moveTo>
                      <a:pt x="1" y="0"/>
                    </a:moveTo>
                    <a:cubicBezTo>
                      <a:pt x="15" y="14"/>
                      <a:pt x="29" y="28"/>
                      <a:pt x="42" y="38"/>
                    </a:cubicBezTo>
                    <a:lnTo>
                      <a:pt x="62" y="7"/>
                    </a:lnTo>
                    <a:cubicBezTo>
                      <a:pt x="42" y="4"/>
                      <a:pt x="21" y="0"/>
                      <a:pt x="1" y="0"/>
                    </a:cubicBezTo>
                    <a:close/>
                  </a:path>
                </a:pathLst>
              </a:custGeom>
              <a:solidFill>
                <a:srgbClr val="FFB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flipH="1">
                <a:off x="6321256" y="2072723"/>
                <a:ext cx="1049686" cy="1479438"/>
              </a:xfrm>
              <a:custGeom>
                <a:avLst/>
                <a:gdLst/>
                <a:ahLst/>
                <a:cxnLst/>
                <a:rect l="l" t="t" r="r" b="b"/>
                <a:pathLst>
                  <a:path w="17867" h="25183" extrusionOk="0">
                    <a:moveTo>
                      <a:pt x="14443" y="1"/>
                    </a:moveTo>
                    <a:lnTo>
                      <a:pt x="0" y="21998"/>
                    </a:lnTo>
                    <a:cubicBezTo>
                      <a:pt x="24" y="22704"/>
                      <a:pt x="396" y="23858"/>
                      <a:pt x="1622" y="24616"/>
                    </a:cubicBezTo>
                    <a:cubicBezTo>
                      <a:pt x="2055" y="24882"/>
                      <a:pt x="2454" y="25066"/>
                      <a:pt x="2816" y="25183"/>
                    </a:cubicBezTo>
                    <a:lnTo>
                      <a:pt x="17867" y="2264"/>
                    </a:lnTo>
                    <a:lnTo>
                      <a:pt x="14443"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flipH="1">
                <a:off x="6244415" y="2205672"/>
                <a:ext cx="961091" cy="1357537"/>
              </a:xfrm>
              <a:custGeom>
                <a:avLst/>
                <a:gdLst/>
                <a:ahLst/>
                <a:cxnLst/>
                <a:rect l="l" t="t" r="r" b="b"/>
                <a:pathLst>
                  <a:path w="16359" h="23108" extrusionOk="0">
                    <a:moveTo>
                      <a:pt x="15051" y="1"/>
                    </a:moveTo>
                    <a:lnTo>
                      <a:pt x="0" y="22920"/>
                    </a:lnTo>
                    <a:cubicBezTo>
                      <a:pt x="411" y="23055"/>
                      <a:pt x="775" y="23107"/>
                      <a:pt x="1089" y="23107"/>
                    </a:cubicBezTo>
                    <a:cubicBezTo>
                      <a:pt x="1854" y="23107"/>
                      <a:pt x="2320" y="22795"/>
                      <a:pt x="2441" y="22606"/>
                    </a:cubicBezTo>
                    <a:lnTo>
                      <a:pt x="2441" y="22603"/>
                    </a:lnTo>
                    <a:lnTo>
                      <a:pt x="16358" y="864"/>
                    </a:lnTo>
                    <a:lnTo>
                      <a:pt x="15051" y="1"/>
                    </a:lnTo>
                    <a:close/>
                  </a:path>
                </a:pathLst>
              </a:custGeom>
              <a:solidFill>
                <a:srgbClr val="528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flipH="1">
                <a:off x="6522358" y="2055451"/>
                <a:ext cx="849231" cy="1309658"/>
              </a:xfrm>
              <a:custGeom>
                <a:avLst/>
                <a:gdLst/>
                <a:ahLst/>
                <a:cxnLst/>
                <a:rect l="l" t="t" r="r" b="b"/>
                <a:pathLst>
                  <a:path w="14455" h="22293" extrusionOk="0">
                    <a:moveTo>
                      <a:pt x="14013" y="1"/>
                    </a:moveTo>
                    <a:lnTo>
                      <a:pt x="97" y="21743"/>
                    </a:lnTo>
                    <a:cubicBezTo>
                      <a:pt x="38" y="21842"/>
                      <a:pt x="1" y="22039"/>
                      <a:pt x="11" y="22292"/>
                    </a:cubicBezTo>
                    <a:lnTo>
                      <a:pt x="14454" y="295"/>
                    </a:lnTo>
                    <a:lnTo>
                      <a:pt x="14013" y="1"/>
                    </a:lnTo>
                    <a:close/>
                  </a:path>
                </a:pathLst>
              </a:custGeom>
              <a:solidFill>
                <a:srgbClr val="528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flipH="1">
                <a:off x="6229980" y="1896771"/>
                <a:ext cx="137240" cy="138468"/>
              </a:xfrm>
              <a:custGeom>
                <a:avLst/>
                <a:gdLst/>
                <a:ahLst/>
                <a:cxnLst/>
                <a:rect l="l" t="t" r="r" b="b"/>
                <a:pathLst>
                  <a:path w="2336" h="2357" extrusionOk="0">
                    <a:moveTo>
                      <a:pt x="1981" y="0"/>
                    </a:moveTo>
                    <a:cubicBezTo>
                      <a:pt x="1707" y="0"/>
                      <a:pt x="897" y="361"/>
                      <a:pt x="0" y="825"/>
                    </a:cubicBezTo>
                    <a:cubicBezTo>
                      <a:pt x="140" y="1285"/>
                      <a:pt x="635" y="2259"/>
                      <a:pt x="2335" y="2357"/>
                    </a:cubicBezTo>
                    <a:cubicBezTo>
                      <a:pt x="2332" y="1159"/>
                      <a:pt x="2253" y="118"/>
                      <a:pt x="2048" y="12"/>
                    </a:cubicBezTo>
                    <a:cubicBezTo>
                      <a:pt x="2032" y="4"/>
                      <a:pt x="2010" y="0"/>
                      <a:pt x="1981" y="0"/>
                    </a:cubicBezTo>
                    <a:close/>
                  </a:path>
                </a:pathLst>
              </a:custGeom>
              <a:solidFill>
                <a:srgbClr val="1D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flipH="1">
                <a:off x="6229624" y="1945180"/>
                <a:ext cx="331350" cy="340853"/>
              </a:xfrm>
              <a:custGeom>
                <a:avLst/>
                <a:gdLst/>
                <a:ahLst/>
                <a:cxnLst/>
                <a:rect l="l" t="t" r="r" b="b"/>
                <a:pathLst>
                  <a:path w="5640" h="5802" extrusionOk="0">
                    <a:moveTo>
                      <a:pt x="3298" y="1"/>
                    </a:moveTo>
                    <a:cubicBezTo>
                      <a:pt x="1923" y="710"/>
                      <a:pt x="342" y="1656"/>
                      <a:pt x="215" y="1878"/>
                    </a:cubicBezTo>
                    <a:cubicBezTo>
                      <a:pt x="1" y="2260"/>
                      <a:pt x="93" y="4019"/>
                      <a:pt x="1755" y="5046"/>
                    </a:cubicBezTo>
                    <a:cubicBezTo>
                      <a:pt x="2678" y="5616"/>
                      <a:pt x="3445" y="5801"/>
                      <a:pt x="4034" y="5801"/>
                    </a:cubicBezTo>
                    <a:cubicBezTo>
                      <a:pt x="4801" y="5801"/>
                      <a:pt x="5268" y="5488"/>
                      <a:pt x="5387" y="5298"/>
                    </a:cubicBezTo>
                    <a:cubicBezTo>
                      <a:pt x="5510" y="5107"/>
                      <a:pt x="5640" y="3175"/>
                      <a:pt x="5633" y="1533"/>
                    </a:cubicBezTo>
                    <a:cubicBezTo>
                      <a:pt x="3933" y="1435"/>
                      <a:pt x="3438" y="461"/>
                      <a:pt x="3298" y="1"/>
                    </a:cubicBezTo>
                    <a:close/>
                  </a:path>
                </a:pathLst>
              </a:custGeom>
              <a:solidFill>
                <a:srgbClr val="FCC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flipH="1">
                <a:off x="6362810" y="1945180"/>
                <a:ext cx="190526" cy="170720"/>
              </a:xfrm>
              <a:custGeom>
                <a:avLst/>
                <a:gdLst/>
                <a:ahLst/>
                <a:cxnLst/>
                <a:rect l="l" t="t" r="r" b="b"/>
                <a:pathLst>
                  <a:path w="3243" h="2906" extrusionOk="0">
                    <a:moveTo>
                      <a:pt x="3168" y="1"/>
                    </a:moveTo>
                    <a:cubicBezTo>
                      <a:pt x="1793" y="710"/>
                      <a:pt x="212" y="1656"/>
                      <a:pt x="85" y="1878"/>
                    </a:cubicBezTo>
                    <a:cubicBezTo>
                      <a:pt x="35" y="1970"/>
                      <a:pt x="0" y="2137"/>
                      <a:pt x="0" y="2352"/>
                    </a:cubicBezTo>
                    <a:cubicBezTo>
                      <a:pt x="0" y="2513"/>
                      <a:pt x="21" y="2700"/>
                      <a:pt x="65" y="2905"/>
                    </a:cubicBezTo>
                    <a:cubicBezTo>
                      <a:pt x="130" y="2786"/>
                      <a:pt x="983" y="1312"/>
                      <a:pt x="3243" y="202"/>
                    </a:cubicBezTo>
                    <a:cubicBezTo>
                      <a:pt x="3240" y="195"/>
                      <a:pt x="3236" y="185"/>
                      <a:pt x="3233" y="178"/>
                    </a:cubicBezTo>
                    <a:cubicBezTo>
                      <a:pt x="3206" y="113"/>
                      <a:pt x="3186" y="52"/>
                      <a:pt x="3168" y="1"/>
                    </a:cubicBezTo>
                    <a:close/>
                  </a:path>
                </a:pathLst>
              </a:custGeom>
              <a:solidFill>
                <a:srgbClr val="FA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flipH="1">
                <a:off x="6319046" y="2334038"/>
                <a:ext cx="2291" cy="1645"/>
              </a:xfrm>
              <a:custGeom>
                <a:avLst/>
                <a:gdLst/>
                <a:ahLst/>
                <a:cxnLst/>
                <a:rect l="l" t="t" r="r" b="b"/>
                <a:pathLst>
                  <a:path w="39" h="28" extrusionOk="0">
                    <a:moveTo>
                      <a:pt x="18" y="1"/>
                    </a:moveTo>
                    <a:cubicBezTo>
                      <a:pt x="1" y="1"/>
                      <a:pt x="1" y="28"/>
                      <a:pt x="18" y="28"/>
                    </a:cubicBezTo>
                    <a:cubicBezTo>
                      <a:pt x="39" y="28"/>
                      <a:pt x="39" y="1"/>
                      <a:pt x="18" y="1"/>
                    </a:cubicBezTo>
                    <a:close/>
                  </a:path>
                </a:pathLst>
              </a:custGeom>
              <a:solidFill>
                <a:srgbClr val="F2D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flipH="1">
                <a:off x="6650710" y="2745396"/>
                <a:ext cx="1500945" cy="1496828"/>
              </a:xfrm>
              <a:custGeom>
                <a:avLst/>
                <a:gdLst/>
                <a:ahLst/>
                <a:cxnLst/>
                <a:rect l="l" t="t" r="r" b="b"/>
                <a:pathLst>
                  <a:path w="25548" h="25479" extrusionOk="0">
                    <a:moveTo>
                      <a:pt x="10728" y="0"/>
                    </a:moveTo>
                    <a:cubicBezTo>
                      <a:pt x="7369" y="0"/>
                      <a:pt x="3860" y="561"/>
                      <a:pt x="894" y="2242"/>
                    </a:cubicBezTo>
                    <a:cubicBezTo>
                      <a:pt x="894" y="2242"/>
                      <a:pt x="0" y="21857"/>
                      <a:pt x="7759" y="25035"/>
                    </a:cubicBezTo>
                    <a:cubicBezTo>
                      <a:pt x="7759" y="25035"/>
                      <a:pt x="9302" y="25416"/>
                      <a:pt x="10962" y="25416"/>
                    </a:cubicBezTo>
                    <a:cubicBezTo>
                      <a:pt x="11298" y="25416"/>
                      <a:pt x="11638" y="25400"/>
                      <a:pt x="11971" y="25363"/>
                    </a:cubicBezTo>
                    <a:cubicBezTo>
                      <a:pt x="13617" y="25179"/>
                      <a:pt x="13784" y="25117"/>
                      <a:pt x="13784" y="25117"/>
                    </a:cubicBezTo>
                    <a:cubicBezTo>
                      <a:pt x="13784" y="25117"/>
                      <a:pt x="14255" y="25250"/>
                      <a:pt x="15989" y="25418"/>
                    </a:cubicBezTo>
                    <a:cubicBezTo>
                      <a:pt x="16461" y="25463"/>
                      <a:pt x="16835" y="25479"/>
                      <a:pt x="17127" y="25479"/>
                    </a:cubicBezTo>
                    <a:cubicBezTo>
                      <a:pt x="17909" y="25479"/>
                      <a:pt x="18119" y="25363"/>
                      <a:pt x="18119" y="25363"/>
                    </a:cubicBezTo>
                    <a:cubicBezTo>
                      <a:pt x="18119" y="25363"/>
                      <a:pt x="20430" y="22062"/>
                      <a:pt x="22987" y="16696"/>
                    </a:cubicBezTo>
                    <a:cubicBezTo>
                      <a:pt x="25547" y="11330"/>
                      <a:pt x="23567" y="2242"/>
                      <a:pt x="23567" y="2242"/>
                    </a:cubicBezTo>
                    <a:cubicBezTo>
                      <a:pt x="23567" y="2242"/>
                      <a:pt x="17445" y="0"/>
                      <a:pt x="1072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flipH="1">
                <a:off x="6778863" y="2822357"/>
                <a:ext cx="464184" cy="209552"/>
              </a:xfrm>
              <a:custGeom>
                <a:avLst/>
                <a:gdLst/>
                <a:ahLst/>
                <a:cxnLst/>
                <a:rect l="l" t="t" r="r" b="b"/>
                <a:pathLst>
                  <a:path w="7901" h="3567" extrusionOk="0">
                    <a:moveTo>
                      <a:pt x="1" y="1"/>
                    </a:moveTo>
                    <a:cubicBezTo>
                      <a:pt x="2" y="2"/>
                      <a:pt x="4050" y="3566"/>
                      <a:pt x="5675" y="3566"/>
                    </a:cubicBezTo>
                    <a:cubicBezTo>
                      <a:pt x="5694" y="3566"/>
                      <a:pt x="5712" y="3566"/>
                      <a:pt x="5729" y="3565"/>
                    </a:cubicBezTo>
                    <a:cubicBezTo>
                      <a:pt x="7316" y="3483"/>
                      <a:pt x="7900" y="1851"/>
                      <a:pt x="7900" y="1851"/>
                    </a:cubicBezTo>
                    <a:cubicBezTo>
                      <a:pt x="7900" y="1851"/>
                      <a:pt x="1762" y="206"/>
                      <a:pt x="203" y="171"/>
                    </a:cubicBez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flipH="1">
                <a:off x="7514338" y="2818950"/>
                <a:ext cx="658646" cy="1461579"/>
              </a:xfrm>
              <a:custGeom>
                <a:avLst/>
                <a:gdLst/>
                <a:ahLst/>
                <a:cxnLst/>
                <a:rect l="l" t="t" r="r" b="b"/>
                <a:pathLst>
                  <a:path w="11211" h="24879" extrusionOk="0">
                    <a:moveTo>
                      <a:pt x="11210" y="1"/>
                    </a:moveTo>
                    <a:lnTo>
                      <a:pt x="7585" y="666"/>
                    </a:lnTo>
                    <a:lnTo>
                      <a:pt x="1014" y="280"/>
                    </a:lnTo>
                    <a:cubicBezTo>
                      <a:pt x="1014" y="280"/>
                      <a:pt x="703" y="1025"/>
                      <a:pt x="352" y="7858"/>
                    </a:cubicBezTo>
                    <a:cubicBezTo>
                      <a:pt x="0" y="14689"/>
                      <a:pt x="6793" y="24879"/>
                      <a:pt x="6793" y="24879"/>
                    </a:cubicBezTo>
                    <a:cubicBezTo>
                      <a:pt x="6793" y="24879"/>
                      <a:pt x="9558" y="24442"/>
                      <a:pt x="9121" y="24111"/>
                    </a:cubicBezTo>
                    <a:cubicBezTo>
                      <a:pt x="8688" y="23780"/>
                      <a:pt x="6732" y="19537"/>
                      <a:pt x="6056" y="15157"/>
                    </a:cubicBezTo>
                    <a:cubicBezTo>
                      <a:pt x="5380" y="10774"/>
                      <a:pt x="6581" y="7640"/>
                      <a:pt x="6581" y="7640"/>
                    </a:cubicBezTo>
                    <a:cubicBezTo>
                      <a:pt x="8804" y="5271"/>
                      <a:pt x="11210" y="1"/>
                      <a:pt x="11210"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flipH="1">
                <a:off x="6668393" y="1859759"/>
                <a:ext cx="1512989" cy="1086946"/>
              </a:xfrm>
              <a:custGeom>
                <a:avLst/>
                <a:gdLst/>
                <a:ahLst/>
                <a:cxnLst/>
                <a:rect l="l" t="t" r="r" b="b"/>
                <a:pathLst>
                  <a:path w="25753" h="18502" extrusionOk="0">
                    <a:moveTo>
                      <a:pt x="10508" y="1"/>
                    </a:moveTo>
                    <a:cubicBezTo>
                      <a:pt x="6343" y="1523"/>
                      <a:pt x="1773" y="6026"/>
                      <a:pt x="888" y="10459"/>
                    </a:cubicBezTo>
                    <a:cubicBezTo>
                      <a:pt x="1" y="14894"/>
                      <a:pt x="308" y="17382"/>
                      <a:pt x="1469" y="17621"/>
                    </a:cubicBezTo>
                    <a:cubicBezTo>
                      <a:pt x="1537" y="17636"/>
                      <a:pt x="1639" y="17642"/>
                      <a:pt x="1770" y="17642"/>
                    </a:cubicBezTo>
                    <a:cubicBezTo>
                      <a:pt x="3651" y="17642"/>
                      <a:pt x="11584" y="16279"/>
                      <a:pt x="14763" y="16279"/>
                    </a:cubicBezTo>
                    <a:cubicBezTo>
                      <a:pt x="15100" y="16279"/>
                      <a:pt x="15384" y="16294"/>
                      <a:pt x="15601" y="16328"/>
                    </a:cubicBezTo>
                    <a:cubicBezTo>
                      <a:pt x="17530" y="16628"/>
                      <a:pt x="21522" y="18501"/>
                      <a:pt x="23579" y="18501"/>
                    </a:cubicBezTo>
                    <a:cubicBezTo>
                      <a:pt x="24092" y="18501"/>
                      <a:pt x="24484" y="18385"/>
                      <a:pt x="24695" y="18099"/>
                    </a:cubicBezTo>
                    <a:cubicBezTo>
                      <a:pt x="25753" y="16669"/>
                      <a:pt x="23627" y="8039"/>
                      <a:pt x="21790" y="4455"/>
                    </a:cubicBezTo>
                    <a:cubicBezTo>
                      <a:pt x="19953" y="874"/>
                      <a:pt x="10508" y="1"/>
                      <a:pt x="10508" y="1"/>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flipH="1">
                <a:off x="7512700" y="2227232"/>
                <a:ext cx="177543" cy="727000"/>
              </a:xfrm>
              <a:custGeom>
                <a:avLst/>
                <a:gdLst/>
                <a:ahLst/>
                <a:cxnLst/>
                <a:rect l="l" t="t" r="r" b="b"/>
                <a:pathLst>
                  <a:path w="3022" h="12375" extrusionOk="0">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flipH="1">
                <a:off x="7564033" y="1859759"/>
                <a:ext cx="761929" cy="1082011"/>
              </a:xfrm>
              <a:custGeom>
                <a:avLst/>
                <a:gdLst/>
                <a:ahLst/>
                <a:cxnLst/>
                <a:rect l="l" t="t" r="r" b="b"/>
                <a:pathLst>
                  <a:path w="12969" h="18418" extrusionOk="0">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flipH="1">
                <a:off x="7024134" y="1915512"/>
                <a:ext cx="703238" cy="403713"/>
              </a:xfrm>
              <a:custGeom>
                <a:avLst/>
                <a:gdLst/>
                <a:ahLst/>
                <a:cxnLst/>
                <a:rect l="l" t="t" r="r" b="b"/>
                <a:pathLst>
                  <a:path w="11970" h="6872" extrusionOk="0">
                    <a:moveTo>
                      <a:pt x="1244" y="0"/>
                    </a:moveTo>
                    <a:lnTo>
                      <a:pt x="97" y="854"/>
                    </a:lnTo>
                    <a:cubicBezTo>
                      <a:pt x="1" y="1000"/>
                      <a:pt x="1371" y="3044"/>
                      <a:pt x="2557" y="3044"/>
                    </a:cubicBezTo>
                    <a:cubicBezTo>
                      <a:pt x="2638" y="3044"/>
                      <a:pt x="2718" y="3035"/>
                      <a:pt x="2797" y="3014"/>
                    </a:cubicBezTo>
                    <a:cubicBezTo>
                      <a:pt x="3013" y="2959"/>
                      <a:pt x="3156" y="2933"/>
                      <a:pt x="3246" y="2933"/>
                    </a:cubicBezTo>
                    <a:cubicBezTo>
                      <a:pt x="3670" y="2933"/>
                      <a:pt x="2934" y="3506"/>
                      <a:pt x="3196" y="4322"/>
                    </a:cubicBezTo>
                    <a:cubicBezTo>
                      <a:pt x="3402" y="4964"/>
                      <a:pt x="4201" y="5251"/>
                      <a:pt x="4945" y="5251"/>
                    </a:cubicBezTo>
                    <a:cubicBezTo>
                      <a:pt x="5348" y="5251"/>
                      <a:pt x="5735" y="5166"/>
                      <a:pt x="6002" y="5008"/>
                    </a:cubicBezTo>
                    <a:cubicBezTo>
                      <a:pt x="6105" y="4946"/>
                      <a:pt x="6194" y="4919"/>
                      <a:pt x="6274" y="4919"/>
                    </a:cubicBezTo>
                    <a:cubicBezTo>
                      <a:pt x="6778" y="4919"/>
                      <a:pt x="6921" y="6009"/>
                      <a:pt x="8111" y="6421"/>
                    </a:cubicBezTo>
                    <a:cubicBezTo>
                      <a:pt x="9362" y="6852"/>
                      <a:pt x="11514" y="6872"/>
                      <a:pt x="11907" y="6872"/>
                    </a:cubicBezTo>
                    <a:cubicBezTo>
                      <a:pt x="11948" y="6872"/>
                      <a:pt x="11969" y="6872"/>
                      <a:pt x="11969" y="6872"/>
                    </a:cubicBezTo>
                    <a:lnTo>
                      <a:pt x="1244" y="0"/>
                    </a:ln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flipH="1">
                <a:off x="6848077" y="2183465"/>
                <a:ext cx="96526" cy="73846"/>
              </a:xfrm>
              <a:custGeom>
                <a:avLst/>
                <a:gdLst/>
                <a:ahLst/>
                <a:cxnLst/>
                <a:rect l="l" t="t" r="r" b="b"/>
                <a:pathLst>
                  <a:path w="1643" h="1257" extrusionOk="0">
                    <a:moveTo>
                      <a:pt x="823" y="0"/>
                    </a:moveTo>
                    <a:lnTo>
                      <a:pt x="0" y="874"/>
                    </a:lnTo>
                    <a:cubicBezTo>
                      <a:pt x="0" y="874"/>
                      <a:pt x="361" y="1257"/>
                      <a:pt x="910" y="1257"/>
                    </a:cubicBezTo>
                    <a:cubicBezTo>
                      <a:pt x="1128" y="1257"/>
                      <a:pt x="1375" y="1196"/>
                      <a:pt x="1642" y="1028"/>
                    </a:cubicBezTo>
                    <a:lnTo>
                      <a:pt x="823" y="0"/>
                    </a:lnTo>
                    <a:close/>
                  </a:path>
                </a:pathLst>
              </a:custGeom>
              <a:solidFill>
                <a:srgbClr val="E5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flipH="1">
                <a:off x="6727385" y="1146373"/>
                <a:ext cx="1109024" cy="732229"/>
              </a:xfrm>
              <a:custGeom>
                <a:avLst/>
                <a:gdLst/>
                <a:ahLst/>
                <a:cxnLst/>
                <a:rect l="l" t="t" r="r" b="b"/>
                <a:pathLst>
                  <a:path w="18877" h="12464" extrusionOk="0">
                    <a:moveTo>
                      <a:pt x="10211" y="0"/>
                    </a:moveTo>
                    <a:cubicBezTo>
                      <a:pt x="5546" y="0"/>
                      <a:pt x="327" y="2374"/>
                      <a:pt x="1792" y="7743"/>
                    </a:cubicBezTo>
                    <a:cubicBezTo>
                      <a:pt x="1792" y="7743"/>
                      <a:pt x="0" y="8289"/>
                      <a:pt x="325" y="10269"/>
                    </a:cubicBezTo>
                    <a:cubicBezTo>
                      <a:pt x="617" y="12054"/>
                      <a:pt x="1942" y="12464"/>
                      <a:pt x="3049" y="12464"/>
                    </a:cubicBezTo>
                    <a:cubicBezTo>
                      <a:pt x="3168" y="12464"/>
                      <a:pt x="3285" y="12459"/>
                      <a:pt x="3397" y="12451"/>
                    </a:cubicBezTo>
                    <a:cubicBezTo>
                      <a:pt x="4557" y="12365"/>
                      <a:pt x="16669" y="10283"/>
                      <a:pt x="17027" y="8306"/>
                    </a:cubicBezTo>
                    <a:cubicBezTo>
                      <a:pt x="17027" y="8306"/>
                      <a:pt x="18877" y="2694"/>
                      <a:pt x="14416" y="766"/>
                    </a:cubicBezTo>
                    <a:cubicBezTo>
                      <a:pt x="13254" y="263"/>
                      <a:pt x="11763" y="0"/>
                      <a:pt x="10211"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flipH="1">
                <a:off x="7242477" y="1146075"/>
                <a:ext cx="624336" cy="456997"/>
              </a:xfrm>
              <a:custGeom>
                <a:avLst/>
                <a:gdLst/>
                <a:ahLst/>
                <a:cxnLst/>
                <a:rect l="l" t="t" r="r" b="b"/>
                <a:pathLst>
                  <a:path w="10627" h="7779" extrusionOk="0">
                    <a:moveTo>
                      <a:pt x="9021" y="0"/>
                    </a:moveTo>
                    <a:cubicBezTo>
                      <a:pt x="7740" y="0"/>
                      <a:pt x="5817" y="236"/>
                      <a:pt x="3724" y="1313"/>
                    </a:cubicBezTo>
                    <a:cubicBezTo>
                      <a:pt x="1" y="3231"/>
                      <a:pt x="2008" y="7778"/>
                      <a:pt x="2008" y="7778"/>
                    </a:cubicBezTo>
                    <a:lnTo>
                      <a:pt x="3817" y="7601"/>
                    </a:lnTo>
                    <a:cubicBezTo>
                      <a:pt x="3287" y="289"/>
                      <a:pt x="10626" y="143"/>
                      <a:pt x="10626" y="143"/>
                    </a:cubicBezTo>
                    <a:cubicBezTo>
                      <a:pt x="10626" y="143"/>
                      <a:pt x="10018" y="0"/>
                      <a:pt x="9021"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flipH="1">
                <a:off x="6742018" y="1586460"/>
                <a:ext cx="925548" cy="732699"/>
              </a:xfrm>
              <a:custGeom>
                <a:avLst/>
                <a:gdLst/>
                <a:ahLst/>
                <a:cxnLst/>
                <a:rect l="l" t="t" r="r" b="b"/>
                <a:pathLst>
                  <a:path w="15754" h="12472" extrusionOk="0">
                    <a:moveTo>
                      <a:pt x="2625" y="1"/>
                    </a:moveTo>
                    <a:cubicBezTo>
                      <a:pt x="2328" y="1"/>
                      <a:pt x="1543" y="359"/>
                      <a:pt x="1632" y="597"/>
                    </a:cubicBezTo>
                    <a:cubicBezTo>
                      <a:pt x="1735" y="870"/>
                      <a:pt x="2431" y="2242"/>
                      <a:pt x="2329" y="3495"/>
                    </a:cubicBezTo>
                    <a:cubicBezTo>
                      <a:pt x="2165" y="5543"/>
                      <a:pt x="0" y="4403"/>
                      <a:pt x="205" y="6635"/>
                    </a:cubicBezTo>
                    <a:cubicBezTo>
                      <a:pt x="320" y="7908"/>
                      <a:pt x="1169" y="8146"/>
                      <a:pt x="1913" y="8146"/>
                    </a:cubicBezTo>
                    <a:cubicBezTo>
                      <a:pt x="2136" y="8146"/>
                      <a:pt x="2349" y="8125"/>
                      <a:pt x="2530" y="8103"/>
                    </a:cubicBezTo>
                    <a:cubicBezTo>
                      <a:pt x="2710" y="8081"/>
                      <a:pt x="2859" y="8061"/>
                      <a:pt x="2955" y="8061"/>
                    </a:cubicBezTo>
                    <a:cubicBezTo>
                      <a:pt x="3008" y="8061"/>
                      <a:pt x="3045" y="8067"/>
                      <a:pt x="3063" y="8083"/>
                    </a:cubicBezTo>
                    <a:cubicBezTo>
                      <a:pt x="3250" y="8253"/>
                      <a:pt x="2039" y="9039"/>
                      <a:pt x="3113" y="10131"/>
                    </a:cubicBezTo>
                    <a:cubicBezTo>
                      <a:pt x="3524" y="10548"/>
                      <a:pt x="3981" y="10676"/>
                      <a:pt x="4411" y="10676"/>
                    </a:cubicBezTo>
                    <a:cubicBezTo>
                      <a:pt x="4753" y="10676"/>
                      <a:pt x="5079" y="10595"/>
                      <a:pt x="5352" y="10514"/>
                    </a:cubicBezTo>
                    <a:cubicBezTo>
                      <a:pt x="5625" y="10432"/>
                      <a:pt x="5847" y="10353"/>
                      <a:pt x="5983" y="10353"/>
                    </a:cubicBezTo>
                    <a:cubicBezTo>
                      <a:pt x="5988" y="10353"/>
                      <a:pt x="5993" y="10353"/>
                      <a:pt x="5998" y="10353"/>
                    </a:cubicBezTo>
                    <a:cubicBezTo>
                      <a:pt x="6413" y="10370"/>
                      <a:pt x="7494" y="12471"/>
                      <a:pt x="10177" y="12471"/>
                    </a:cubicBezTo>
                    <a:cubicBezTo>
                      <a:pt x="10255" y="12471"/>
                      <a:pt x="10335" y="12470"/>
                      <a:pt x="10416" y="12466"/>
                    </a:cubicBezTo>
                    <a:cubicBezTo>
                      <a:pt x="12587" y="12370"/>
                      <a:pt x="12378" y="11117"/>
                      <a:pt x="12771" y="10947"/>
                    </a:cubicBezTo>
                    <a:cubicBezTo>
                      <a:pt x="12801" y="10934"/>
                      <a:pt x="12837" y="10928"/>
                      <a:pt x="12879" y="10928"/>
                    </a:cubicBezTo>
                    <a:cubicBezTo>
                      <a:pt x="13023" y="10928"/>
                      <a:pt x="13230" y="10998"/>
                      <a:pt x="13463" y="11070"/>
                    </a:cubicBezTo>
                    <a:cubicBezTo>
                      <a:pt x="13697" y="11140"/>
                      <a:pt x="13958" y="11210"/>
                      <a:pt x="14212" y="11210"/>
                    </a:cubicBezTo>
                    <a:cubicBezTo>
                      <a:pt x="14567" y="11210"/>
                      <a:pt x="14908" y="11073"/>
                      <a:pt x="15143" y="10605"/>
                    </a:cubicBezTo>
                    <a:cubicBezTo>
                      <a:pt x="15754" y="9380"/>
                      <a:pt x="14539" y="9107"/>
                      <a:pt x="14532" y="8783"/>
                    </a:cubicBezTo>
                    <a:cubicBezTo>
                      <a:pt x="14528" y="8458"/>
                      <a:pt x="15716" y="1208"/>
                      <a:pt x="14153" y="815"/>
                    </a:cubicBezTo>
                    <a:cubicBezTo>
                      <a:pt x="13711" y="704"/>
                      <a:pt x="13348" y="666"/>
                      <a:pt x="13020" y="666"/>
                    </a:cubicBezTo>
                    <a:cubicBezTo>
                      <a:pt x="12321" y="666"/>
                      <a:pt x="11788" y="839"/>
                      <a:pt x="11010" y="839"/>
                    </a:cubicBezTo>
                    <a:cubicBezTo>
                      <a:pt x="9866" y="839"/>
                      <a:pt x="6247" y="1833"/>
                      <a:pt x="4578" y="1870"/>
                    </a:cubicBezTo>
                    <a:cubicBezTo>
                      <a:pt x="4559" y="1871"/>
                      <a:pt x="4539" y="1871"/>
                      <a:pt x="4520" y="1871"/>
                    </a:cubicBezTo>
                    <a:cubicBezTo>
                      <a:pt x="2911" y="1871"/>
                      <a:pt x="3028" y="331"/>
                      <a:pt x="2721" y="27"/>
                    </a:cubicBezTo>
                    <a:cubicBezTo>
                      <a:pt x="2703" y="9"/>
                      <a:pt x="2669" y="1"/>
                      <a:pt x="2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flipH="1">
                <a:off x="7572683" y="1723991"/>
                <a:ext cx="135007" cy="97932"/>
              </a:xfrm>
              <a:custGeom>
                <a:avLst/>
                <a:gdLst/>
                <a:ahLst/>
                <a:cxnLst/>
                <a:rect l="l" t="t" r="r" b="b"/>
                <a:pathLst>
                  <a:path w="2298" h="1667" extrusionOk="0">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w="9525" cap="flat" cmpd="sng">
                <a:solidFill>
                  <a:srgbClr val="BF83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flipH="1">
                <a:off x="6830804" y="1380663"/>
                <a:ext cx="134361" cy="71848"/>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flipH="1">
                <a:off x="7168079" y="1363391"/>
                <a:ext cx="207740" cy="8306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flipH="1">
                <a:off x="6887204" y="1533410"/>
                <a:ext cx="50584" cy="25614"/>
              </a:xfrm>
              <a:custGeom>
                <a:avLst/>
                <a:gdLst/>
                <a:ahLst/>
                <a:cxnLst/>
                <a:rect l="l" t="t" r="r" b="b"/>
                <a:pathLst>
                  <a:path w="861" h="436" extrusionOk="0">
                    <a:moveTo>
                      <a:pt x="1" y="1"/>
                    </a:moveTo>
                    <a:cubicBezTo>
                      <a:pt x="1" y="240"/>
                      <a:pt x="192" y="435"/>
                      <a:pt x="431" y="435"/>
                    </a:cubicBezTo>
                    <a:cubicBezTo>
                      <a:pt x="669" y="435"/>
                      <a:pt x="861" y="240"/>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flipH="1">
                <a:off x="7216079" y="1533410"/>
                <a:ext cx="69443" cy="34955"/>
              </a:xfrm>
              <a:custGeom>
                <a:avLst/>
                <a:gdLst/>
                <a:ahLst/>
                <a:cxnLst/>
                <a:rect l="l" t="t" r="r" b="b"/>
                <a:pathLst>
                  <a:path w="1182" h="595" extrusionOk="0">
                    <a:moveTo>
                      <a:pt x="1" y="1"/>
                    </a:moveTo>
                    <a:cubicBezTo>
                      <a:pt x="1" y="329"/>
                      <a:pt x="263" y="595"/>
                      <a:pt x="590" y="595"/>
                    </a:cubicBezTo>
                    <a:cubicBezTo>
                      <a:pt x="915" y="595"/>
                      <a:pt x="1181" y="329"/>
                      <a:pt x="1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flipH="1">
                <a:off x="7098170" y="1684159"/>
                <a:ext cx="92296" cy="41887"/>
              </a:xfrm>
              <a:custGeom>
                <a:avLst/>
                <a:gdLst/>
                <a:ahLst/>
                <a:cxnLst/>
                <a:rect l="l" t="t" r="r" b="b"/>
                <a:pathLst>
                  <a:path w="1571" h="713" extrusionOk="0">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w="19050"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flipH="1">
                <a:off x="6879390" y="1533234"/>
                <a:ext cx="106925" cy="705"/>
              </a:xfrm>
              <a:custGeom>
                <a:avLst/>
                <a:gdLst/>
                <a:ahLst/>
                <a:cxnLst/>
                <a:rect l="l" t="t" r="r" b="b"/>
                <a:pathLst>
                  <a:path w="1820" h="12" extrusionOk="0">
                    <a:moveTo>
                      <a:pt x="0" y="1"/>
                    </a:moveTo>
                    <a:lnTo>
                      <a:pt x="0" y="11"/>
                    </a:lnTo>
                    <a:lnTo>
                      <a:pt x="1820" y="11"/>
                    </a:lnTo>
                    <a:lnTo>
                      <a:pt x="1820"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flipH="1">
                <a:off x="7205268" y="1533058"/>
                <a:ext cx="147051" cy="1057"/>
              </a:xfrm>
              <a:custGeom>
                <a:avLst/>
                <a:gdLst/>
                <a:ahLst/>
                <a:cxnLst/>
                <a:rect l="l" t="t" r="r" b="b"/>
                <a:pathLst>
                  <a:path w="2503" h="18" extrusionOk="0">
                    <a:moveTo>
                      <a:pt x="0" y="0"/>
                    </a:moveTo>
                    <a:lnTo>
                      <a:pt x="0" y="18"/>
                    </a:lnTo>
                    <a:lnTo>
                      <a:pt x="2502" y="18"/>
                    </a:lnTo>
                    <a:lnTo>
                      <a:pt x="2502"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flipH="1">
                <a:off x="6760659" y="1437826"/>
                <a:ext cx="75435" cy="225414"/>
              </a:xfrm>
              <a:custGeom>
                <a:avLst/>
                <a:gdLst/>
                <a:ahLst/>
                <a:cxnLst/>
                <a:rect l="l" t="t" r="r" b="b"/>
                <a:pathLst>
                  <a:path w="1284" h="3837" extrusionOk="0">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flipH="1">
                <a:off x="6812826" y="1434360"/>
                <a:ext cx="187530" cy="200035"/>
              </a:xfrm>
              <a:custGeom>
                <a:avLst/>
                <a:gdLst/>
                <a:ahLst/>
                <a:cxnLst/>
                <a:rect l="l" t="t" r="r" b="b"/>
                <a:pathLst>
                  <a:path w="3192" h="3405" extrusionOk="0">
                    <a:moveTo>
                      <a:pt x="2059" y="1684"/>
                    </a:moveTo>
                    <a:lnTo>
                      <a:pt x="2059" y="1694"/>
                    </a:lnTo>
                    <a:lnTo>
                      <a:pt x="1926" y="1694"/>
                    </a:lnTo>
                    <a:cubicBezTo>
                      <a:pt x="1922" y="1929"/>
                      <a:pt x="1731" y="2121"/>
                      <a:pt x="1496" y="2121"/>
                    </a:cubicBezTo>
                    <a:cubicBezTo>
                      <a:pt x="1260" y="2121"/>
                      <a:pt x="1069" y="1929"/>
                      <a:pt x="1066" y="1694"/>
                    </a:cubicBezTo>
                    <a:lnTo>
                      <a:pt x="239" y="1694"/>
                    </a:lnTo>
                    <a:lnTo>
                      <a:pt x="239" y="1684"/>
                    </a:lnTo>
                    <a:close/>
                    <a:moveTo>
                      <a:pt x="185" y="1"/>
                    </a:moveTo>
                    <a:cubicBezTo>
                      <a:pt x="92" y="141"/>
                      <a:pt x="1" y="885"/>
                      <a:pt x="110" y="2418"/>
                    </a:cubicBezTo>
                    <a:cubicBezTo>
                      <a:pt x="137" y="2804"/>
                      <a:pt x="215" y="3125"/>
                      <a:pt x="349" y="3387"/>
                    </a:cubicBezTo>
                    <a:cubicBezTo>
                      <a:pt x="795" y="3336"/>
                      <a:pt x="1192" y="3258"/>
                      <a:pt x="1666" y="3258"/>
                    </a:cubicBezTo>
                    <a:cubicBezTo>
                      <a:pt x="1991" y="3258"/>
                      <a:pt x="2356" y="3295"/>
                      <a:pt x="2796" y="3404"/>
                    </a:cubicBezTo>
                    <a:cubicBezTo>
                      <a:pt x="2796" y="3404"/>
                      <a:pt x="3192" y="2196"/>
                      <a:pt x="3175" y="708"/>
                    </a:cubicBezTo>
                    <a:cubicBezTo>
                      <a:pt x="3124" y="612"/>
                      <a:pt x="3056" y="530"/>
                      <a:pt x="2963" y="469"/>
                    </a:cubicBezTo>
                    <a:cubicBezTo>
                      <a:pt x="2946" y="458"/>
                      <a:pt x="2957" y="434"/>
                      <a:pt x="2974" y="434"/>
                    </a:cubicBezTo>
                    <a:cubicBezTo>
                      <a:pt x="2977" y="434"/>
                      <a:pt x="2980" y="434"/>
                      <a:pt x="2984" y="438"/>
                    </a:cubicBezTo>
                    <a:cubicBezTo>
                      <a:pt x="3062" y="489"/>
                      <a:pt x="3124" y="554"/>
                      <a:pt x="3175" y="633"/>
                    </a:cubicBezTo>
                    <a:cubicBezTo>
                      <a:pt x="3168" y="445"/>
                      <a:pt x="3158" y="253"/>
                      <a:pt x="3141" y="59"/>
                    </a:cubicBezTo>
                    <a:cubicBezTo>
                      <a:pt x="3018" y="59"/>
                      <a:pt x="2885" y="56"/>
                      <a:pt x="2749" y="53"/>
                    </a:cubicBezTo>
                    <a:cubicBezTo>
                      <a:pt x="2745" y="56"/>
                      <a:pt x="2745" y="62"/>
                      <a:pt x="2745" y="69"/>
                    </a:cubicBezTo>
                    <a:cubicBezTo>
                      <a:pt x="2697" y="240"/>
                      <a:pt x="2544" y="308"/>
                      <a:pt x="2345" y="308"/>
                    </a:cubicBezTo>
                    <a:cubicBezTo>
                      <a:pt x="2076" y="308"/>
                      <a:pt x="1721" y="185"/>
                      <a:pt x="1417" y="18"/>
                    </a:cubicBezTo>
                    <a:cubicBezTo>
                      <a:pt x="929" y="7"/>
                      <a:pt x="478" y="1"/>
                      <a:pt x="185"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flipH="1">
                <a:off x="6807362" y="1625704"/>
                <a:ext cx="172549" cy="58806"/>
              </a:xfrm>
              <a:custGeom>
                <a:avLst/>
                <a:gdLst/>
                <a:ahLst/>
                <a:cxnLst/>
                <a:rect l="l" t="t" r="r" b="b"/>
                <a:pathLst>
                  <a:path w="2937" h="1001" extrusionOk="0">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flipH="1">
                <a:off x="6838854" y="1435417"/>
                <a:ext cx="78255" cy="17096"/>
              </a:xfrm>
              <a:custGeom>
                <a:avLst/>
                <a:gdLst/>
                <a:ahLst/>
                <a:cxnLst/>
                <a:rect l="l" t="t" r="r" b="b"/>
                <a:pathLst>
                  <a:path w="1332" h="291" extrusionOk="0">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flipH="1">
                <a:off x="6887204" y="1533880"/>
                <a:ext cx="50584" cy="25144"/>
              </a:xfrm>
              <a:custGeom>
                <a:avLst/>
                <a:gdLst/>
                <a:ahLst/>
                <a:cxnLst/>
                <a:rect l="l" t="t" r="r" b="b"/>
                <a:pathLst>
                  <a:path w="861" h="428" extrusionOk="0">
                    <a:moveTo>
                      <a:pt x="1" y="0"/>
                    </a:moveTo>
                    <a:cubicBezTo>
                      <a:pt x="4" y="235"/>
                      <a:pt x="195" y="427"/>
                      <a:pt x="431" y="427"/>
                    </a:cubicBezTo>
                    <a:cubicBezTo>
                      <a:pt x="666" y="427"/>
                      <a:pt x="857" y="235"/>
                      <a:pt x="8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flipH="1">
                <a:off x="6879390" y="1533234"/>
                <a:ext cx="106925" cy="705"/>
              </a:xfrm>
              <a:custGeom>
                <a:avLst/>
                <a:gdLst/>
                <a:ahLst/>
                <a:cxnLst/>
                <a:rect l="l" t="t" r="r" b="b"/>
                <a:pathLst>
                  <a:path w="1820" h="12" extrusionOk="0">
                    <a:moveTo>
                      <a:pt x="0" y="1"/>
                    </a:moveTo>
                    <a:lnTo>
                      <a:pt x="0" y="11"/>
                    </a:lnTo>
                    <a:lnTo>
                      <a:pt x="1820" y="11"/>
                    </a:lnTo>
                    <a:lnTo>
                      <a:pt x="1820" y="1"/>
                    </a:lnTo>
                    <a:close/>
                  </a:path>
                </a:pathLst>
              </a:custGeom>
              <a:solidFill>
                <a:srgbClr val="BF837F"/>
              </a:solidFill>
              <a:ln w="9525" cap="flat" cmpd="sng">
                <a:solidFill>
                  <a:srgbClr val="BF83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flipH="1">
                <a:off x="7079306" y="1415736"/>
                <a:ext cx="349386" cy="273000"/>
              </a:xfrm>
              <a:custGeom>
                <a:avLst/>
                <a:gdLst/>
                <a:ahLst/>
                <a:cxnLst/>
                <a:rect l="l" t="t" r="r" b="b"/>
                <a:pathLst>
                  <a:path w="5947" h="4647" extrusionOk="0">
                    <a:moveTo>
                      <a:pt x="4697" y="605"/>
                    </a:moveTo>
                    <a:cubicBezTo>
                      <a:pt x="4700" y="605"/>
                      <a:pt x="4704" y="605"/>
                      <a:pt x="4707" y="608"/>
                    </a:cubicBezTo>
                    <a:cubicBezTo>
                      <a:pt x="4871" y="718"/>
                      <a:pt x="4967" y="895"/>
                      <a:pt x="5022" y="1079"/>
                    </a:cubicBezTo>
                    <a:cubicBezTo>
                      <a:pt x="5096" y="1353"/>
                      <a:pt x="5100" y="1646"/>
                      <a:pt x="5083" y="1926"/>
                    </a:cubicBezTo>
                    <a:cubicBezTo>
                      <a:pt x="5083" y="1939"/>
                      <a:pt x="5072" y="1943"/>
                      <a:pt x="5062" y="1943"/>
                    </a:cubicBezTo>
                    <a:cubicBezTo>
                      <a:pt x="5052" y="1943"/>
                      <a:pt x="5045" y="1939"/>
                      <a:pt x="5045" y="1926"/>
                    </a:cubicBezTo>
                    <a:cubicBezTo>
                      <a:pt x="5059" y="1660"/>
                      <a:pt x="5059" y="1383"/>
                      <a:pt x="4994" y="1123"/>
                    </a:cubicBezTo>
                    <a:cubicBezTo>
                      <a:pt x="4943" y="936"/>
                      <a:pt x="4854" y="751"/>
                      <a:pt x="4686" y="642"/>
                    </a:cubicBezTo>
                    <a:cubicBezTo>
                      <a:pt x="4673" y="628"/>
                      <a:pt x="4683" y="605"/>
                      <a:pt x="4697" y="605"/>
                    </a:cubicBezTo>
                    <a:close/>
                    <a:moveTo>
                      <a:pt x="5103" y="2523"/>
                    </a:moveTo>
                    <a:cubicBezTo>
                      <a:pt x="5127" y="2523"/>
                      <a:pt x="5127" y="2561"/>
                      <a:pt x="5103" y="2561"/>
                    </a:cubicBezTo>
                    <a:cubicBezTo>
                      <a:pt x="5080" y="2561"/>
                      <a:pt x="5080" y="2523"/>
                      <a:pt x="5103" y="2523"/>
                    </a:cubicBezTo>
                    <a:close/>
                    <a:moveTo>
                      <a:pt x="3802" y="1997"/>
                    </a:moveTo>
                    <a:lnTo>
                      <a:pt x="3802" y="2015"/>
                    </a:lnTo>
                    <a:lnTo>
                      <a:pt x="3618" y="2015"/>
                    </a:lnTo>
                    <a:cubicBezTo>
                      <a:pt x="3615" y="2336"/>
                      <a:pt x="3352" y="2598"/>
                      <a:pt x="3027" y="2598"/>
                    </a:cubicBezTo>
                    <a:cubicBezTo>
                      <a:pt x="2704" y="2598"/>
                      <a:pt x="2441" y="2336"/>
                      <a:pt x="2438" y="2015"/>
                    </a:cubicBezTo>
                    <a:lnTo>
                      <a:pt x="1300" y="2015"/>
                    </a:lnTo>
                    <a:lnTo>
                      <a:pt x="1300" y="1997"/>
                    </a:lnTo>
                    <a:close/>
                    <a:moveTo>
                      <a:pt x="475" y="1"/>
                    </a:moveTo>
                    <a:cubicBezTo>
                      <a:pt x="290" y="1"/>
                      <a:pt x="0" y="154"/>
                      <a:pt x="0" y="574"/>
                    </a:cubicBezTo>
                    <a:lnTo>
                      <a:pt x="0" y="2229"/>
                    </a:lnTo>
                    <a:cubicBezTo>
                      <a:pt x="0" y="3431"/>
                      <a:pt x="338" y="4291"/>
                      <a:pt x="1754" y="4646"/>
                    </a:cubicBezTo>
                    <a:cubicBezTo>
                      <a:pt x="2827" y="4486"/>
                      <a:pt x="4124" y="4200"/>
                      <a:pt x="5192" y="3995"/>
                    </a:cubicBezTo>
                    <a:cubicBezTo>
                      <a:pt x="5946" y="2909"/>
                      <a:pt x="5833" y="1127"/>
                      <a:pt x="5797" y="513"/>
                    </a:cubicBezTo>
                    <a:cubicBezTo>
                      <a:pt x="5792" y="420"/>
                      <a:pt x="5786" y="356"/>
                      <a:pt x="5786" y="318"/>
                    </a:cubicBezTo>
                    <a:cubicBezTo>
                      <a:pt x="5786" y="165"/>
                      <a:pt x="5697" y="72"/>
                      <a:pt x="5575" y="21"/>
                    </a:cubicBezTo>
                    <a:cubicBezTo>
                      <a:pt x="5496" y="4"/>
                      <a:pt x="5411" y="1"/>
                      <a:pt x="5329" y="1"/>
                    </a:cubicBezTo>
                    <a:lnTo>
                      <a:pt x="3372" y="1"/>
                    </a:lnTo>
                    <a:cubicBezTo>
                      <a:pt x="2737" y="288"/>
                      <a:pt x="1871" y="523"/>
                      <a:pt x="1478" y="523"/>
                    </a:cubicBezTo>
                    <a:cubicBezTo>
                      <a:pt x="1365" y="523"/>
                      <a:pt x="1294" y="502"/>
                      <a:pt x="1273" y="465"/>
                    </a:cubicBezTo>
                    <a:cubicBezTo>
                      <a:pt x="1188" y="304"/>
                      <a:pt x="1212" y="148"/>
                      <a:pt x="1307"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flipH="1">
                <a:off x="7230530" y="1415736"/>
                <a:ext cx="128369" cy="30725"/>
              </a:xfrm>
              <a:custGeom>
                <a:avLst/>
                <a:gdLst/>
                <a:ahLst/>
                <a:cxnLst/>
                <a:rect l="l" t="t" r="r" b="b"/>
                <a:pathLst>
                  <a:path w="2185" h="523" extrusionOk="0">
                    <a:moveTo>
                      <a:pt x="119" y="1"/>
                    </a:moveTo>
                    <a:cubicBezTo>
                      <a:pt x="24" y="148"/>
                      <a:pt x="0" y="304"/>
                      <a:pt x="85" y="465"/>
                    </a:cubicBezTo>
                    <a:cubicBezTo>
                      <a:pt x="106" y="502"/>
                      <a:pt x="177" y="523"/>
                      <a:pt x="290" y="523"/>
                    </a:cubicBezTo>
                    <a:cubicBezTo>
                      <a:pt x="683" y="523"/>
                      <a:pt x="1549" y="288"/>
                      <a:pt x="2184"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flipH="1">
                <a:off x="7216079" y="1534056"/>
                <a:ext cx="69443" cy="34309"/>
              </a:xfrm>
              <a:custGeom>
                <a:avLst/>
                <a:gdLst/>
                <a:ahLst/>
                <a:cxnLst/>
                <a:rect l="l" t="t" r="r" b="b"/>
                <a:pathLst>
                  <a:path w="1182" h="584" extrusionOk="0">
                    <a:moveTo>
                      <a:pt x="1" y="1"/>
                    </a:moveTo>
                    <a:cubicBezTo>
                      <a:pt x="4" y="322"/>
                      <a:pt x="267" y="584"/>
                      <a:pt x="590" y="584"/>
                    </a:cubicBezTo>
                    <a:cubicBezTo>
                      <a:pt x="915" y="584"/>
                      <a:pt x="1178" y="322"/>
                      <a:pt x="1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flipH="1">
                <a:off x="7205268" y="1533058"/>
                <a:ext cx="147051" cy="1057"/>
              </a:xfrm>
              <a:custGeom>
                <a:avLst/>
                <a:gdLst/>
                <a:ahLst/>
                <a:cxnLst/>
                <a:rect l="l" t="t" r="r" b="b"/>
                <a:pathLst>
                  <a:path w="2503" h="18" extrusionOk="0">
                    <a:moveTo>
                      <a:pt x="0" y="0"/>
                    </a:moveTo>
                    <a:lnTo>
                      <a:pt x="0" y="18"/>
                    </a:lnTo>
                    <a:lnTo>
                      <a:pt x="2502" y="18"/>
                    </a:lnTo>
                    <a:lnTo>
                      <a:pt x="2502" y="0"/>
                    </a:lnTo>
                    <a:close/>
                  </a:path>
                </a:pathLst>
              </a:custGeom>
              <a:solidFill>
                <a:srgbClr val="BF837F"/>
              </a:solidFill>
              <a:ln w="9525" cap="flat" cmpd="sng">
                <a:solidFill>
                  <a:srgbClr val="BF83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flipH="1">
                <a:off x="6740621" y="1412329"/>
                <a:ext cx="287405" cy="298672"/>
              </a:xfrm>
              <a:custGeom>
                <a:avLst/>
                <a:gdLst/>
                <a:ahLst/>
                <a:cxnLst/>
                <a:rect l="l" t="t" r="r" b="b"/>
                <a:pathLst>
                  <a:path w="4892" h="5084" extrusionOk="0">
                    <a:moveTo>
                      <a:pt x="529" y="338"/>
                    </a:moveTo>
                    <a:cubicBezTo>
                      <a:pt x="1041" y="338"/>
                      <a:pt x="2008" y="362"/>
                      <a:pt x="2861" y="382"/>
                    </a:cubicBezTo>
                    <a:cubicBezTo>
                      <a:pt x="3533" y="400"/>
                      <a:pt x="4113" y="417"/>
                      <a:pt x="4343" y="417"/>
                    </a:cubicBezTo>
                    <a:cubicBezTo>
                      <a:pt x="4384" y="417"/>
                      <a:pt x="4404" y="431"/>
                      <a:pt x="4417" y="444"/>
                    </a:cubicBezTo>
                    <a:cubicBezTo>
                      <a:pt x="4551" y="591"/>
                      <a:pt x="4516" y="1168"/>
                      <a:pt x="4489" y="1629"/>
                    </a:cubicBezTo>
                    <a:cubicBezTo>
                      <a:pt x="4472" y="1865"/>
                      <a:pt x="4458" y="2110"/>
                      <a:pt x="4458" y="2339"/>
                    </a:cubicBezTo>
                    <a:cubicBezTo>
                      <a:pt x="4458" y="2585"/>
                      <a:pt x="4407" y="4725"/>
                      <a:pt x="2602" y="4749"/>
                    </a:cubicBezTo>
                    <a:cubicBezTo>
                      <a:pt x="2583" y="4749"/>
                      <a:pt x="2564" y="4750"/>
                      <a:pt x="2546" y="4750"/>
                    </a:cubicBezTo>
                    <a:cubicBezTo>
                      <a:pt x="1194" y="4750"/>
                      <a:pt x="545" y="4158"/>
                      <a:pt x="451" y="2840"/>
                    </a:cubicBezTo>
                    <a:cubicBezTo>
                      <a:pt x="341" y="1257"/>
                      <a:pt x="437" y="482"/>
                      <a:pt x="529" y="338"/>
                    </a:cubicBezTo>
                    <a:close/>
                    <a:moveTo>
                      <a:pt x="499" y="1"/>
                    </a:moveTo>
                    <a:cubicBezTo>
                      <a:pt x="444" y="1"/>
                      <a:pt x="369" y="18"/>
                      <a:pt x="297" y="96"/>
                    </a:cubicBezTo>
                    <a:cubicBezTo>
                      <a:pt x="1" y="420"/>
                      <a:pt x="58" y="1970"/>
                      <a:pt x="124" y="2865"/>
                    </a:cubicBezTo>
                    <a:cubicBezTo>
                      <a:pt x="229" y="4356"/>
                      <a:pt x="1021" y="5083"/>
                      <a:pt x="2550" y="5083"/>
                    </a:cubicBezTo>
                    <a:lnTo>
                      <a:pt x="2608" y="5083"/>
                    </a:lnTo>
                    <a:cubicBezTo>
                      <a:pt x="4216" y="5066"/>
                      <a:pt x="4789" y="3592"/>
                      <a:pt x="4789" y="2339"/>
                    </a:cubicBezTo>
                    <a:cubicBezTo>
                      <a:pt x="4789" y="2120"/>
                      <a:pt x="4803" y="1882"/>
                      <a:pt x="4817" y="1649"/>
                    </a:cubicBezTo>
                    <a:cubicBezTo>
                      <a:pt x="4858" y="1014"/>
                      <a:pt x="4892" y="468"/>
                      <a:pt x="4657" y="215"/>
                    </a:cubicBezTo>
                    <a:cubicBezTo>
                      <a:pt x="4578" y="127"/>
                      <a:pt x="4469" y="79"/>
                      <a:pt x="4343" y="79"/>
                    </a:cubicBezTo>
                    <a:cubicBezTo>
                      <a:pt x="4117" y="79"/>
                      <a:pt x="3540" y="65"/>
                      <a:pt x="2868" y="48"/>
                    </a:cubicBezTo>
                    <a:cubicBezTo>
                      <a:pt x="1994" y="28"/>
                      <a:pt x="1004" y="1"/>
                      <a:pt x="499"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flipH="1">
                <a:off x="7060036" y="1395292"/>
                <a:ext cx="400969" cy="324521"/>
              </a:xfrm>
              <a:custGeom>
                <a:avLst/>
                <a:gdLst/>
                <a:ahLst/>
                <a:cxnLst/>
                <a:rect l="l" t="t" r="r" b="b"/>
                <a:pathLst>
                  <a:path w="6825" h="5524" extrusionOk="0">
                    <a:moveTo>
                      <a:pt x="5725" y="304"/>
                    </a:moveTo>
                    <a:cubicBezTo>
                      <a:pt x="6005" y="304"/>
                      <a:pt x="6336" y="365"/>
                      <a:pt x="6336" y="666"/>
                    </a:cubicBezTo>
                    <a:cubicBezTo>
                      <a:pt x="6336" y="704"/>
                      <a:pt x="6342" y="768"/>
                      <a:pt x="6347" y="861"/>
                    </a:cubicBezTo>
                    <a:cubicBezTo>
                      <a:pt x="6388" y="1526"/>
                      <a:pt x="6514" y="3557"/>
                      <a:pt x="5537" y="4595"/>
                    </a:cubicBezTo>
                    <a:cubicBezTo>
                      <a:pt x="5148" y="5011"/>
                      <a:pt x="4612" y="5224"/>
                      <a:pt x="3950" y="5224"/>
                    </a:cubicBezTo>
                    <a:cubicBezTo>
                      <a:pt x="912" y="5224"/>
                      <a:pt x="300" y="4209"/>
                      <a:pt x="300" y="2574"/>
                    </a:cubicBezTo>
                    <a:lnTo>
                      <a:pt x="300" y="891"/>
                    </a:lnTo>
                    <a:cubicBezTo>
                      <a:pt x="300" y="461"/>
                      <a:pt x="594" y="304"/>
                      <a:pt x="782" y="304"/>
                    </a:cubicBezTo>
                    <a:close/>
                    <a:moveTo>
                      <a:pt x="782" y="1"/>
                    </a:moveTo>
                    <a:cubicBezTo>
                      <a:pt x="458" y="1"/>
                      <a:pt x="1" y="277"/>
                      <a:pt x="1" y="891"/>
                    </a:cubicBezTo>
                    <a:lnTo>
                      <a:pt x="1" y="2574"/>
                    </a:lnTo>
                    <a:cubicBezTo>
                      <a:pt x="1" y="4671"/>
                      <a:pt x="1144" y="5523"/>
                      <a:pt x="3950" y="5523"/>
                    </a:cubicBezTo>
                    <a:cubicBezTo>
                      <a:pt x="4701" y="5523"/>
                      <a:pt x="5309" y="5281"/>
                      <a:pt x="5759" y="4803"/>
                    </a:cubicBezTo>
                    <a:cubicBezTo>
                      <a:pt x="6824" y="3667"/>
                      <a:pt x="6691" y="1540"/>
                      <a:pt x="6646" y="840"/>
                    </a:cubicBezTo>
                    <a:cubicBezTo>
                      <a:pt x="6643" y="758"/>
                      <a:pt x="6640" y="700"/>
                      <a:pt x="6640" y="666"/>
                    </a:cubicBezTo>
                    <a:cubicBezTo>
                      <a:pt x="6640" y="250"/>
                      <a:pt x="6298" y="1"/>
                      <a:pt x="5725"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flipH="1">
                <a:off x="6737801" y="1415149"/>
                <a:ext cx="282235" cy="288450"/>
              </a:xfrm>
              <a:custGeom>
                <a:avLst/>
                <a:gdLst/>
                <a:ahLst/>
                <a:cxnLst/>
                <a:rect l="l" t="t" r="r" b="b"/>
                <a:pathLst>
                  <a:path w="4804" h="4910" extrusionOk="0">
                    <a:moveTo>
                      <a:pt x="520" y="328"/>
                    </a:moveTo>
                    <a:cubicBezTo>
                      <a:pt x="1021" y="328"/>
                      <a:pt x="1970" y="352"/>
                      <a:pt x="2810" y="372"/>
                    </a:cubicBezTo>
                    <a:cubicBezTo>
                      <a:pt x="3469" y="389"/>
                      <a:pt x="4043" y="403"/>
                      <a:pt x="4268" y="403"/>
                    </a:cubicBezTo>
                    <a:cubicBezTo>
                      <a:pt x="4305" y="403"/>
                      <a:pt x="4326" y="413"/>
                      <a:pt x="4339" y="430"/>
                    </a:cubicBezTo>
                    <a:cubicBezTo>
                      <a:pt x="4473" y="570"/>
                      <a:pt x="4435" y="1127"/>
                      <a:pt x="4407" y="1574"/>
                    </a:cubicBezTo>
                    <a:cubicBezTo>
                      <a:pt x="4394" y="1803"/>
                      <a:pt x="4380" y="2039"/>
                      <a:pt x="4380" y="2260"/>
                    </a:cubicBezTo>
                    <a:cubicBezTo>
                      <a:pt x="4380" y="2496"/>
                      <a:pt x="4330" y="4564"/>
                      <a:pt x="2558" y="4585"/>
                    </a:cubicBezTo>
                    <a:cubicBezTo>
                      <a:pt x="2538" y="4585"/>
                      <a:pt x="2518" y="4585"/>
                      <a:pt x="2498" y="4585"/>
                    </a:cubicBezTo>
                    <a:cubicBezTo>
                      <a:pt x="1173" y="4585"/>
                      <a:pt x="535" y="4013"/>
                      <a:pt x="445" y="2745"/>
                    </a:cubicBezTo>
                    <a:cubicBezTo>
                      <a:pt x="336" y="1212"/>
                      <a:pt x="427" y="468"/>
                      <a:pt x="520" y="328"/>
                    </a:cubicBezTo>
                    <a:close/>
                    <a:moveTo>
                      <a:pt x="489" y="0"/>
                    </a:moveTo>
                    <a:cubicBezTo>
                      <a:pt x="438" y="0"/>
                      <a:pt x="363" y="17"/>
                      <a:pt x="295" y="93"/>
                    </a:cubicBezTo>
                    <a:cubicBezTo>
                      <a:pt x="1" y="407"/>
                      <a:pt x="59" y="1905"/>
                      <a:pt x="120" y="2769"/>
                    </a:cubicBezTo>
                    <a:cubicBezTo>
                      <a:pt x="223" y="4210"/>
                      <a:pt x="1004" y="4909"/>
                      <a:pt x="2507" y="4909"/>
                    </a:cubicBezTo>
                    <a:lnTo>
                      <a:pt x="2561" y="4909"/>
                    </a:lnTo>
                    <a:cubicBezTo>
                      <a:pt x="4141" y="4892"/>
                      <a:pt x="4705" y="3472"/>
                      <a:pt x="4705" y="2260"/>
                    </a:cubicBezTo>
                    <a:cubicBezTo>
                      <a:pt x="4705" y="2048"/>
                      <a:pt x="4719" y="1817"/>
                      <a:pt x="4732" y="1595"/>
                    </a:cubicBezTo>
                    <a:cubicBezTo>
                      <a:pt x="4770" y="980"/>
                      <a:pt x="4804" y="451"/>
                      <a:pt x="4575" y="208"/>
                    </a:cubicBezTo>
                    <a:cubicBezTo>
                      <a:pt x="4497" y="123"/>
                      <a:pt x="4387" y="79"/>
                      <a:pt x="4268" y="79"/>
                    </a:cubicBezTo>
                    <a:cubicBezTo>
                      <a:pt x="4046" y="79"/>
                      <a:pt x="3476" y="62"/>
                      <a:pt x="2817" y="48"/>
                    </a:cubicBezTo>
                    <a:cubicBezTo>
                      <a:pt x="1960" y="27"/>
                      <a:pt x="987" y="0"/>
                      <a:pt x="489"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flipH="1">
                <a:off x="7052281" y="1398288"/>
                <a:ext cx="393684" cy="318705"/>
              </a:xfrm>
              <a:custGeom>
                <a:avLst/>
                <a:gdLst/>
                <a:ahLst/>
                <a:cxnLst/>
                <a:rect l="l" t="t" r="r" b="b"/>
                <a:pathLst>
                  <a:path w="6701" h="5425" extrusionOk="0">
                    <a:moveTo>
                      <a:pt x="5623" y="298"/>
                    </a:moveTo>
                    <a:cubicBezTo>
                      <a:pt x="5899" y="298"/>
                      <a:pt x="6223" y="359"/>
                      <a:pt x="6223" y="653"/>
                    </a:cubicBezTo>
                    <a:cubicBezTo>
                      <a:pt x="6223" y="690"/>
                      <a:pt x="6227" y="755"/>
                      <a:pt x="6234" y="843"/>
                    </a:cubicBezTo>
                    <a:cubicBezTo>
                      <a:pt x="6275" y="1499"/>
                      <a:pt x="6398" y="3493"/>
                      <a:pt x="5438" y="4513"/>
                    </a:cubicBezTo>
                    <a:cubicBezTo>
                      <a:pt x="5056" y="4919"/>
                      <a:pt x="4530" y="5127"/>
                      <a:pt x="3879" y="5127"/>
                    </a:cubicBezTo>
                    <a:cubicBezTo>
                      <a:pt x="895" y="5127"/>
                      <a:pt x="294" y="4131"/>
                      <a:pt x="294" y="2526"/>
                    </a:cubicBezTo>
                    <a:lnTo>
                      <a:pt x="294" y="871"/>
                    </a:lnTo>
                    <a:cubicBezTo>
                      <a:pt x="294" y="451"/>
                      <a:pt x="584" y="298"/>
                      <a:pt x="769" y="298"/>
                    </a:cubicBezTo>
                    <a:close/>
                    <a:moveTo>
                      <a:pt x="769" y="0"/>
                    </a:moveTo>
                    <a:cubicBezTo>
                      <a:pt x="447" y="0"/>
                      <a:pt x="0" y="270"/>
                      <a:pt x="0" y="871"/>
                    </a:cubicBezTo>
                    <a:lnTo>
                      <a:pt x="0" y="2526"/>
                    </a:lnTo>
                    <a:cubicBezTo>
                      <a:pt x="0" y="4585"/>
                      <a:pt x="1123" y="5425"/>
                      <a:pt x="3879" y="5425"/>
                    </a:cubicBezTo>
                    <a:cubicBezTo>
                      <a:pt x="4616" y="5425"/>
                      <a:pt x="5213" y="5186"/>
                      <a:pt x="5656" y="4715"/>
                    </a:cubicBezTo>
                    <a:cubicBezTo>
                      <a:pt x="6701" y="3602"/>
                      <a:pt x="6571" y="1510"/>
                      <a:pt x="6530" y="823"/>
                    </a:cubicBezTo>
                    <a:cubicBezTo>
                      <a:pt x="6524" y="744"/>
                      <a:pt x="6521" y="687"/>
                      <a:pt x="6521" y="653"/>
                    </a:cubicBezTo>
                    <a:cubicBezTo>
                      <a:pt x="6521" y="243"/>
                      <a:pt x="6186" y="0"/>
                      <a:pt x="5623"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flipH="1">
                <a:off x="6957408" y="1521190"/>
                <a:ext cx="86480" cy="109564"/>
              </a:xfrm>
              <a:custGeom>
                <a:avLst/>
                <a:gdLst/>
                <a:ahLst/>
                <a:cxnLst/>
                <a:rect l="l" t="t" r="r" b="b"/>
                <a:pathLst>
                  <a:path w="1472" h="1865" extrusionOk="0">
                    <a:moveTo>
                      <a:pt x="14" y="1"/>
                    </a:moveTo>
                    <a:lnTo>
                      <a:pt x="14" y="1"/>
                    </a:lnTo>
                    <a:cubicBezTo>
                      <a:pt x="0" y="72"/>
                      <a:pt x="57" y="1213"/>
                      <a:pt x="115" y="1213"/>
                    </a:cubicBezTo>
                    <a:cubicBezTo>
                      <a:pt x="115" y="1213"/>
                      <a:pt x="116" y="1213"/>
                      <a:pt x="117" y="1213"/>
                    </a:cubicBezTo>
                    <a:cubicBezTo>
                      <a:pt x="132" y="1206"/>
                      <a:pt x="198" y="1165"/>
                      <a:pt x="290" y="1117"/>
                    </a:cubicBezTo>
                    <a:lnTo>
                      <a:pt x="290" y="1117"/>
                    </a:lnTo>
                    <a:lnTo>
                      <a:pt x="14" y="1"/>
                    </a:lnTo>
                    <a:close/>
                    <a:moveTo>
                      <a:pt x="844" y="950"/>
                    </a:moveTo>
                    <a:cubicBezTo>
                      <a:pt x="651" y="950"/>
                      <a:pt x="437" y="1042"/>
                      <a:pt x="290" y="1117"/>
                    </a:cubicBezTo>
                    <a:lnTo>
                      <a:pt x="290" y="1117"/>
                    </a:lnTo>
                    <a:lnTo>
                      <a:pt x="475" y="1865"/>
                    </a:lnTo>
                    <a:cubicBezTo>
                      <a:pt x="475" y="1865"/>
                      <a:pt x="1472" y="1571"/>
                      <a:pt x="1196" y="1131"/>
                    </a:cubicBezTo>
                    <a:cubicBezTo>
                      <a:pt x="1110" y="997"/>
                      <a:pt x="983" y="950"/>
                      <a:pt x="844" y="95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flipH="1">
                <a:off x="6970451" y="1521190"/>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B26E47"/>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flipH="1">
                <a:off x="7447724" y="1532881"/>
                <a:ext cx="130190" cy="110328"/>
              </a:xfrm>
              <a:custGeom>
                <a:avLst/>
                <a:gdLst/>
                <a:ahLst/>
                <a:cxnLst/>
                <a:rect l="l" t="t" r="r" b="b"/>
                <a:pathLst>
                  <a:path w="2216" h="1878" extrusionOk="0">
                    <a:moveTo>
                      <a:pt x="2062" y="0"/>
                    </a:moveTo>
                    <a:lnTo>
                      <a:pt x="1" y="1382"/>
                    </a:lnTo>
                    <a:lnTo>
                      <a:pt x="236" y="1878"/>
                    </a:lnTo>
                    <a:lnTo>
                      <a:pt x="2216" y="260"/>
                    </a:lnTo>
                    <a:lnTo>
                      <a:pt x="2062"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flipH="1">
                <a:off x="7004702" y="1530473"/>
                <a:ext cx="66270" cy="2232"/>
              </a:xfrm>
              <a:custGeom>
                <a:avLst/>
                <a:gdLst/>
                <a:ahLst/>
                <a:cxnLst/>
                <a:rect l="l" t="t" r="r" b="b"/>
                <a:pathLst>
                  <a:path w="1128" h="38" extrusionOk="0">
                    <a:moveTo>
                      <a:pt x="1" y="0"/>
                    </a:moveTo>
                    <a:lnTo>
                      <a:pt x="1" y="38"/>
                    </a:lnTo>
                    <a:lnTo>
                      <a:pt x="1127" y="38"/>
                    </a:lnTo>
                    <a:lnTo>
                      <a:pt x="1127"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flipH="1">
                <a:off x="6750027" y="1434712"/>
                <a:ext cx="9576" cy="15568"/>
              </a:xfrm>
              <a:custGeom>
                <a:avLst/>
                <a:gdLst/>
                <a:ahLst/>
                <a:cxnLst/>
                <a:rect l="l" t="t" r="r" b="b"/>
                <a:pathLst>
                  <a:path w="163" h="265" extrusionOk="0">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flipH="1">
                <a:off x="6748617" y="1463675"/>
                <a:ext cx="705" cy="470"/>
              </a:xfrm>
              <a:custGeom>
                <a:avLst/>
                <a:gdLst/>
                <a:ahLst/>
                <a:cxnLst/>
                <a:rect l="l" t="t" r="r" b="b"/>
                <a:pathLst>
                  <a:path w="12" h="8" extrusionOk="0">
                    <a:moveTo>
                      <a:pt x="8" y="0"/>
                    </a:moveTo>
                    <a:cubicBezTo>
                      <a:pt x="1" y="0"/>
                      <a:pt x="1" y="7"/>
                      <a:pt x="8" y="7"/>
                    </a:cubicBezTo>
                    <a:cubicBezTo>
                      <a:pt x="12" y="7"/>
                      <a:pt x="12" y="0"/>
                      <a:pt x="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flipH="1">
                <a:off x="7009425" y="1514750"/>
                <a:ext cx="50600" cy="6225"/>
              </a:xfrm>
              <a:custGeom>
                <a:avLst/>
                <a:gdLst/>
                <a:ahLst/>
                <a:cxnLst/>
                <a:rect l="l" t="t" r="r" b="b"/>
                <a:pathLst>
                  <a:path w="520" h="17" extrusionOk="0">
                    <a:moveTo>
                      <a:pt x="150" y="1"/>
                    </a:moveTo>
                    <a:cubicBezTo>
                      <a:pt x="103" y="1"/>
                      <a:pt x="55" y="1"/>
                      <a:pt x="7" y="2"/>
                    </a:cubicBezTo>
                    <a:cubicBezTo>
                      <a:pt x="0" y="2"/>
                      <a:pt x="0" y="13"/>
                      <a:pt x="7" y="13"/>
                    </a:cubicBezTo>
                    <a:cubicBezTo>
                      <a:pt x="76" y="11"/>
                      <a:pt x="145" y="11"/>
                      <a:pt x="215" y="11"/>
                    </a:cubicBezTo>
                    <a:cubicBezTo>
                      <a:pt x="313" y="11"/>
                      <a:pt x="412" y="12"/>
                      <a:pt x="513" y="16"/>
                    </a:cubicBezTo>
                    <a:cubicBezTo>
                      <a:pt x="519" y="16"/>
                      <a:pt x="519" y="6"/>
                      <a:pt x="513" y="6"/>
                    </a:cubicBezTo>
                    <a:cubicBezTo>
                      <a:pt x="390" y="3"/>
                      <a:pt x="270" y="1"/>
                      <a:pt x="150" y="1"/>
                    </a:cubicBezTo>
                    <a:close/>
                  </a:path>
                </a:pathLst>
              </a:custGeom>
              <a:solidFill>
                <a:srgbClr val="FAE07F"/>
              </a:solidFill>
              <a:ln w="28575" cap="flat" cmpd="sng">
                <a:solidFill>
                  <a:srgbClr val="FAE0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flipH="1">
                <a:off x="7071265" y="1448636"/>
                <a:ext cx="881" cy="646"/>
              </a:xfrm>
              <a:custGeom>
                <a:avLst/>
                <a:gdLst/>
                <a:ahLst/>
                <a:cxnLst/>
                <a:rect l="l" t="t" r="r" b="b"/>
                <a:pathLst>
                  <a:path w="15" h="11" extrusionOk="0">
                    <a:moveTo>
                      <a:pt x="7" y="0"/>
                    </a:moveTo>
                    <a:cubicBezTo>
                      <a:pt x="0" y="0"/>
                      <a:pt x="0" y="10"/>
                      <a:pt x="7" y="10"/>
                    </a:cubicBezTo>
                    <a:cubicBezTo>
                      <a:pt x="14" y="10"/>
                      <a:pt x="14"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flipH="1">
                <a:off x="6802196" y="1471489"/>
                <a:ext cx="11632" cy="67031"/>
              </a:xfrm>
              <a:custGeom>
                <a:avLst/>
                <a:gdLst/>
                <a:ahLst/>
                <a:cxnLst/>
                <a:rect l="l" t="t" r="r" b="b"/>
                <a:pathLst>
                  <a:path w="198" h="1141" extrusionOk="0">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w="9525" cap="flat" cmpd="sng">
                <a:solidFill>
                  <a:srgbClr val="F4E9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flipH="1">
                <a:off x="6800375" y="1572595"/>
                <a:ext cx="3055" cy="2232"/>
              </a:xfrm>
              <a:custGeom>
                <a:avLst/>
                <a:gdLst/>
                <a:ahLst/>
                <a:cxnLst/>
                <a:rect l="l" t="t" r="r" b="b"/>
                <a:pathLst>
                  <a:path w="52" h="38" extrusionOk="0">
                    <a:moveTo>
                      <a:pt x="28" y="0"/>
                    </a:moveTo>
                    <a:cubicBezTo>
                      <a:pt x="0" y="0"/>
                      <a:pt x="0" y="38"/>
                      <a:pt x="28" y="38"/>
                    </a:cubicBezTo>
                    <a:cubicBezTo>
                      <a:pt x="52" y="38"/>
                      <a:pt x="52" y="0"/>
                      <a:pt x="28"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flipH="1">
                <a:off x="7129015" y="1451221"/>
                <a:ext cx="25145" cy="78663"/>
              </a:xfrm>
              <a:custGeom>
                <a:avLst/>
                <a:gdLst/>
                <a:ahLst/>
                <a:cxnLst/>
                <a:rect l="l" t="t" r="r" b="b"/>
                <a:pathLst>
                  <a:path w="428" h="1339" extrusionOk="0">
                    <a:moveTo>
                      <a:pt x="24" y="1"/>
                    </a:moveTo>
                    <a:cubicBezTo>
                      <a:pt x="10" y="1"/>
                      <a:pt x="0" y="24"/>
                      <a:pt x="13" y="38"/>
                    </a:cubicBezTo>
                    <a:cubicBezTo>
                      <a:pt x="181" y="147"/>
                      <a:pt x="270" y="332"/>
                      <a:pt x="321" y="519"/>
                    </a:cubicBezTo>
                    <a:cubicBezTo>
                      <a:pt x="386" y="779"/>
                      <a:pt x="386" y="1056"/>
                      <a:pt x="372" y="1322"/>
                    </a:cubicBezTo>
                    <a:cubicBezTo>
                      <a:pt x="372" y="1335"/>
                      <a:pt x="379" y="1339"/>
                      <a:pt x="389" y="1339"/>
                    </a:cubicBezTo>
                    <a:cubicBezTo>
                      <a:pt x="399" y="1339"/>
                      <a:pt x="410" y="1335"/>
                      <a:pt x="410" y="1322"/>
                    </a:cubicBezTo>
                    <a:cubicBezTo>
                      <a:pt x="427" y="1042"/>
                      <a:pt x="423" y="749"/>
                      <a:pt x="349" y="475"/>
                    </a:cubicBezTo>
                    <a:cubicBezTo>
                      <a:pt x="294" y="291"/>
                      <a:pt x="198" y="114"/>
                      <a:pt x="34" y="4"/>
                    </a:cubicBezTo>
                    <a:cubicBezTo>
                      <a:pt x="31" y="1"/>
                      <a:pt x="27" y="1"/>
                      <a:pt x="24" y="1"/>
                    </a:cubicBezTo>
                    <a:close/>
                  </a:path>
                </a:pathLst>
              </a:custGeom>
              <a:solidFill>
                <a:srgbClr val="EBDED2"/>
              </a:solidFill>
              <a:ln w="9525" cap="flat" cmpd="sng">
                <a:solidFill>
                  <a:srgbClr val="F4E9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flipH="1">
                <a:off x="7127429" y="1563959"/>
                <a:ext cx="2879" cy="2291"/>
              </a:xfrm>
              <a:custGeom>
                <a:avLst/>
                <a:gdLst/>
                <a:ahLst/>
                <a:cxnLst/>
                <a:rect l="l" t="t" r="r" b="b"/>
                <a:pathLst>
                  <a:path w="49" h="39" extrusionOk="0">
                    <a:moveTo>
                      <a:pt x="24" y="0"/>
                    </a:moveTo>
                    <a:cubicBezTo>
                      <a:pt x="1" y="0"/>
                      <a:pt x="1" y="38"/>
                      <a:pt x="24" y="38"/>
                    </a:cubicBezTo>
                    <a:cubicBezTo>
                      <a:pt x="48" y="38"/>
                      <a:pt x="48" y="0"/>
                      <a:pt x="24"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flipH="1">
                <a:off x="7577852" y="1566133"/>
                <a:ext cx="160916" cy="47997"/>
              </a:xfrm>
              <a:custGeom>
                <a:avLst/>
                <a:gdLst/>
                <a:ahLst/>
                <a:cxnLst/>
                <a:rect l="l" t="t" r="r" b="b"/>
                <a:pathLst>
                  <a:path w="2739" h="817" extrusionOk="0">
                    <a:moveTo>
                      <a:pt x="509" y="1"/>
                    </a:moveTo>
                    <a:cubicBezTo>
                      <a:pt x="347" y="1"/>
                      <a:pt x="177" y="12"/>
                      <a:pt x="1" y="38"/>
                    </a:cubicBezTo>
                    <a:lnTo>
                      <a:pt x="130" y="598"/>
                    </a:lnTo>
                    <a:cubicBezTo>
                      <a:pt x="130" y="598"/>
                      <a:pt x="596" y="409"/>
                      <a:pt x="1237" y="409"/>
                    </a:cubicBezTo>
                    <a:cubicBezTo>
                      <a:pt x="1685" y="409"/>
                      <a:pt x="2219" y="502"/>
                      <a:pt x="2739" y="816"/>
                    </a:cubicBezTo>
                    <a:cubicBezTo>
                      <a:pt x="2739" y="816"/>
                      <a:pt x="1881" y="1"/>
                      <a:pt x="50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flipH="1">
                <a:off x="7577844" y="2579666"/>
                <a:ext cx="542732" cy="678122"/>
              </a:xfrm>
              <a:custGeom>
                <a:avLst/>
                <a:gdLst/>
                <a:ahLst/>
                <a:cxnLst/>
                <a:rect l="l" t="t" r="r" b="b"/>
                <a:pathLst>
                  <a:path w="9238" h="11543" extrusionOk="0">
                    <a:moveTo>
                      <a:pt x="5479" y="1"/>
                    </a:moveTo>
                    <a:cubicBezTo>
                      <a:pt x="3874" y="1"/>
                      <a:pt x="1753" y="995"/>
                      <a:pt x="467" y="3527"/>
                    </a:cubicBezTo>
                    <a:cubicBezTo>
                      <a:pt x="0" y="4446"/>
                      <a:pt x="1045" y="9699"/>
                      <a:pt x="5513" y="11542"/>
                    </a:cubicBezTo>
                    <a:cubicBezTo>
                      <a:pt x="5513" y="11542"/>
                      <a:pt x="8807" y="7761"/>
                      <a:pt x="9238" y="6050"/>
                    </a:cubicBezTo>
                    <a:cubicBezTo>
                      <a:pt x="9238" y="6050"/>
                      <a:pt x="8264" y="3497"/>
                      <a:pt x="7606" y="1175"/>
                    </a:cubicBezTo>
                    <a:cubicBezTo>
                      <a:pt x="7399" y="447"/>
                      <a:pt x="6555" y="1"/>
                      <a:pt x="5479"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flipH="1">
                <a:off x="7588429" y="2885218"/>
                <a:ext cx="86950" cy="66032"/>
              </a:xfrm>
              <a:custGeom>
                <a:avLst/>
                <a:gdLst/>
                <a:ahLst/>
                <a:cxnLst/>
                <a:rect l="l" t="t" r="r" b="b"/>
                <a:pathLst>
                  <a:path w="1480" h="1124" extrusionOk="0">
                    <a:moveTo>
                      <a:pt x="1458" y="1"/>
                    </a:moveTo>
                    <a:cubicBezTo>
                      <a:pt x="1455" y="1"/>
                      <a:pt x="1453" y="1"/>
                      <a:pt x="1451" y="3"/>
                    </a:cubicBezTo>
                    <a:cubicBezTo>
                      <a:pt x="881" y="228"/>
                      <a:pt x="382" y="610"/>
                      <a:pt x="10" y="1098"/>
                    </a:cubicBezTo>
                    <a:cubicBezTo>
                      <a:pt x="1" y="1110"/>
                      <a:pt x="15" y="1124"/>
                      <a:pt x="29" y="1124"/>
                    </a:cubicBezTo>
                    <a:cubicBezTo>
                      <a:pt x="35" y="1124"/>
                      <a:pt x="41" y="1121"/>
                      <a:pt x="45" y="1115"/>
                    </a:cubicBezTo>
                    <a:cubicBezTo>
                      <a:pt x="410" y="638"/>
                      <a:pt x="902" y="262"/>
                      <a:pt x="1461" y="37"/>
                    </a:cubicBezTo>
                    <a:cubicBezTo>
                      <a:pt x="1479" y="31"/>
                      <a:pt x="1473" y="1"/>
                      <a:pt x="145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flipH="1">
                <a:off x="7626614" y="2821182"/>
                <a:ext cx="168495" cy="80543"/>
              </a:xfrm>
              <a:custGeom>
                <a:avLst/>
                <a:gdLst/>
                <a:ahLst/>
                <a:cxnLst/>
                <a:rect l="l" t="t" r="r" b="b"/>
                <a:pathLst>
                  <a:path w="2868" h="1371" extrusionOk="0">
                    <a:moveTo>
                      <a:pt x="2847" y="0"/>
                    </a:moveTo>
                    <a:cubicBezTo>
                      <a:pt x="2846" y="0"/>
                      <a:pt x="2845" y="0"/>
                      <a:pt x="2844" y="1"/>
                    </a:cubicBezTo>
                    <a:cubicBezTo>
                      <a:pt x="2021" y="99"/>
                      <a:pt x="1226" y="406"/>
                      <a:pt x="553" y="891"/>
                    </a:cubicBezTo>
                    <a:cubicBezTo>
                      <a:pt x="362" y="1028"/>
                      <a:pt x="181" y="1178"/>
                      <a:pt x="14" y="1338"/>
                    </a:cubicBezTo>
                    <a:cubicBezTo>
                      <a:pt x="1" y="1352"/>
                      <a:pt x="12" y="1371"/>
                      <a:pt x="26" y="1371"/>
                    </a:cubicBezTo>
                    <a:cubicBezTo>
                      <a:pt x="30" y="1371"/>
                      <a:pt x="34" y="1369"/>
                      <a:pt x="38" y="1365"/>
                    </a:cubicBezTo>
                    <a:cubicBezTo>
                      <a:pt x="632" y="799"/>
                      <a:pt x="1363" y="386"/>
                      <a:pt x="2154" y="171"/>
                    </a:cubicBezTo>
                    <a:cubicBezTo>
                      <a:pt x="2379" y="109"/>
                      <a:pt x="2612" y="65"/>
                      <a:pt x="2844" y="37"/>
                    </a:cubicBezTo>
                    <a:cubicBezTo>
                      <a:pt x="2866" y="34"/>
                      <a:pt x="2868" y="0"/>
                      <a:pt x="284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flipH="1">
                <a:off x="7660041" y="2739345"/>
                <a:ext cx="189998" cy="33545"/>
              </a:xfrm>
              <a:custGeom>
                <a:avLst/>
                <a:gdLst/>
                <a:ahLst/>
                <a:cxnLst/>
                <a:rect l="l" t="t" r="r" b="b"/>
                <a:pathLst>
                  <a:path w="3234" h="571" extrusionOk="0">
                    <a:moveTo>
                      <a:pt x="2194" y="0"/>
                    </a:moveTo>
                    <a:cubicBezTo>
                      <a:pt x="1682" y="0"/>
                      <a:pt x="1169" y="84"/>
                      <a:pt x="683" y="250"/>
                    </a:cubicBezTo>
                    <a:cubicBezTo>
                      <a:pt x="454" y="328"/>
                      <a:pt x="232" y="423"/>
                      <a:pt x="20" y="537"/>
                    </a:cubicBezTo>
                    <a:cubicBezTo>
                      <a:pt x="0" y="545"/>
                      <a:pt x="11" y="570"/>
                      <a:pt x="27" y="570"/>
                    </a:cubicBezTo>
                    <a:cubicBezTo>
                      <a:pt x="31" y="570"/>
                      <a:pt x="34" y="569"/>
                      <a:pt x="37" y="567"/>
                    </a:cubicBezTo>
                    <a:cubicBezTo>
                      <a:pt x="705" y="218"/>
                      <a:pt x="1453" y="36"/>
                      <a:pt x="2203" y="36"/>
                    </a:cubicBezTo>
                    <a:cubicBezTo>
                      <a:pt x="2297" y="36"/>
                      <a:pt x="2391" y="39"/>
                      <a:pt x="2485" y="45"/>
                    </a:cubicBezTo>
                    <a:cubicBezTo>
                      <a:pt x="2728" y="62"/>
                      <a:pt x="2966" y="96"/>
                      <a:pt x="3205" y="151"/>
                    </a:cubicBezTo>
                    <a:cubicBezTo>
                      <a:pt x="3207" y="151"/>
                      <a:pt x="3209" y="151"/>
                      <a:pt x="3210" y="151"/>
                    </a:cubicBezTo>
                    <a:cubicBezTo>
                      <a:pt x="3227" y="151"/>
                      <a:pt x="3234" y="119"/>
                      <a:pt x="3212" y="113"/>
                    </a:cubicBezTo>
                    <a:cubicBezTo>
                      <a:pt x="2878" y="38"/>
                      <a:pt x="2536" y="0"/>
                      <a:pt x="219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flipH="1">
                <a:off x="7679780" y="2668142"/>
                <a:ext cx="199398" cy="26260"/>
              </a:xfrm>
              <a:custGeom>
                <a:avLst/>
                <a:gdLst/>
                <a:ahLst/>
                <a:cxnLst/>
                <a:rect l="l" t="t" r="r" b="b"/>
                <a:pathLst>
                  <a:path w="3394" h="447" extrusionOk="0">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flipH="1">
                <a:off x="7002287" y="3070394"/>
                <a:ext cx="342982" cy="1161614"/>
              </a:xfrm>
              <a:custGeom>
                <a:avLst/>
                <a:gdLst/>
                <a:ahLst/>
                <a:cxnLst/>
                <a:rect l="l" t="t" r="r" b="b"/>
                <a:pathLst>
                  <a:path w="5838" h="19773" extrusionOk="0">
                    <a:moveTo>
                      <a:pt x="5051" y="0"/>
                    </a:moveTo>
                    <a:cubicBezTo>
                      <a:pt x="4371" y="0"/>
                      <a:pt x="3066" y="826"/>
                      <a:pt x="1915" y="2497"/>
                    </a:cubicBezTo>
                    <a:cubicBezTo>
                      <a:pt x="0" y="5278"/>
                      <a:pt x="583" y="14427"/>
                      <a:pt x="1297" y="16240"/>
                    </a:cubicBezTo>
                    <a:cubicBezTo>
                      <a:pt x="2160" y="18438"/>
                      <a:pt x="58" y="19585"/>
                      <a:pt x="58" y="19585"/>
                    </a:cubicBezTo>
                    <a:lnTo>
                      <a:pt x="348" y="19773"/>
                    </a:lnTo>
                    <a:lnTo>
                      <a:pt x="809" y="19308"/>
                    </a:lnTo>
                    <a:cubicBezTo>
                      <a:pt x="809" y="19308"/>
                      <a:pt x="2124" y="18097"/>
                      <a:pt x="1997" y="16984"/>
                    </a:cubicBezTo>
                    <a:cubicBezTo>
                      <a:pt x="1874" y="15872"/>
                      <a:pt x="1710" y="6501"/>
                      <a:pt x="2410" y="4108"/>
                    </a:cubicBezTo>
                    <a:cubicBezTo>
                      <a:pt x="3113" y="1711"/>
                      <a:pt x="5837" y="640"/>
                      <a:pt x="5424" y="145"/>
                    </a:cubicBezTo>
                    <a:cubicBezTo>
                      <a:pt x="5344" y="48"/>
                      <a:pt x="5216" y="0"/>
                      <a:pt x="5051"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flipH="1">
                <a:off x="7513699" y="4116768"/>
                <a:ext cx="119791" cy="120726"/>
              </a:xfrm>
              <a:custGeom>
                <a:avLst/>
                <a:gdLst/>
                <a:ahLst/>
                <a:cxnLst/>
                <a:rect l="l" t="t" r="r" b="b"/>
                <a:pathLst>
                  <a:path w="2039" h="2055" extrusionOk="0">
                    <a:moveTo>
                      <a:pt x="603" y="1"/>
                    </a:moveTo>
                    <a:cubicBezTo>
                      <a:pt x="565" y="1"/>
                      <a:pt x="529" y="11"/>
                      <a:pt x="496" y="33"/>
                    </a:cubicBezTo>
                    <a:cubicBezTo>
                      <a:pt x="0" y="364"/>
                      <a:pt x="1527" y="1768"/>
                      <a:pt x="1670" y="2054"/>
                    </a:cubicBezTo>
                    <a:lnTo>
                      <a:pt x="2039" y="2000"/>
                    </a:lnTo>
                    <a:cubicBezTo>
                      <a:pt x="2039" y="2000"/>
                      <a:pt x="1127" y="1"/>
                      <a:pt x="60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flipH="1">
                <a:off x="7459535" y="4148845"/>
                <a:ext cx="48821" cy="83186"/>
              </a:xfrm>
              <a:custGeom>
                <a:avLst/>
                <a:gdLst/>
                <a:ahLst/>
                <a:cxnLst/>
                <a:rect l="l" t="t" r="r" b="b"/>
                <a:pathLst>
                  <a:path w="831" h="1416" extrusionOk="0">
                    <a:moveTo>
                      <a:pt x="312" y="1"/>
                    </a:moveTo>
                    <a:cubicBezTo>
                      <a:pt x="301" y="1"/>
                      <a:pt x="289" y="3"/>
                      <a:pt x="277" y="9"/>
                    </a:cubicBezTo>
                    <a:cubicBezTo>
                      <a:pt x="0" y="149"/>
                      <a:pt x="506" y="1416"/>
                      <a:pt x="506" y="1416"/>
                    </a:cubicBezTo>
                    <a:lnTo>
                      <a:pt x="830" y="1416"/>
                    </a:lnTo>
                    <a:cubicBezTo>
                      <a:pt x="830" y="1416"/>
                      <a:pt x="576" y="1"/>
                      <a:pt x="31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flipH="1">
                <a:off x="7112976" y="4158186"/>
                <a:ext cx="63685" cy="89707"/>
              </a:xfrm>
              <a:custGeom>
                <a:avLst/>
                <a:gdLst/>
                <a:ahLst/>
                <a:cxnLst/>
                <a:rect l="l" t="t" r="r" b="b"/>
                <a:pathLst>
                  <a:path w="1084" h="1527" extrusionOk="0">
                    <a:moveTo>
                      <a:pt x="795" y="0"/>
                    </a:moveTo>
                    <a:cubicBezTo>
                      <a:pt x="791" y="0"/>
                      <a:pt x="787" y="0"/>
                      <a:pt x="782" y="1"/>
                    </a:cubicBezTo>
                    <a:cubicBezTo>
                      <a:pt x="458" y="48"/>
                      <a:pt x="1" y="1445"/>
                      <a:pt x="1" y="1445"/>
                    </a:cubicBezTo>
                    <a:lnTo>
                      <a:pt x="390" y="1526"/>
                    </a:lnTo>
                    <a:cubicBezTo>
                      <a:pt x="390" y="1526"/>
                      <a:pt x="1084" y="0"/>
                      <a:pt x="79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flipH="1">
                <a:off x="7062452" y="4203481"/>
                <a:ext cx="70265" cy="44002"/>
              </a:xfrm>
              <a:custGeom>
                <a:avLst/>
                <a:gdLst/>
                <a:ahLst/>
                <a:cxnLst/>
                <a:rect l="l" t="t" r="r" b="b"/>
                <a:pathLst>
                  <a:path w="1196" h="749" extrusionOk="0">
                    <a:moveTo>
                      <a:pt x="672" y="1"/>
                    </a:moveTo>
                    <a:cubicBezTo>
                      <a:pt x="303" y="1"/>
                      <a:pt x="1" y="660"/>
                      <a:pt x="1" y="660"/>
                    </a:cubicBezTo>
                    <a:lnTo>
                      <a:pt x="267" y="749"/>
                    </a:lnTo>
                    <a:cubicBezTo>
                      <a:pt x="267" y="749"/>
                      <a:pt x="1195" y="179"/>
                      <a:pt x="782" y="21"/>
                    </a:cubicBezTo>
                    <a:cubicBezTo>
                      <a:pt x="745" y="7"/>
                      <a:pt x="708" y="1"/>
                      <a:pt x="67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flipH="1">
                <a:off x="7655107" y="2451300"/>
                <a:ext cx="142821" cy="26436"/>
              </a:xfrm>
              <a:custGeom>
                <a:avLst/>
                <a:gdLst/>
                <a:ahLst/>
                <a:cxnLst/>
                <a:rect l="l" t="t" r="r" b="b"/>
                <a:pathLst>
                  <a:path w="2431" h="450" extrusionOk="0">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w="9525" cap="flat" cmpd="sng">
                <a:solidFill>
                  <a:srgbClr val="D16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flipH="1">
                <a:off x="7650701" y="2501765"/>
                <a:ext cx="129602" cy="52697"/>
              </a:xfrm>
              <a:custGeom>
                <a:avLst/>
                <a:gdLst/>
                <a:ahLst/>
                <a:cxnLst/>
                <a:rect l="l" t="t" r="r" b="b"/>
                <a:pathLst>
                  <a:path w="2206" h="897" extrusionOk="0">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w="9525" cap="flat" cmpd="sng">
                <a:solidFill>
                  <a:srgbClr val="D16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flipH="1">
                <a:off x="6813170" y="4213586"/>
                <a:ext cx="583035" cy="415169"/>
              </a:xfrm>
              <a:custGeom>
                <a:avLst/>
                <a:gdLst/>
                <a:ahLst/>
                <a:cxnLst/>
                <a:rect l="l" t="t" r="r" b="b"/>
                <a:pathLst>
                  <a:path w="9924" h="7067" extrusionOk="0">
                    <a:moveTo>
                      <a:pt x="812" y="0"/>
                    </a:moveTo>
                    <a:lnTo>
                      <a:pt x="0" y="7066"/>
                    </a:lnTo>
                    <a:lnTo>
                      <a:pt x="8230" y="7066"/>
                    </a:lnTo>
                    <a:cubicBezTo>
                      <a:pt x="8961" y="7066"/>
                      <a:pt x="9923" y="5987"/>
                      <a:pt x="8230" y="4557"/>
                    </a:cubicBezTo>
                    <a:cubicBezTo>
                      <a:pt x="7556" y="3987"/>
                      <a:pt x="6835" y="3830"/>
                      <a:pt x="6205" y="3830"/>
                    </a:cubicBezTo>
                    <a:cubicBezTo>
                      <a:pt x="5425" y="3830"/>
                      <a:pt x="4782" y="4072"/>
                      <a:pt x="4538" y="4072"/>
                    </a:cubicBezTo>
                    <a:cubicBezTo>
                      <a:pt x="4484" y="4072"/>
                      <a:pt x="4450" y="4060"/>
                      <a:pt x="4437" y="4032"/>
                    </a:cubicBezTo>
                    <a:cubicBezTo>
                      <a:pt x="4318" y="3769"/>
                      <a:pt x="5260" y="372"/>
                      <a:pt x="5260" y="372"/>
                    </a:cubicBezTo>
                    <a:cubicBezTo>
                      <a:pt x="5260" y="372"/>
                      <a:pt x="5185" y="348"/>
                      <a:pt x="3205" y="263"/>
                    </a:cubicBezTo>
                    <a:cubicBezTo>
                      <a:pt x="1225" y="181"/>
                      <a:pt x="812" y="0"/>
                      <a:pt x="812" y="0"/>
                    </a:cubicBezTo>
                    <a:close/>
                  </a:path>
                </a:pathLst>
              </a:custGeom>
              <a:solidFill>
                <a:srgbClr val="FF9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flipH="1">
                <a:off x="7148127" y="4203475"/>
                <a:ext cx="282823" cy="440256"/>
              </a:xfrm>
              <a:custGeom>
                <a:avLst/>
                <a:gdLst/>
                <a:ahLst/>
                <a:cxnLst/>
                <a:rect l="l" t="t" r="r" b="b"/>
                <a:pathLst>
                  <a:path w="4814" h="7715" extrusionOk="0">
                    <a:moveTo>
                      <a:pt x="355" y="1"/>
                    </a:moveTo>
                    <a:lnTo>
                      <a:pt x="0" y="7715"/>
                    </a:lnTo>
                    <a:lnTo>
                      <a:pt x="4813" y="7193"/>
                    </a:lnTo>
                    <a:cubicBezTo>
                      <a:pt x="4813" y="7193"/>
                      <a:pt x="2208" y="6145"/>
                      <a:pt x="2397" y="4888"/>
                    </a:cubicBezTo>
                    <a:cubicBezTo>
                      <a:pt x="2584" y="3633"/>
                      <a:pt x="2696" y="369"/>
                      <a:pt x="2696" y="369"/>
                    </a:cubicBezTo>
                    <a:lnTo>
                      <a:pt x="355" y="1"/>
                    </a:ln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flipH="1">
                <a:off x="7124084" y="4450816"/>
                <a:ext cx="97877" cy="43532"/>
              </a:xfrm>
              <a:custGeom>
                <a:avLst/>
                <a:gdLst/>
                <a:ahLst/>
                <a:cxnLst/>
                <a:rect l="l" t="t" r="r" b="b"/>
                <a:pathLst>
                  <a:path w="1666" h="741" extrusionOk="0">
                    <a:moveTo>
                      <a:pt x="1281" y="1"/>
                    </a:moveTo>
                    <a:cubicBezTo>
                      <a:pt x="1017" y="1"/>
                      <a:pt x="664" y="44"/>
                      <a:pt x="378" y="230"/>
                    </a:cubicBezTo>
                    <a:cubicBezTo>
                      <a:pt x="0" y="475"/>
                      <a:pt x="171" y="740"/>
                      <a:pt x="422" y="740"/>
                    </a:cubicBezTo>
                    <a:cubicBezTo>
                      <a:pt x="525" y="740"/>
                      <a:pt x="640" y="696"/>
                      <a:pt x="737" y="588"/>
                    </a:cubicBezTo>
                    <a:cubicBezTo>
                      <a:pt x="1068" y="216"/>
                      <a:pt x="1666" y="32"/>
                      <a:pt x="1666" y="32"/>
                    </a:cubicBezTo>
                    <a:cubicBezTo>
                      <a:pt x="1666" y="32"/>
                      <a:pt x="1505" y="1"/>
                      <a:pt x="1281"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flipH="1">
                <a:off x="7313765" y="4212117"/>
                <a:ext cx="680736" cy="426272"/>
              </a:xfrm>
              <a:custGeom>
                <a:avLst/>
                <a:gdLst/>
                <a:ahLst/>
                <a:cxnLst/>
                <a:rect l="l" t="t" r="r" b="b"/>
                <a:pathLst>
                  <a:path w="11587" h="7256" extrusionOk="0">
                    <a:moveTo>
                      <a:pt x="4977" y="1"/>
                    </a:moveTo>
                    <a:cubicBezTo>
                      <a:pt x="4694" y="1"/>
                      <a:pt x="5653" y="2591"/>
                      <a:pt x="5565" y="3473"/>
                    </a:cubicBezTo>
                    <a:cubicBezTo>
                      <a:pt x="5538" y="3755"/>
                      <a:pt x="5349" y="3848"/>
                      <a:pt x="5043" y="3848"/>
                    </a:cubicBezTo>
                    <a:cubicBezTo>
                      <a:pt x="4465" y="3848"/>
                      <a:pt x="3468" y="3517"/>
                      <a:pt x="2358" y="3517"/>
                    </a:cubicBezTo>
                    <a:cubicBezTo>
                      <a:pt x="2205" y="3517"/>
                      <a:pt x="2049" y="3523"/>
                      <a:pt x="1892" y="3537"/>
                    </a:cubicBezTo>
                    <a:cubicBezTo>
                      <a:pt x="1" y="3712"/>
                      <a:pt x="673" y="7255"/>
                      <a:pt x="1285" y="7255"/>
                    </a:cubicBezTo>
                    <a:lnTo>
                      <a:pt x="10259" y="7255"/>
                    </a:lnTo>
                    <a:cubicBezTo>
                      <a:pt x="11587" y="7255"/>
                      <a:pt x="11382" y="1407"/>
                      <a:pt x="11399" y="397"/>
                    </a:cubicBezTo>
                    <a:cubicBezTo>
                      <a:pt x="11404" y="100"/>
                      <a:pt x="11216" y="16"/>
                      <a:pt x="10831" y="16"/>
                    </a:cubicBezTo>
                    <a:cubicBezTo>
                      <a:pt x="10341" y="16"/>
                      <a:pt x="9530" y="151"/>
                      <a:pt x="8385" y="151"/>
                    </a:cubicBezTo>
                    <a:cubicBezTo>
                      <a:pt x="6593" y="151"/>
                      <a:pt x="5392" y="66"/>
                      <a:pt x="4985" y="1"/>
                    </a:cubicBezTo>
                    <a:cubicBezTo>
                      <a:pt x="4982" y="1"/>
                      <a:pt x="4979" y="1"/>
                      <a:pt x="4977" y="1"/>
                    </a:cubicBezTo>
                    <a:close/>
                  </a:path>
                </a:pathLst>
              </a:custGeom>
              <a:solidFill>
                <a:srgbClr val="FF9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flipH="1">
                <a:off x="7513695" y="4171167"/>
                <a:ext cx="305676" cy="308894"/>
              </a:xfrm>
              <a:custGeom>
                <a:avLst/>
                <a:gdLst/>
                <a:ahLst/>
                <a:cxnLst/>
                <a:rect l="l" t="t" r="r" b="b"/>
                <a:pathLst>
                  <a:path w="5203" h="5258" extrusionOk="0">
                    <a:moveTo>
                      <a:pt x="1634" y="1"/>
                    </a:moveTo>
                    <a:cubicBezTo>
                      <a:pt x="1" y="1"/>
                      <a:pt x="1116" y="4476"/>
                      <a:pt x="1116" y="4476"/>
                    </a:cubicBezTo>
                    <a:cubicBezTo>
                      <a:pt x="2891" y="4595"/>
                      <a:pt x="4434" y="5258"/>
                      <a:pt x="4910" y="5258"/>
                    </a:cubicBezTo>
                    <a:cubicBezTo>
                      <a:pt x="5068" y="5258"/>
                      <a:pt x="5108" y="5185"/>
                      <a:pt x="5001" y="4995"/>
                    </a:cubicBezTo>
                    <a:cubicBezTo>
                      <a:pt x="4574" y="4234"/>
                      <a:pt x="5203" y="391"/>
                      <a:pt x="5203" y="391"/>
                    </a:cubicBezTo>
                    <a:cubicBezTo>
                      <a:pt x="5203" y="391"/>
                      <a:pt x="3359" y="73"/>
                      <a:pt x="1673" y="2"/>
                    </a:cubicBezTo>
                    <a:cubicBezTo>
                      <a:pt x="1660" y="1"/>
                      <a:pt x="1647" y="1"/>
                      <a:pt x="1634"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flipH="1">
                <a:off x="7816078" y="4414975"/>
                <a:ext cx="213547" cy="236401"/>
              </a:xfrm>
              <a:custGeom>
                <a:avLst/>
                <a:gdLst/>
                <a:ahLst/>
                <a:cxnLst/>
                <a:rect l="l" t="t" r="r" b="b"/>
                <a:pathLst>
                  <a:path w="3635" h="4516" extrusionOk="0">
                    <a:moveTo>
                      <a:pt x="2699" y="0"/>
                    </a:moveTo>
                    <a:cubicBezTo>
                      <a:pt x="0" y="0"/>
                      <a:pt x="837" y="3256"/>
                      <a:pt x="1090" y="4052"/>
                    </a:cubicBezTo>
                    <a:cubicBezTo>
                      <a:pt x="1205" y="4410"/>
                      <a:pt x="1546" y="4516"/>
                      <a:pt x="1908" y="4516"/>
                    </a:cubicBezTo>
                    <a:cubicBezTo>
                      <a:pt x="2432" y="4516"/>
                      <a:pt x="3002" y="4295"/>
                      <a:pt x="3002" y="4295"/>
                    </a:cubicBezTo>
                    <a:cubicBezTo>
                      <a:pt x="3002" y="4295"/>
                      <a:pt x="2599" y="3298"/>
                      <a:pt x="2825" y="2069"/>
                    </a:cubicBezTo>
                    <a:cubicBezTo>
                      <a:pt x="3035" y="942"/>
                      <a:pt x="3468" y="199"/>
                      <a:pt x="3536" y="87"/>
                    </a:cubicBezTo>
                    <a:lnTo>
                      <a:pt x="3536" y="87"/>
                    </a:lnTo>
                    <a:cubicBezTo>
                      <a:pt x="3568" y="93"/>
                      <a:pt x="3601" y="100"/>
                      <a:pt x="3634" y="107"/>
                    </a:cubicBezTo>
                    <a:lnTo>
                      <a:pt x="3545" y="72"/>
                    </a:lnTo>
                    <a:cubicBezTo>
                      <a:pt x="3545" y="72"/>
                      <a:pt x="3542" y="77"/>
                      <a:pt x="3536" y="87"/>
                    </a:cubicBezTo>
                    <a:lnTo>
                      <a:pt x="3536" y="87"/>
                    </a:lnTo>
                    <a:cubicBezTo>
                      <a:pt x="3225" y="28"/>
                      <a:pt x="2947" y="0"/>
                      <a:pt x="2699"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flipH="1">
                <a:off x="7567278" y="4314634"/>
                <a:ext cx="146229" cy="8577"/>
              </a:xfrm>
              <a:custGeom>
                <a:avLst/>
                <a:gdLst/>
                <a:ahLst/>
                <a:cxnLst/>
                <a:rect l="l" t="t" r="r" b="b"/>
                <a:pathLst>
                  <a:path w="2489" h="146" extrusionOk="0">
                    <a:moveTo>
                      <a:pt x="854" y="0"/>
                    </a:moveTo>
                    <a:cubicBezTo>
                      <a:pt x="577" y="0"/>
                      <a:pt x="301" y="3"/>
                      <a:pt x="24" y="7"/>
                    </a:cubicBezTo>
                    <a:cubicBezTo>
                      <a:pt x="1" y="7"/>
                      <a:pt x="1" y="48"/>
                      <a:pt x="24" y="48"/>
                    </a:cubicBezTo>
                    <a:cubicBezTo>
                      <a:pt x="280" y="44"/>
                      <a:pt x="534" y="41"/>
                      <a:pt x="787" y="41"/>
                    </a:cubicBezTo>
                    <a:cubicBezTo>
                      <a:pt x="944" y="41"/>
                      <a:pt x="1100" y="42"/>
                      <a:pt x="1257" y="45"/>
                    </a:cubicBezTo>
                    <a:cubicBezTo>
                      <a:pt x="1461" y="45"/>
                      <a:pt x="1666" y="48"/>
                      <a:pt x="1868" y="55"/>
                    </a:cubicBezTo>
                    <a:cubicBezTo>
                      <a:pt x="1967" y="55"/>
                      <a:pt x="2066" y="59"/>
                      <a:pt x="2165" y="62"/>
                    </a:cubicBezTo>
                    <a:cubicBezTo>
                      <a:pt x="2257" y="65"/>
                      <a:pt x="2383" y="51"/>
                      <a:pt x="2445" y="137"/>
                    </a:cubicBezTo>
                    <a:cubicBezTo>
                      <a:pt x="2449" y="143"/>
                      <a:pt x="2454" y="145"/>
                      <a:pt x="2460" y="145"/>
                    </a:cubicBezTo>
                    <a:cubicBezTo>
                      <a:pt x="2474" y="145"/>
                      <a:pt x="2489" y="131"/>
                      <a:pt x="2479" y="116"/>
                    </a:cubicBezTo>
                    <a:cubicBezTo>
                      <a:pt x="2441" y="62"/>
                      <a:pt x="2386" y="42"/>
                      <a:pt x="2325" y="31"/>
                    </a:cubicBezTo>
                    <a:cubicBezTo>
                      <a:pt x="2230" y="14"/>
                      <a:pt x="2127" y="21"/>
                      <a:pt x="2032" y="18"/>
                    </a:cubicBezTo>
                    <a:cubicBezTo>
                      <a:pt x="1810" y="10"/>
                      <a:pt x="1588" y="7"/>
                      <a:pt x="1366" y="4"/>
                    </a:cubicBezTo>
                    <a:cubicBezTo>
                      <a:pt x="1195" y="1"/>
                      <a:pt x="1025" y="0"/>
                      <a:pt x="854" y="0"/>
                    </a:cubicBezTo>
                    <a:close/>
                  </a:path>
                </a:pathLst>
              </a:custGeom>
              <a:solidFill>
                <a:srgbClr val="FF9E3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flipH="1">
                <a:off x="7571978" y="4371972"/>
                <a:ext cx="139120" cy="21384"/>
              </a:xfrm>
              <a:custGeom>
                <a:avLst/>
                <a:gdLst/>
                <a:ahLst/>
                <a:cxnLst/>
                <a:rect l="l" t="t" r="r" b="b"/>
                <a:pathLst>
                  <a:path w="2368" h="364" extrusionOk="0">
                    <a:moveTo>
                      <a:pt x="28" y="0"/>
                    </a:moveTo>
                    <a:cubicBezTo>
                      <a:pt x="1" y="0"/>
                      <a:pt x="1" y="41"/>
                      <a:pt x="28" y="41"/>
                    </a:cubicBezTo>
                    <a:cubicBezTo>
                      <a:pt x="806" y="41"/>
                      <a:pt x="1581" y="151"/>
                      <a:pt x="2332" y="362"/>
                    </a:cubicBezTo>
                    <a:cubicBezTo>
                      <a:pt x="2334" y="363"/>
                      <a:pt x="2336" y="363"/>
                      <a:pt x="2338" y="363"/>
                    </a:cubicBezTo>
                    <a:cubicBezTo>
                      <a:pt x="2361" y="363"/>
                      <a:pt x="2368" y="331"/>
                      <a:pt x="2342" y="321"/>
                    </a:cubicBezTo>
                    <a:cubicBezTo>
                      <a:pt x="1592" y="110"/>
                      <a:pt x="809" y="0"/>
                      <a:pt x="28" y="0"/>
                    </a:cubicBezTo>
                    <a:close/>
                  </a:path>
                </a:pathLst>
              </a:custGeom>
              <a:solidFill>
                <a:srgbClr val="FF9E3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flipH="1">
                <a:off x="7099287" y="4372560"/>
                <a:ext cx="78549" cy="11515"/>
              </a:xfrm>
              <a:custGeom>
                <a:avLst/>
                <a:gdLst/>
                <a:ahLst/>
                <a:cxnLst/>
                <a:rect l="l" t="t" r="r" b="b"/>
                <a:pathLst>
                  <a:path w="1337" h="196" extrusionOk="0">
                    <a:moveTo>
                      <a:pt x="1304" y="1"/>
                    </a:moveTo>
                    <a:cubicBezTo>
                      <a:pt x="1303" y="1"/>
                      <a:pt x="1302" y="1"/>
                      <a:pt x="1301" y="1"/>
                    </a:cubicBezTo>
                    <a:cubicBezTo>
                      <a:pt x="878" y="69"/>
                      <a:pt x="451" y="121"/>
                      <a:pt x="27" y="154"/>
                    </a:cubicBezTo>
                    <a:cubicBezTo>
                      <a:pt x="2" y="158"/>
                      <a:pt x="0" y="195"/>
                      <a:pt x="24" y="195"/>
                    </a:cubicBezTo>
                    <a:cubicBezTo>
                      <a:pt x="25" y="195"/>
                      <a:pt x="26" y="195"/>
                      <a:pt x="27" y="195"/>
                    </a:cubicBezTo>
                    <a:cubicBezTo>
                      <a:pt x="457" y="162"/>
                      <a:pt x="884" y="110"/>
                      <a:pt x="1311" y="42"/>
                    </a:cubicBezTo>
                    <a:cubicBezTo>
                      <a:pt x="1337" y="36"/>
                      <a:pt x="1326" y="1"/>
                      <a:pt x="1304" y="1"/>
                    </a:cubicBezTo>
                    <a:close/>
                  </a:path>
                </a:pathLst>
              </a:custGeom>
              <a:solidFill>
                <a:srgbClr val="DB833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flipH="1">
                <a:off x="6888614" y="4480364"/>
                <a:ext cx="68679" cy="68558"/>
              </a:xfrm>
              <a:custGeom>
                <a:avLst/>
                <a:gdLst/>
                <a:ahLst/>
                <a:cxnLst/>
                <a:rect l="l" t="t" r="r" b="b"/>
                <a:pathLst>
                  <a:path w="1169" h="1167" extrusionOk="0">
                    <a:moveTo>
                      <a:pt x="33" y="1"/>
                    </a:moveTo>
                    <a:cubicBezTo>
                      <a:pt x="14" y="1"/>
                      <a:pt x="1" y="28"/>
                      <a:pt x="21" y="40"/>
                    </a:cubicBezTo>
                    <a:cubicBezTo>
                      <a:pt x="500" y="282"/>
                      <a:pt x="886" y="675"/>
                      <a:pt x="1124" y="1156"/>
                    </a:cubicBezTo>
                    <a:cubicBezTo>
                      <a:pt x="1128" y="1164"/>
                      <a:pt x="1134" y="1167"/>
                      <a:pt x="1140" y="1167"/>
                    </a:cubicBezTo>
                    <a:cubicBezTo>
                      <a:pt x="1153" y="1167"/>
                      <a:pt x="1168" y="1152"/>
                      <a:pt x="1159" y="1136"/>
                    </a:cubicBezTo>
                    <a:cubicBezTo>
                      <a:pt x="919" y="651"/>
                      <a:pt x="524" y="252"/>
                      <a:pt x="42" y="3"/>
                    </a:cubicBezTo>
                    <a:cubicBezTo>
                      <a:pt x="39" y="1"/>
                      <a:pt x="36" y="1"/>
                      <a:pt x="33" y="1"/>
                    </a:cubicBezTo>
                    <a:close/>
                  </a:path>
                </a:pathLst>
              </a:custGeom>
              <a:solidFill>
                <a:srgbClr val="DB833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flipH="1">
                <a:off x="7089476" y="4297773"/>
                <a:ext cx="57457" cy="14452"/>
              </a:xfrm>
              <a:custGeom>
                <a:avLst/>
                <a:gdLst/>
                <a:ahLst/>
                <a:cxnLst/>
                <a:rect l="l" t="t" r="r" b="b"/>
                <a:pathLst>
                  <a:path w="978" h="246" extrusionOk="0">
                    <a:moveTo>
                      <a:pt x="27" y="1"/>
                    </a:moveTo>
                    <a:cubicBezTo>
                      <a:pt x="0" y="1"/>
                      <a:pt x="0" y="42"/>
                      <a:pt x="27" y="42"/>
                    </a:cubicBezTo>
                    <a:cubicBezTo>
                      <a:pt x="341" y="42"/>
                      <a:pt x="648" y="110"/>
                      <a:pt x="935" y="243"/>
                    </a:cubicBezTo>
                    <a:cubicBezTo>
                      <a:pt x="938" y="245"/>
                      <a:pt x="941" y="245"/>
                      <a:pt x="944" y="245"/>
                    </a:cubicBezTo>
                    <a:cubicBezTo>
                      <a:pt x="964" y="245"/>
                      <a:pt x="977" y="218"/>
                      <a:pt x="955" y="209"/>
                    </a:cubicBezTo>
                    <a:cubicBezTo>
                      <a:pt x="662" y="72"/>
                      <a:pt x="348" y="1"/>
                      <a:pt x="27" y="1"/>
                    </a:cubicBezTo>
                    <a:close/>
                  </a:path>
                </a:pathLst>
              </a:custGeom>
              <a:solidFill>
                <a:srgbClr val="DB833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flipH="1">
                <a:off x="6787097" y="3158811"/>
                <a:ext cx="15216" cy="266890"/>
              </a:xfrm>
              <a:custGeom>
                <a:avLst/>
                <a:gdLst/>
                <a:ahLst/>
                <a:cxnLst/>
                <a:rect l="l" t="t" r="r" b="b"/>
                <a:pathLst>
                  <a:path w="259" h="4543" extrusionOk="0">
                    <a:moveTo>
                      <a:pt x="178" y="1"/>
                    </a:moveTo>
                    <a:cubicBezTo>
                      <a:pt x="169" y="1"/>
                      <a:pt x="159" y="7"/>
                      <a:pt x="159" y="19"/>
                    </a:cubicBezTo>
                    <a:cubicBezTo>
                      <a:pt x="230" y="1189"/>
                      <a:pt x="214" y="2368"/>
                      <a:pt x="107" y="3535"/>
                    </a:cubicBezTo>
                    <a:cubicBezTo>
                      <a:pt x="80" y="3866"/>
                      <a:pt x="43" y="4197"/>
                      <a:pt x="2" y="4525"/>
                    </a:cubicBezTo>
                    <a:cubicBezTo>
                      <a:pt x="0" y="4537"/>
                      <a:pt x="9" y="4542"/>
                      <a:pt x="18" y="4542"/>
                    </a:cubicBezTo>
                    <a:cubicBezTo>
                      <a:pt x="28" y="4542"/>
                      <a:pt x="38" y="4537"/>
                      <a:pt x="39" y="4525"/>
                    </a:cubicBezTo>
                    <a:cubicBezTo>
                      <a:pt x="189" y="3360"/>
                      <a:pt x="258" y="2186"/>
                      <a:pt x="238" y="1012"/>
                    </a:cubicBezTo>
                    <a:cubicBezTo>
                      <a:pt x="230" y="681"/>
                      <a:pt x="217" y="350"/>
                      <a:pt x="200" y="19"/>
                    </a:cubicBezTo>
                    <a:cubicBezTo>
                      <a:pt x="198" y="7"/>
                      <a:pt x="188" y="1"/>
                      <a:pt x="178" y="1"/>
                    </a:cubicBezTo>
                    <a:close/>
                  </a:path>
                </a:pathLst>
              </a:custGeom>
              <a:solidFill>
                <a:srgbClr val="C7DDDC"/>
              </a:solidFill>
              <a:ln w="19050" cap="flat" cmpd="sng">
                <a:solidFill>
                  <a:srgbClr val="C7DD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flipH="1">
                <a:off x="6797202" y="3551958"/>
                <a:ext cx="2820" cy="2291"/>
              </a:xfrm>
              <a:custGeom>
                <a:avLst/>
                <a:gdLst/>
                <a:ahLst/>
                <a:cxnLst/>
                <a:rect l="l" t="t" r="r" b="b"/>
                <a:pathLst>
                  <a:path w="48" h="39" extrusionOk="0">
                    <a:moveTo>
                      <a:pt x="24" y="0"/>
                    </a:moveTo>
                    <a:cubicBezTo>
                      <a:pt x="0" y="0"/>
                      <a:pt x="0" y="38"/>
                      <a:pt x="24" y="38"/>
                    </a:cubicBezTo>
                    <a:cubicBezTo>
                      <a:pt x="48" y="38"/>
                      <a:pt x="48" y="0"/>
                      <a:pt x="24" y="0"/>
                    </a:cubicBezTo>
                    <a:close/>
                  </a:path>
                </a:pathLst>
              </a:custGeom>
              <a:solidFill>
                <a:srgbClr val="B8C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flipH="1">
                <a:off x="6895369" y="1240724"/>
                <a:ext cx="106866" cy="100987"/>
              </a:xfrm>
              <a:custGeom>
                <a:avLst/>
                <a:gdLst/>
                <a:ahLst/>
                <a:cxnLst/>
                <a:rect l="l" t="t" r="r" b="b"/>
                <a:pathLst>
                  <a:path w="1819" h="1719" extrusionOk="0">
                    <a:moveTo>
                      <a:pt x="31" y="1"/>
                    </a:moveTo>
                    <a:cubicBezTo>
                      <a:pt x="12" y="1"/>
                      <a:pt x="1" y="28"/>
                      <a:pt x="19" y="37"/>
                    </a:cubicBezTo>
                    <a:cubicBezTo>
                      <a:pt x="742" y="406"/>
                      <a:pt x="1552" y="863"/>
                      <a:pt x="1777" y="1706"/>
                    </a:cubicBezTo>
                    <a:cubicBezTo>
                      <a:pt x="1780" y="1714"/>
                      <a:pt x="1787" y="1718"/>
                      <a:pt x="1795" y="1718"/>
                    </a:cubicBezTo>
                    <a:cubicBezTo>
                      <a:pt x="1807" y="1718"/>
                      <a:pt x="1818" y="1710"/>
                      <a:pt x="1815" y="1696"/>
                    </a:cubicBezTo>
                    <a:cubicBezTo>
                      <a:pt x="1585" y="842"/>
                      <a:pt x="770" y="379"/>
                      <a:pt x="39" y="3"/>
                    </a:cubicBezTo>
                    <a:cubicBezTo>
                      <a:pt x="36" y="1"/>
                      <a:pt x="33" y="1"/>
                      <a:pt x="31" y="1"/>
                    </a:cubicBezTo>
                    <a:close/>
                  </a:path>
                </a:pathLst>
              </a:custGeom>
              <a:solidFill>
                <a:srgbClr val="E2B59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flipH="1">
                <a:off x="7040011" y="1205592"/>
                <a:ext cx="2879" cy="2232"/>
              </a:xfrm>
              <a:custGeom>
                <a:avLst/>
                <a:gdLst/>
                <a:ahLst/>
                <a:cxnLst/>
                <a:rect l="l" t="t" r="r" b="b"/>
                <a:pathLst>
                  <a:path w="49" h="38" extrusionOk="0">
                    <a:moveTo>
                      <a:pt x="24" y="0"/>
                    </a:moveTo>
                    <a:cubicBezTo>
                      <a:pt x="0" y="0"/>
                      <a:pt x="0" y="38"/>
                      <a:pt x="24" y="38"/>
                    </a:cubicBezTo>
                    <a:cubicBezTo>
                      <a:pt x="49" y="38"/>
                      <a:pt x="49" y="0"/>
                      <a:pt x="24"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flipH="1">
                <a:off x="6738803" y="2874056"/>
                <a:ext cx="154571" cy="26613"/>
              </a:xfrm>
              <a:custGeom>
                <a:avLst/>
                <a:gdLst/>
                <a:ahLst/>
                <a:cxnLst/>
                <a:rect l="l" t="t" r="r" b="b"/>
                <a:pathLst>
                  <a:path w="2631" h="453" extrusionOk="0">
                    <a:moveTo>
                      <a:pt x="27" y="1"/>
                    </a:moveTo>
                    <a:cubicBezTo>
                      <a:pt x="8" y="1"/>
                      <a:pt x="1" y="33"/>
                      <a:pt x="23" y="43"/>
                    </a:cubicBezTo>
                    <a:cubicBezTo>
                      <a:pt x="518" y="213"/>
                      <a:pt x="1030" y="336"/>
                      <a:pt x="1549" y="401"/>
                    </a:cubicBezTo>
                    <a:cubicBezTo>
                      <a:pt x="1702" y="423"/>
                      <a:pt x="1868" y="452"/>
                      <a:pt x="2030" y="452"/>
                    </a:cubicBezTo>
                    <a:cubicBezTo>
                      <a:pt x="2117" y="452"/>
                      <a:pt x="2204" y="444"/>
                      <a:pt x="2286" y="421"/>
                    </a:cubicBezTo>
                    <a:cubicBezTo>
                      <a:pt x="2456" y="374"/>
                      <a:pt x="2614" y="243"/>
                      <a:pt x="2631" y="56"/>
                    </a:cubicBezTo>
                    <a:cubicBezTo>
                      <a:pt x="2631" y="42"/>
                      <a:pt x="2621" y="35"/>
                      <a:pt x="2610" y="35"/>
                    </a:cubicBezTo>
                    <a:cubicBezTo>
                      <a:pt x="2600" y="35"/>
                      <a:pt x="2590" y="42"/>
                      <a:pt x="2590" y="56"/>
                    </a:cubicBezTo>
                    <a:cubicBezTo>
                      <a:pt x="2566" y="292"/>
                      <a:pt x="2320" y="397"/>
                      <a:pt x="2112" y="404"/>
                    </a:cubicBezTo>
                    <a:cubicBezTo>
                      <a:pt x="2080" y="406"/>
                      <a:pt x="2047" y="407"/>
                      <a:pt x="2015" y="407"/>
                    </a:cubicBezTo>
                    <a:cubicBezTo>
                      <a:pt x="1809" y="407"/>
                      <a:pt x="1599" y="372"/>
                      <a:pt x="1399" y="339"/>
                    </a:cubicBezTo>
                    <a:cubicBezTo>
                      <a:pt x="934" y="271"/>
                      <a:pt x="477" y="155"/>
                      <a:pt x="33" y="2"/>
                    </a:cubicBezTo>
                    <a:cubicBezTo>
                      <a:pt x="31" y="1"/>
                      <a:pt x="29" y="1"/>
                      <a:pt x="27" y="1"/>
                    </a:cubicBezTo>
                    <a:close/>
                  </a:path>
                </a:pathLst>
              </a:custGeom>
              <a:solidFill>
                <a:srgbClr val="DB833A"/>
              </a:solidFill>
              <a:ln w="9525" cap="flat" cmpd="sng">
                <a:solidFill>
                  <a:srgbClr val="D16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flipH="1">
                <a:off x="6782044" y="2370873"/>
                <a:ext cx="82544" cy="299319"/>
              </a:xfrm>
              <a:custGeom>
                <a:avLst/>
                <a:gdLst/>
                <a:ahLst/>
                <a:cxnLst/>
                <a:rect l="l" t="t" r="r" b="b"/>
                <a:pathLst>
                  <a:path w="1405" h="5095" extrusionOk="0">
                    <a:moveTo>
                      <a:pt x="26" y="0"/>
                    </a:moveTo>
                    <a:cubicBezTo>
                      <a:pt x="14" y="0"/>
                      <a:pt x="1" y="11"/>
                      <a:pt x="7" y="26"/>
                    </a:cubicBezTo>
                    <a:cubicBezTo>
                      <a:pt x="424" y="1319"/>
                      <a:pt x="792" y="2630"/>
                      <a:pt x="1106" y="3951"/>
                    </a:cubicBezTo>
                    <a:cubicBezTo>
                      <a:pt x="1195" y="4327"/>
                      <a:pt x="1281" y="4702"/>
                      <a:pt x="1362" y="5081"/>
                    </a:cubicBezTo>
                    <a:cubicBezTo>
                      <a:pt x="1364" y="5090"/>
                      <a:pt x="1371" y="5095"/>
                      <a:pt x="1378" y="5095"/>
                    </a:cubicBezTo>
                    <a:cubicBezTo>
                      <a:pt x="1390" y="5095"/>
                      <a:pt x="1404" y="5084"/>
                      <a:pt x="1400" y="5068"/>
                    </a:cubicBezTo>
                    <a:cubicBezTo>
                      <a:pt x="1117" y="3740"/>
                      <a:pt x="778" y="2422"/>
                      <a:pt x="389" y="1118"/>
                    </a:cubicBezTo>
                    <a:cubicBezTo>
                      <a:pt x="280" y="749"/>
                      <a:pt x="164" y="381"/>
                      <a:pt x="45" y="15"/>
                    </a:cubicBezTo>
                    <a:cubicBezTo>
                      <a:pt x="42" y="5"/>
                      <a:pt x="34" y="0"/>
                      <a:pt x="26" y="0"/>
                    </a:cubicBezTo>
                    <a:close/>
                  </a:path>
                </a:pathLst>
              </a:custGeom>
              <a:solidFill>
                <a:srgbClr val="DB833A"/>
              </a:solidFill>
              <a:ln w="9525" cap="flat" cmpd="sng">
                <a:solidFill>
                  <a:srgbClr val="D16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6823815" y="1784502"/>
                <a:ext cx="23970" cy="257079"/>
              </a:xfrm>
              <a:custGeom>
                <a:avLst/>
                <a:gdLst/>
                <a:ahLst/>
                <a:cxnLst/>
                <a:rect l="l" t="t" r="r" b="b"/>
                <a:pathLst>
                  <a:path w="408" h="4376" extrusionOk="0">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6786333" y="2156029"/>
                <a:ext cx="48939" cy="48290"/>
              </a:xfrm>
              <a:custGeom>
                <a:avLst/>
                <a:gdLst/>
                <a:ahLst/>
                <a:cxnLst/>
                <a:rect l="l" t="t" r="r" b="b"/>
                <a:pathLst>
                  <a:path w="833" h="822" extrusionOk="0">
                    <a:moveTo>
                      <a:pt x="622" y="0"/>
                    </a:moveTo>
                    <a:cubicBezTo>
                      <a:pt x="611" y="0"/>
                      <a:pt x="597" y="13"/>
                      <a:pt x="604" y="30"/>
                    </a:cubicBezTo>
                    <a:cubicBezTo>
                      <a:pt x="689" y="221"/>
                      <a:pt x="795" y="508"/>
                      <a:pt x="614" y="679"/>
                    </a:cubicBezTo>
                    <a:cubicBezTo>
                      <a:pt x="529" y="760"/>
                      <a:pt x="412" y="784"/>
                      <a:pt x="294" y="784"/>
                    </a:cubicBezTo>
                    <a:cubicBezTo>
                      <a:pt x="204" y="784"/>
                      <a:pt x="113" y="770"/>
                      <a:pt x="34" y="757"/>
                    </a:cubicBezTo>
                    <a:cubicBezTo>
                      <a:pt x="33" y="757"/>
                      <a:pt x="32" y="757"/>
                      <a:pt x="31" y="757"/>
                    </a:cubicBezTo>
                    <a:cubicBezTo>
                      <a:pt x="9" y="757"/>
                      <a:pt x="1" y="791"/>
                      <a:pt x="24" y="795"/>
                    </a:cubicBezTo>
                    <a:cubicBezTo>
                      <a:pt x="105" y="808"/>
                      <a:pt x="197" y="822"/>
                      <a:pt x="288" y="822"/>
                    </a:cubicBezTo>
                    <a:cubicBezTo>
                      <a:pt x="424" y="822"/>
                      <a:pt x="558" y="792"/>
                      <a:pt x="652" y="692"/>
                    </a:cubicBezTo>
                    <a:cubicBezTo>
                      <a:pt x="832" y="504"/>
                      <a:pt x="727" y="217"/>
                      <a:pt x="635" y="9"/>
                    </a:cubicBezTo>
                    <a:cubicBezTo>
                      <a:pt x="633" y="3"/>
                      <a:pt x="628" y="0"/>
                      <a:pt x="622" y="0"/>
                    </a:cubicBezTo>
                    <a:close/>
                  </a:path>
                </a:pathLst>
              </a:custGeom>
              <a:solidFill>
                <a:srgbClr val="2B526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6951531" y="2224119"/>
                <a:ext cx="186120" cy="57573"/>
              </a:xfrm>
              <a:custGeom>
                <a:avLst/>
                <a:gdLst/>
                <a:ahLst/>
                <a:cxnLst/>
                <a:rect l="l" t="t" r="r" b="b"/>
                <a:pathLst>
                  <a:path w="3168" h="980" extrusionOk="0">
                    <a:moveTo>
                      <a:pt x="3146" y="1"/>
                    </a:moveTo>
                    <a:cubicBezTo>
                      <a:pt x="3139" y="1"/>
                      <a:pt x="3132" y="5"/>
                      <a:pt x="3129" y="14"/>
                    </a:cubicBezTo>
                    <a:cubicBezTo>
                      <a:pt x="3003" y="404"/>
                      <a:pt x="2696" y="717"/>
                      <a:pt x="2313" y="861"/>
                    </a:cubicBezTo>
                    <a:cubicBezTo>
                      <a:pt x="2160" y="918"/>
                      <a:pt x="2004" y="941"/>
                      <a:pt x="1846" y="941"/>
                    </a:cubicBezTo>
                    <a:cubicBezTo>
                      <a:pt x="1788" y="941"/>
                      <a:pt x="1730" y="938"/>
                      <a:pt x="1672" y="933"/>
                    </a:cubicBezTo>
                    <a:cubicBezTo>
                      <a:pt x="1405" y="912"/>
                      <a:pt x="1142" y="865"/>
                      <a:pt x="887" y="813"/>
                    </a:cubicBezTo>
                    <a:cubicBezTo>
                      <a:pt x="597" y="755"/>
                      <a:pt x="313" y="684"/>
                      <a:pt x="33" y="599"/>
                    </a:cubicBezTo>
                    <a:cubicBezTo>
                      <a:pt x="31" y="598"/>
                      <a:pt x="29" y="598"/>
                      <a:pt x="27" y="598"/>
                    </a:cubicBezTo>
                    <a:cubicBezTo>
                      <a:pt x="8" y="598"/>
                      <a:pt x="1" y="629"/>
                      <a:pt x="23" y="635"/>
                    </a:cubicBezTo>
                    <a:cubicBezTo>
                      <a:pt x="545" y="793"/>
                      <a:pt x="1088" y="912"/>
                      <a:pt x="1631" y="967"/>
                    </a:cubicBezTo>
                    <a:cubicBezTo>
                      <a:pt x="1703" y="975"/>
                      <a:pt x="1776" y="979"/>
                      <a:pt x="1848" y="979"/>
                    </a:cubicBezTo>
                    <a:cubicBezTo>
                      <a:pt x="2004" y="979"/>
                      <a:pt x="2157" y="959"/>
                      <a:pt x="2307" y="906"/>
                    </a:cubicBezTo>
                    <a:cubicBezTo>
                      <a:pt x="2494" y="837"/>
                      <a:pt x="2665" y="728"/>
                      <a:pt x="2809" y="591"/>
                    </a:cubicBezTo>
                    <a:cubicBezTo>
                      <a:pt x="2973" y="435"/>
                      <a:pt x="3096" y="240"/>
                      <a:pt x="3164" y="25"/>
                    </a:cubicBezTo>
                    <a:cubicBezTo>
                      <a:pt x="3167" y="10"/>
                      <a:pt x="3157" y="1"/>
                      <a:pt x="3146" y="1"/>
                    </a:cubicBezTo>
                    <a:close/>
                  </a:path>
                </a:pathLst>
              </a:custGeom>
              <a:solidFill>
                <a:srgbClr val="2B526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6621659" y="2835458"/>
                <a:ext cx="94705" cy="74551"/>
              </a:xfrm>
              <a:custGeom>
                <a:avLst/>
                <a:gdLst/>
                <a:ahLst/>
                <a:cxnLst/>
                <a:rect l="l" t="t" r="r" b="b"/>
                <a:pathLst>
                  <a:path w="1612" h="1269" extrusionOk="0">
                    <a:moveTo>
                      <a:pt x="314" y="0"/>
                    </a:moveTo>
                    <a:cubicBezTo>
                      <a:pt x="301" y="0"/>
                      <a:pt x="288" y="8"/>
                      <a:pt x="283" y="20"/>
                    </a:cubicBezTo>
                    <a:lnTo>
                      <a:pt x="4" y="720"/>
                    </a:lnTo>
                    <a:cubicBezTo>
                      <a:pt x="0" y="737"/>
                      <a:pt x="7" y="754"/>
                      <a:pt x="24" y="761"/>
                    </a:cubicBezTo>
                    <a:lnTo>
                      <a:pt x="1283" y="1266"/>
                    </a:lnTo>
                    <a:cubicBezTo>
                      <a:pt x="1287" y="1267"/>
                      <a:pt x="1291" y="1268"/>
                      <a:pt x="1295" y="1268"/>
                    </a:cubicBezTo>
                    <a:cubicBezTo>
                      <a:pt x="1309" y="1268"/>
                      <a:pt x="1322" y="1259"/>
                      <a:pt x="1328" y="1245"/>
                    </a:cubicBezTo>
                    <a:lnTo>
                      <a:pt x="1604" y="549"/>
                    </a:lnTo>
                    <a:cubicBezTo>
                      <a:pt x="1611" y="532"/>
                      <a:pt x="1604" y="511"/>
                      <a:pt x="1587" y="505"/>
                    </a:cubicBezTo>
                    <a:lnTo>
                      <a:pt x="328" y="3"/>
                    </a:lnTo>
                    <a:cubicBezTo>
                      <a:pt x="324" y="1"/>
                      <a:pt x="319" y="0"/>
                      <a:pt x="314" y="0"/>
                    </a:cubicBezTo>
                    <a:close/>
                  </a:path>
                </a:pathLst>
              </a:custGeom>
              <a:solidFill>
                <a:srgbClr val="486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6652973" y="2869004"/>
                <a:ext cx="70206" cy="60275"/>
              </a:xfrm>
              <a:custGeom>
                <a:avLst/>
                <a:gdLst/>
                <a:ahLst/>
                <a:cxnLst/>
                <a:rect l="l" t="t" r="r" b="b"/>
                <a:pathLst>
                  <a:path w="1195" h="1026" extrusionOk="0">
                    <a:moveTo>
                      <a:pt x="282" y="1"/>
                    </a:moveTo>
                    <a:cubicBezTo>
                      <a:pt x="268" y="1"/>
                      <a:pt x="255" y="8"/>
                      <a:pt x="249" y="19"/>
                    </a:cubicBezTo>
                    <a:lnTo>
                      <a:pt x="7" y="633"/>
                    </a:lnTo>
                    <a:cubicBezTo>
                      <a:pt x="0" y="647"/>
                      <a:pt x="7" y="664"/>
                      <a:pt x="24" y="671"/>
                    </a:cubicBezTo>
                    <a:lnTo>
                      <a:pt x="905" y="1022"/>
                    </a:lnTo>
                    <a:cubicBezTo>
                      <a:pt x="908" y="1024"/>
                      <a:pt x="912" y="1025"/>
                      <a:pt x="916" y="1025"/>
                    </a:cubicBezTo>
                    <a:cubicBezTo>
                      <a:pt x="928" y="1025"/>
                      <a:pt x="940" y="1018"/>
                      <a:pt x="942" y="1005"/>
                    </a:cubicBezTo>
                    <a:lnTo>
                      <a:pt x="1188" y="395"/>
                    </a:lnTo>
                    <a:cubicBezTo>
                      <a:pt x="1195" y="378"/>
                      <a:pt x="1188" y="361"/>
                      <a:pt x="1171" y="357"/>
                    </a:cubicBezTo>
                    <a:lnTo>
                      <a:pt x="290" y="2"/>
                    </a:lnTo>
                    <a:cubicBezTo>
                      <a:pt x="287" y="1"/>
                      <a:pt x="285" y="1"/>
                      <a:pt x="282" y="1"/>
                    </a:cubicBezTo>
                    <a:close/>
                  </a:path>
                </a:pathLst>
              </a:custGeom>
              <a:solidFill>
                <a:srgbClr val="486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6657379" y="2901315"/>
                <a:ext cx="70265" cy="60216"/>
              </a:xfrm>
              <a:custGeom>
                <a:avLst/>
                <a:gdLst/>
                <a:ahLst/>
                <a:cxnLst/>
                <a:rect l="l" t="t" r="r" b="b"/>
                <a:pathLst>
                  <a:path w="1196" h="1025" extrusionOk="0">
                    <a:moveTo>
                      <a:pt x="282" y="1"/>
                    </a:moveTo>
                    <a:cubicBezTo>
                      <a:pt x="269" y="1"/>
                      <a:pt x="256" y="7"/>
                      <a:pt x="250" y="19"/>
                    </a:cubicBezTo>
                    <a:lnTo>
                      <a:pt x="8" y="633"/>
                    </a:lnTo>
                    <a:cubicBezTo>
                      <a:pt x="1" y="647"/>
                      <a:pt x="8" y="664"/>
                      <a:pt x="24" y="671"/>
                    </a:cubicBezTo>
                    <a:lnTo>
                      <a:pt x="905" y="1022"/>
                    </a:lnTo>
                    <a:cubicBezTo>
                      <a:pt x="909" y="1024"/>
                      <a:pt x="913" y="1025"/>
                      <a:pt x="917" y="1025"/>
                    </a:cubicBezTo>
                    <a:cubicBezTo>
                      <a:pt x="928" y="1025"/>
                      <a:pt x="940" y="1018"/>
                      <a:pt x="943" y="1005"/>
                    </a:cubicBezTo>
                    <a:lnTo>
                      <a:pt x="1189" y="394"/>
                    </a:lnTo>
                    <a:cubicBezTo>
                      <a:pt x="1196" y="377"/>
                      <a:pt x="1189" y="360"/>
                      <a:pt x="1171" y="357"/>
                    </a:cubicBezTo>
                    <a:lnTo>
                      <a:pt x="291" y="1"/>
                    </a:lnTo>
                    <a:cubicBezTo>
                      <a:pt x="288" y="1"/>
                      <a:pt x="285" y="1"/>
                      <a:pt x="282" y="1"/>
                    </a:cubicBezTo>
                    <a:close/>
                  </a:path>
                </a:pathLst>
              </a:custGeom>
              <a:solidFill>
                <a:srgbClr val="486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6576540" y="2795979"/>
                <a:ext cx="100580" cy="69440"/>
              </a:xfrm>
              <a:custGeom>
                <a:avLst/>
                <a:gdLst/>
                <a:ahLst/>
                <a:cxnLst/>
                <a:rect l="l" t="t" r="r" b="b"/>
                <a:pathLst>
                  <a:path w="1712" h="1182" extrusionOk="0">
                    <a:moveTo>
                      <a:pt x="516" y="1"/>
                    </a:moveTo>
                    <a:cubicBezTo>
                      <a:pt x="335" y="1"/>
                      <a:pt x="164" y="108"/>
                      <a:pt x="93" y="286"/>
                    </a:cubicBezTo>
                    <a:cubicBezTo>
                      <a:pt x="1" y="518"/>
                      <a:pt x="114" y="784"/>
                      <a:pt x="346" y="876"/>
                    </a:cubicBezTo>
                    <a:lnTo>
                      <a:pt x="1032" y="1150"/>
                    </a:lnTo>
                    <a:cubicBezTo>
                      <a:pt x="1086" y="1171"/>
                      <a:pt x="1141" y="1181"/>
                      <a:pt x="1196" y="1181"/>
                    </a:cubicBezTo>
                    <a:cubicBezTo>
                      <a:pt x="1376" y="1181"/>
                      <a:pt x="1549" y="1072"/>
                      <a:pt x="1619" y="896"/>
                    </a:cubicBezTo>
                    <a:cubicBezTo>
                      <a:pt x="1712" y="665"/>
                      <a:pt x="1598" y="398"/>
                      <a:pt x="1367" y="307"/>
                    </a:cubicBezTo>
                    <a:lnTo>
                      <a:pt x="684" y="33"/>
                    </a:lnTo>
                    <a:cubicBezTo>
                      <a:pt x="629" y="11"/>
                      <a:pt x="572" y="1"/>
                      <a:pt x="516" y="1"/>
                    </a:cubicBezTo>
                    <a:close/>
                  </a:path>
                </a:pathLst>
              </a:custGeom>
              <a:solidFill>
                <a:srgbClr val="E39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6625302" y="2870825"/>
                <a:ext cx="79489" cy="57338"/>
              </a:xfrm>
              <a:custGeom>
                <a:avLst/>
                <a:gdLst/>
                <a:ahLst/>
                <a:cxnLst/>
                <a:rect l="l" t="t" r="r" b="b"/>
                <a:pathLst>
                  <a:path w="1353" h="976" extrusionOk="0">
                    <a:moveTo>
                      <a:pt x="454" y="0"/>
                    </a:moveTo>
                    <a:cubicBezTo>
                      <a:pt x="295" y="0"/>
                      <a:pt x="145" y="95"/>
                      <a:pt x="83" y="251"/>
                    </a:cubicBezTo>
                    <a:cubicBezTo>
                      <a:pt x="1" y="452"/>
                      <a:pt x="103" y="688"/>
                      <a:pt x="305" y="769"/>
                    </a:cubicBezTo>
                    <a:lnTo>
                      <a:pt x="755" y="947"/>
                    </a:lnTo>
                    <a:cubicBezTo>
                      <a:pt x="803" y="966"/>
                      <a:pt x="852" y="976"/>
                      <a:pt x="901" y="976"/>
                    </a:cubicBezTo>
                    <a:cubicBezTo>
                      <a:pt x="1059" y="976"/>
                      <a:pt x="1211" y="879"/>
                      <a:pt x="1271" y="725"/>
                    </a:cubicBezTo>
                    <a:cubicBezTo>
                      <a:pt x="1353" y="520"/>
                      <a:pt x="1253" y="289"/>
                      <a:pt x="1049" y="207"/>
                    </a:cubicBezTo>
                    <a:lnTo>
                      <a:pt x="602" y="29"/>
                    </a:lnTo>
                    <a:cubicBezTo>
                      <a:pt x="553" y="9"/>
                      <a:pt x="503" y="0"/>
                      <a:pt x="454" y="0"/>
                    </a:cubicBezTo>
                    <a:close/>
                  </a:path>
                </a:pathLst>
              </a:custGeom>
              <a:solidFill>
                <a:srgbClr val="E39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6647333" y="2904488"/>
                <a:ext cx="70852" cy="53930"/>
              </a:xfrm>
              <a:custGeom>
                <a:avLst/>
                <a:gdLst/>
                <a:ahLst/>
                <a:cxnLst/>
                <a:rect l="l" t="t" r="r" b="b"/>
                <a:pathLst>
                  <a:path w="1206" h="918" extrusionOk="0">
                    <a:moveTo>
                      <a:pt x="452" y="1"/>
                    </a:moveTo>
                    <a:cubicBezTo>
                      <a:pt x="294" y="1"/>
                      <a:pt x="145" y="95"/>
                      <a:pt x="82" y="251"/>
                    </a:cubicBezTo>
                    <a:cubicBezTo>
                      <a:pt x="0" y="456"/>
                      <a:pt x="103" y="688"/>
                      <a:pt x="304" y="770"/>
                    </a:cubicBezTo>
                    <a:lnTo>
                      <a:pt x="605" y="890"/>
                    </a:lnTo>
                    <a:cubicBezTo>
                      <a:pt x="653" y="909"/>
                      <a:pt x="703" y="918"/>
                      <a:pt x="751" y="918"/>
                    </a:cubicBezTo>
                    <a:cubicBezTo>
                      <a:pt x="910" y="918"/>
                      <a:pt x="1061" y="822"/>
                      <a:pt x="1123" y="668"/>
                    </a:cubicBezTo>
                    <a:cubicBezTo>
                      <a:pt x="1205" y="463"/>
                      <a:pt x="1103" y="231"/>
                      <a:pt x="898" y="149"/>
                    </a:cubicBezTo>
                    <a:lnTo>
                      <a:pt x="601" y="29"/>
                    </a:lnTo>
                    <a:cubicBezTo>
                      <a:pt x="552" y="10"/>
                      <a:pt x="502" y="1"/>
                      <a:pt x="452" y="1"/>
                    </a:cubicBezTo>
                    <a:close/>
                  </a:path>
                </a:pathLst>
              </a:custGeom>
              <a:solidFill>
                <a:srgbClr val="E39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6601215" y="2838337"/>
                <a:ext cx="97114" cy="67971"/>
              </a:xfrm>
              <a:custGeom>
                <a:avLst/>
                <a:gdLst/>
                <a:ahLst/>
                <a:cxnLst/>
                <a:rect l="l" t="t" r="r" b="b"/>
                <a:pathLst>
                  <a:path w="1653" h="1157" extrusionOk="0">
                    <a:moveTo>
                      <a:pt x="516" y="0"/>
                    </a:moveTo>
                    <a:cubicBezTo>
                      <a:pt x="335" y="0"/>
                      <a:pt x="163" y="108"/>
                      <a:pt x="92" y="285"/>
                    </a:cubicBezTo>
                    <a:cubicBezTo>
                      <a:pt x="1" y="517"/>
                      <a:pt x="116" y="783"/>
                      <a:pt x="345" y="876"/>
                    </a:cubicBezTo>
                    <a:lnTo>
                      <a:pt x="970" y="1125"/>
                    </a:lnTo>
                    <a:cubicBezTo>
                      <a:pt x="1024" y="1146"/>
                      <a:pt x="1080" y="1157"/>
                      <a:pt x="1135" y="1157"/>
                    </a:cubicBezTo>
                    <a:cubicBezTo>
                      <a:pt x="1316" y="1157"/>
                      <a:pt x="1489" y="1047"/>
                      <a:pt x="1560" y="869"/>
                    </a:cubicBezTo>
                    <a:cubicBezTo>
                      <a:pt x="1652" y="640"/>
                      <a:pt x="1540" y="374"/>
                      <a:pt x="1307" y="282"/>
                    </a:cubicBezTo>
                    <a:lnTo>
                      <a:pt x="683" y="32"/>
                    </a:lnTo>
                    <a:cubicBezTo>
                      <a:pt x="628" y="10"/>
                      <a:pt x="572" y="0"/>
                      <a:pt x="516" y="0"/>
                    </a:cubicBezTo>
                    <a:close/>
                  </a:path>
                </a:pathLst>
              </a:custGeom>
              <a:solidFill>
                <a:srgbClr val="E39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sp>
          <p:nvSpPr>
            <p:cNvPr id="1028" name="Google Shape;1028;p32"/>
            <p:cNvSpPr/>
            <p:nvPr/>
          </p:nvSpPr>
          <p:spPr>
            <a:xfrm>
              <a:off x="6038032" y="2405184"/>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6038032" y="2883830"/>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32"/>
          <p:cNvSpPr txBox="1">
            <a:spLocks noGrp="1"/>
          </p:cNvSpPr>
          <p:nvPr>
            <p:ph type="title" idx="2"/>
          </p:nvPr>
        </p:nvSpPr>
        <p:spPr>
          <a:xfrm>
            <a:off x="532470" y="1528325"/>
            <a:ext cx="2298393"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b="1" dirty="0">
                <a:solidFill>
                  <a:srgbClr val="00B050"/>
                </a:solidFill>
                <a:latin typeface="Times New Roman" panose="02020603050405020304" pitchFamily="18" charset="0"/>
                <a:cs typeface="Times New Roman" panose="02020603050405020304" pitchFamily="18" charset="0"/>
              </a:rPr>
              <a:t>III.</a:t>
            </a:r>
            <a:endParaRPr sz="96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pic>
        <p:nvPicPr>
          <p:cNvPr id="3" name="Picture 2">
            <a:extLst>
              <a:ext uri="{FF2B5EF4-FFF2-40B4-BE49-F238E27FC236}">
                <a16:creationId xmlns:a16="http://schemas.microsoft.com/office/drawing/2014/main" id="{1B556616-B8AB-48B2-71CD-3B1CD53FE7E0}"/>
              </a:ext>
            </a:extLst>
          </p:cNvPr>
          <p:cNvPicPr>
            <a:picLocks noChangeAspect="1"/>
          </p:cNvPicPr>
          <p:nvPr/>
        </p:nvPicPr>
        <p:blipFill>
          <a:blip r:embed="rId3"/>
          <a:stretch>
            <a:fillRect/>
          </a:stretch>
        </p:blipFill>
        <p:spPr>
          <a:xfrm>
            <a:off x="6344799" y="596071"/>
            <a:ext cx="3902027" cy="3902027"/>
          </a:xfrm>
          <a:prstGeom prst="rect">
            <a:avLst/>
          </a:prstGeom>
        </p:spPr>
      </p:pic>
      <p:sp>
        <p:nvSpPr>
          <p:cNvPr id="1135" name="Google Shape;1135;p35"/>
          <p:cNvSpPr txBox="1">
            <a:spLocks noGrp="1"/>
          </p:cNvSpPr>
          <p:nvPr>
            <p:ph type="ctrTitle"/>
          </p:nvPr>
        </p:nvSpPr>
        <p:spPr>
          <a:xfrm>
            <a:off x="2744625" y="1259451"/>
            <a:ext cx="4594993"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solidFill>
                  <a:srgbClr val="C00000"/>
                </a:solidFill>
                <a:latin typeface="Times New Roman" panose="02020603050405020304" pitchFamily="18" charset="0"/>
                <a:cs typeface="Times New Roman" panose="02020603050405020304" pitchFamily="18" charset="0"/>
              </a:rPr>
              <a:t>1. </a:t>
            </a:r>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Sulfuric acid</a:t>
            </a:r>
            <a:endParaRPr b="1" dirty="0">
              <a:solidFill>
                <a:srgbClr val="C00000"/>
              </a:solidFill>
              <a:latin typeface="Times New Roman" panose="02020603050405020304" pitchFamily="18" charset="0"/>
              <a:cs typeface="Times New Roman" panose="02020603050405020304" pitchFamily="18" charset="0"/>
            </a:endParaRPr>
          </a:p>
        </p:txBody>
      </p:sp>
      <p:sp>
        <p:nvSpPr>
          <p:cNvPr id="1137" name="Google Shape;1137;p35"/>
          <p:cNvSpPr/>
          <p:nvPr/>
        </p:nvSpPr>
        <p:spPr>
          <a:xfrm>
            <a:off x="441464" y="124166"/>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497421" y="153359"/>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35"/>
          <p:cNvGrpSpPr/>
          <p:nvPr/>
        </p:nvGrpSpPr>
        <p:grpSpPr>
          <a:xfrm>
            <a:off x="834617" y="801388"/>
            <a:ext cx="2463563" cy="3279985"/>
            <a:chOff x="6283252" y="1528289"/>
            <a:chExt cx="2463563" cy="3279985"/>
          </a:xfrm>
        </p:grpSpPr>
        <p:grpSp>
          <p:nvGrpSpPr>
            <p:cNvPr id="1171" name="Google Shape;1171;p35"/>
            <p:cNvGrpSpPr/>
            <p:nvPr/>
          </p:nvGrpSpPr>
          <p:grpSpPr>
            <a:xfrm>
              <a:off x="7072113" y="1852269"/>
              <a:ext cx="714639" cy="993568"/>
              <a:chOff x="6974678" y="2217868"/>
              <a:chExt cx="626272" cy="870711"/>
            </a:xfrm>
          </p:grpSpPr>
          <p:sp>
            <p:nvSpPr>
              <p:cNvPr id="1172" name="Google Shape;1172;p35"/>
              <p:cNvSpPr/>
              <p:nvPr/>
            </p:nvSpPr>
            <p:spPr>
              <a:xfrm>
                <a:off x="7058550" y="2442300"/>
                <a:ext cx="542400" cy="561900"/>
              </a:xfrm>
              <a:prstGeom prst="rect">
                <a:avLst/>
              </a:pr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flipH="1">
                <a:off x="6974678" y="2217868"/>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5"/>
            <p:cNvSpPr/>
            <p:nvPr/>
          </p:nvSpPr>
          <p:spPr>
            <a:xfrm>
              <a:off x="6416571" y="207765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flipH="1">
              <a:off x="7062401" y="1626113"/>
              <a:ext cx="867977" cy="70400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flipH="1">
              <a:off x="7568391" y="2429790"/>
              <a:ext cx="690723" cy="700683"/>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flipH="1">
              <a:off x="8037474" y="4042224"/>
              <a:ext cx="709340" cy="689161"/>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flipH="1">
              <a:off x="6656641" y="2598976"/>
              <a:ext cx="20310" cy="1204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flipH="1">
              <a:off x="6688407" y="2633216"/>
              <a:ext cx="15428" cy="11392"/>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flipH="1">
              <a:off x="6497778" y="1906091"/>
              <a:ext cx="2039947" cy="2558168"/>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flipH="1">
              <a:off x="6385836" y="2128955"/>
              <a:ext cx="1921279" cy="2351296"/>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flipH="1">
              <a:off x="6791982" y="1877930"/>
              <a:ext cx="1736604" cy="2272401"/>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flipH="1">
              <a:off x="6627544" y="2542928"/>
              <a:ext cx="91849" cy="63468"/>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flipH="1">
              <a:off x="6650002" y="2581595"/>
              <a:ext cx="88659" cy="62231"/>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flipH="1">
              <a:off x="6681964" y="2619546"/>
              <a:ext cx="73427" cy="56047"/>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flipH="1">
              <a:off x="6308564" y="1690065"/>
              <a:ext cx="566527" cy="577395"/>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flipH="1">
              <a:off x="6308527" y="1836255"/>
              <a:ext cx="289638" cy="433447"/>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flipH="1">
              <a:off x="6283252" y="1606396"/>
              <a:ext cx="225509" cy="234789"/>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flipH="1">
              <a:off x="7249739" y="4678669"/>
              <a:ext cx="379829" cy="8312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flipH="1">
              <a:off x="7360140" y="4494707"/>
              <a:ext cx="259664" cy="222234"/>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flipH="1">
              <a:off x="7255334" y="4589813"/>
              <a:ext cx="189361" cy="141582"/>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flipH="1">
              <a:off x="7391970" y="4506685"/>
              <a:ext cx="139824" cy="96731"/>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flipH="1">
              <a:off x="7414362" y="4533570"/>
              <a:ext cx="99856" cy="74534"/>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flipH="1">
              <a:off x="7387933" y="4556028"/>
              <a:ext cx="88074" cy="58260"/>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flipH="1">
              <a:off x="7376351" y="4725539"/>
              <a:ext cx="379634" cy="82736"/>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flipH="1">
              <a:off x="7486622" y="4541577"/>
              <a:ext cx="259599" cy="22229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flipH="1">
              <a:off x="7672598" y="4660898"/>
              <a:ext cx="52076" cy="68285"/>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flipH="1">
              <a:off x="7381946" y="4636682"/>
              <a:ext cx="189426" cy="141647"/>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flipH="1">
              <a:off x="7518582" y="4553554"/>
              <a:ext cx="139889" cy="96731"/>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flipH="1">
              <a:off x="7541039" y="4580439"/>
              <a:ext cx="99856" cy="74534"/>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flipH="1">
              <a:off x="7514415" y="4602897"/>
              <a:ext cx="88269" cy="58520"/>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flipH="1">
              <a:off x="7182630" y="2396722"/>
              <a:ext cx="686231" cy="603366"/>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flipH="1">
              <a:off x="7565713" y="2693886"/>
              <a:ext cx="244692" cy="290259"/>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flipH="1">
              <a:off x="7136414" y="2865740"/>
              <a:ext cx="788886" cy="1573607"/>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flipH="1">
              <a:off x="7173050" y="2905839"/>
              <a:ext cx="105194" cy="252243"/>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flipH="1">
              <a:off x="7183334" y="2900306"/>
              <a:ext cx="26689" cy="56047"/>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flipH="1">
              <a:off x="7222596" y="2963905"/>
              <a:ext cx="499409" cy="97122"/>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flipH="1">
              <a:off x="7577688" y="2904081"/>
              <a:ext cx="90742" cy="135398"/>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flipH="1">
              <a:off x="7572155" y="2899004"/>
              <a:ext cx="101613" cy="145552"/>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flipH="1">
              <a:off x="7383050" y="2861834"/>
              <a:ext cx="83387" cy="135658"/>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flipH="1">
              <a:off x="7377713" y="2856691"/>
              <a:ext cx="94062" cy="146138"/>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flipH="1">
              <a:off x="7525940" y="3086676"/>
              <a:ext cx="249639" cy="249639"/>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flipH="1">
              <a:off x="7661076" y="3039417"/>
              <a:ext cx="42898" cy="44981"/>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flipH="1">
              <a:off x="7339956" y="2965597"/>
              <a:ext cx="24280" cy="37234"/>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flipH="1">
              <a:off x="7277728" y="3206323"/>
              <a:ext cx="270470" cy="1204843"/>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flipH="1">
              <a:off x="7411308" y="4320445"/>
              <a:ext cx="378723" cy="24703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flipH="1">
              <a:off x="7529711" y="4347265"/>
              <a:ext cx="32938" cy="154601"/>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flipH="1">
              <a:off x="7782285" y="3168632"/>
              <a:ext cx="73948" cy="59562"/>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35"/>
            <p:cNvGrpSpPr/>
            <p:nvPr/>
          </p:nvGrpSpPr>
          <p:grpSpPr>
            <a:xfrm>
              <a:off x="7760204" y="2952127"/>
              <a:ext cx="460377" cy="782511"/>
              <a:chOff x="7577684" y="3181726"/>
              <a:chExt cx="403451" cy="685751"/>
            </a:xfrm>
          </p:grpSpPr>
          <p:sp>
            <p:nvSpPr>
              <p:cNvPr id="1220" name="Google Shape;1220;p35"/>
              <p:cNvSpPr/>
              <p:nvPr/>
            </p:nvSpPr>
            <p:spPr>
              <a:xfrm rot="4341851">
                <a:off x="7669568" y="318540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1" name="Google Shape;1221;p35"/>
              <p:cNvGrpSpPr/>
              <p:nvPr/>
            </p:nvGrpSpPr>
            <p:grpSpPr>
              <a:xfrm>
                <a:off x="7681172" y="3379747"/>
                <a:ext cx="276149" cy="487730"/>
                <a:chOff x="8301872" y="2653372"/>
                <a:chExt cx="276149" cy="487730"/>
              </a:xfrm>
            </p:grpSpPr>
            <p:sp>
              <p:nvSpPr>
                <p:cNvPr id="1222" name="Google Shape;1222;p35"/>
                <p:cNvSpPr/>
                <p:nvPr/>
              </p:nvSpPr>
              <p:spPr>
                <a:xfrm rot="5400000">
                  <a:off x="8196128" y="2759138"/>
                  <a:ext cx="487660" cy="276128"/>
                </a:xfrm>
                <a:custGeom>
                  <a:avLst/>
                  <a:gdLst/>
                  <a:ahLst/>
                  <a:cxnLst/>
                  <a:rect l="l" t="t" r="r" b="b"/>
                  <a:pathLst>
                    <a:path w="29654" h="16791" extrusionOk="0">
                      <a:moveTo>
                        <a:pt x="1" y="1"/>
                      </a:moveTo>
                      <a:lnTo>
                        <a:pt x="1" y="16791"/>
                      </a:lnTo>
                      <a:lnTo>
                        <a:pt x="29654" y="16791"/>
                      </a:lnTo>
                      <a:lnTo>
                        <a:pt x="29654" y="1"/>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rot="5400000">
                  <a:off x="8398783" y="2758774"/>
                  <a:ext cx="82330" cy="276148"/>
                </a:xfrm>
                <a:custGeom>
                  <a:avLst/>
                  <a:gdLst/>
                  <a:ahLst/>
                  <a:cxnLst/>
                  <a:rect l="l" t="t" r="r" b="b"/>
                  <a:pathLst>
                    <a:path w="2503" h="7503" extrusionOk="0">
                      <a:moveTo>
                        <a:pt x="1" y="1"/>
                      </a:moveTo>
                      <a:lnTo>
                        <a:pt x="1" y="7503"/>
                      </a:lnTo>
                      <a:lnTo>
                        <a:pt x="2502" y="7503"/>
                      </a:lnTo>
                      <a:lnTo>
                        <a:pt x="25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rot="5400000">
                  <a:off x="8197517" y="2851175"/>
                  <a:ext cx="487730" cy="92123"/>
                </a:xfrm>
                <a:custGeom>
                  <a:avLst/>
                  <a:gdLst/>
                  <a:ahLst/>
                  <a:cxnLst/>
                  <a:rect l="l" t="t" r="r" b="b"/>
                  <a:pathLst>
                    <a:path w="14828" h="2503" extrusionOk="0">
                      <a:moveTo>
                        <a:pt x="1" y="1"/>
                      </a:moveTo>
                      <a:lnTo>
                        <a:pt x="1" y="2503"/>
                      </a:lnTo>
                      <a:lnTo>
                        <a:pt x="14827" y="2503"/>
                      </a:lnTo>
                      <a:lnTo>
                        <a:pt x="148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rot="5400000">
                  <a:off x="8196083" y="2759163"/>
                  <a:ext cx="487730" cy="276148"/>
                </a:xfrm>
                <a:custGeom>
                  <a:avLst/>
                  <a:gdLst/>
                  <a:ahLst/>
                  <a:cxnLst/>
                  <a:rect l="l" t="t" r="r" b="b"/>
                  <a:pathLst>
                    <a:path w="14828" h="7503" extrusionOk="0">
                      <a:moveTo>
                        <a:pt x="12984" y="1"/>
                      </a:moveTo>
                      <a:lnTo>
                        <a:pt x="1" y="6519"/>
                      </a:lnTo>
                      <a:lnTo>
                        <a:pt x="1" y="7503"/>
                      </a:lnTo>
                      <a:lnTo>
                        <a:pt x="1455" y="7503"/>
                      </a:lnTo>
                      <a:lnTo>
                        <a:pt x="14827" y="788"/>
                      </a:lnTo>
                      <a:lnTo>
                        <a:pt x="148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rot="5400000">
                  <a:off x="8196083" y="2759163"/>
                  <a:ext cx="487730" cy="276148"/>
                </a:xfrm>
                <a:custGeom>
                  <a:avLst/>
                  <a:gdLst/>
                  <a:ahLst/>
                  <a:cxnLst/>
                  <a:rect l="l" t="t" r="r" b="b"/>
                  <a:pathLst>
                    <a:path w="14828" h="7503" extrusionOk="0">
                      <a:moveTo>
                        <a:pt x="1" y="1"/>
                      </a:moveTo>
                      <a:lnTo>
                        <a:pt x="1" y="755"/>
                      </a:lnTo>
                      <a:lnTo>
                        <a:pt x="13444" y="7503"/>
                      </a:lnTo>
                      <a:lnTo>
                        <a:pt x="14827" y="7503"/>
                      </a:lnTo>
                      <a:lnTo>
                        <a:pt x="14827" y="6485"/>
                      </a:lnTo>
                      <a:lnTo>
                        <a:pt x="19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rot="5400000">
                  <a:off x="8196819" y="2759899"/>
                  <a:ext cx="487730" cy="274676"/>
                </a:xfrm>
                <a:custGeom>
                  <a:avLst/>
                  <a:gdLst/>
                  <a:ahLst/>
                  <a:cxnLst/>
                  <a:rect l="l" t="t" r="r" b="b"/>
                  <a:pathLst>
                    <a:path w="14828" h="7463" extrusionOk="0">
                      <a:moveTo>
                        <a:pt x="6672" y="1"/>
                      </a:moveTo>
                      <a:lnTo>
                        <a:pt x="6672" y="2979"/>
                      </a:lnTo>
                      <a:lnTo>
                        <a:pt x="1" y="2979"/>
                      </a:lnTo>
                      <a:lnTo>
                        <a:pt x="1" y="4372"/>
                      </a:lnTo>
                      <a:lnTo>
                        <a:pt x="6672" y="4372"/>
                      </a:lnTo>
                      <a:lnTo>
                        <a:pt x="6672" y="7462"/>
                      </a:lnTo>
                      <a:lnTo>
                        <a:pt x="8136" y="7462"/>
                      </a:lnTo>
                      <a:lnTo>
                        <a:pt x="8136" y="4372"/>
                      </a:lnTo>
                      <a:lnTo>
                        <a:pt x="14827" y="4372"/>
                      </a:lnTo>
                      <a:lnTo>
                        <a:pt x="14827" y="2979"/>
                      </a:lnTo>
                      <a:lnTo>
                        <a:pt x="8136" y="2979"/>
                      </a:lnTo>
                      <a:lnTo>
                        <a:pt x="8136"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rot="5400000">
                  <a:off x="8448674" y="2692105"/>
                  <a:ext cx="168081" cy="90614"/>
                </a:xfrm>
                <a:custGeom>
                  <a:avLst/>
                  <a:gdLst/>
                  <a:ahLst/>
                  <a:cxnLst/>
                  <a:rect l="l" t="t" r="r" b="b"/>
                  <a:pathLst>
                    <a:path w="5110" h="2462" extrusionOk="0">
                      <a:moveTo>
                        <a:pt x="1" y="1"/>
                      </a:moveTo>
                      <a:lnTo>
                        <a:pt x="1" y="575"/>
                      </a:lnTo>
                      <a:lnTo>
                        <a:pt x="3828" y="2462"/>
                      </a:lnTo>
                      <a:lnTo>
                        <a:pt x="5110" y="2462"/>
                      </a:lnTo>
                      <a:lnTo>
                        <a:pt x="116"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rot="5400000">
                  <a:off x="8432722" y="2995786"/>
                  <a:ext cx="199986" cy="90614"/>
                </a:xfrm>
                <a:custGeom>
                  <a:avLst/>
                  <a:gdLst/>
                  <a:ahLst/>
                  <a:cxnLst/>
                  <a:rect l="l" t="t" r="r" b="b"/>
                  <a:pathLst>
                    <a:path w="6080" h="2462" extrusionOk="0">
                      <a:moveTo>
                        <a:pt x="4994" y="1"/>
                      </a:moveTo>
                      <a:lnTo>
                        <a:pt x="0" y="2462"/>
                      </a:lnTo>
                      <a:lnTo>
                        <a:pt x="1282" y="2462"/>
                      </a:lnTo>
                      <a:lnTo>
                        <a:pt x="6079" y="102"/>
                      </a:lnTo>
                      <a:lnTo>
                        <a:pt x="6079"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rot="5400000">
                  <a:off x="8271154" y="3016513"/>
                  <a:ext cx="160515" cy="88626"/>
                </a:xfrm>
                <a:custGeom>
                  <a:avLst/>
                  <a:gdLst/>
                  <a:ahLst/>
                  <a:cxnLst/>
                  <a:rect l="l" t="t" r="r" b="b"/>
                  <a:pathLst>
                    <a:path w="4880" h="2408" extrusionOk="0">
                      <a:moveTo>
                        <a:pt x="1" y="1"/>
                      </a:moveTo>
                      <a:lnTo>
                        <a:pt x="4879" y="2408"/>
                      </a:lnTo>
                      <a:lnTo>
                        <a:pt x="4879" y="1776"/>
                      </a:lnTo>
                      <a:lnTo>
                        <a:pt x="1282"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rot="5400000">
                  <a:off x="8245023" y="2710221"/>
                  <a:ext cx="207552" cy="93853"/>
                </a:xfrm>
                <a:custGeom>
                  <a:avLst/>
                  <a:gdLst/>
                  <a:ahLst/>
                  <a:cxnLst/>
                  <a:rect l="l" t="t" r="r" b="b"/>
                  <a:pathLst>
                    <a:path w="6310" h="2550" extrusionOk="0">
                      <a:moveTo>
                        <a:pt x="5029" y="1"/>
                      </a:moveTo>
                      <a:lnTo>
                        <a:pt x="1" y="2476"/>
                      </a:lnTo>
                      <a:lnTo>
                        <a:pt x="1" y="2550"/>
                      </a:lnTo>
                      <a:lnTo>
                        <a:pt x="1141" y="2550"/>
                      </a:lnTo>
                      <a:lnTo>
                        <a:pt x="6310"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2" name="Google Shape;1232;p35"/>
            <p:cNvSpPr/>
            <p:nvPr/>
          </p:nvSpPr>
          <p:spPr>
            <a:xfrm flipH="1">
              <a:off x="7760673" y="3147151"/>
              <a:ext cx="74208" cy="5943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flipH="1">
              <a:off x="7674618" y="3062070"/>
              <a:ext cx="169117" cy="166448"/>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flipH="1">
              <a:off x="7331303" y="2311185"/>
              <a:ext cx="315125" cy="119449"/>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flipH="1">
              <a:off x="7086927" y="1845617"/>
              <a:ext cx="52987" cy="27145"/>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flipH="1">
              <a:off x="7219529" y="2020661"/>
              <a:ext cx="115153" cy="52141"/>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flipH="1">
              <a:off x="7109710" y="1911625"/>
              <a:ext cx="30725" cy="53183"/>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flipH="1">
              <a:off x="7113095" y="1920478"/>
              <a:ext cx="7811" cy="13475"/>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flipH="1">
              <a:off x="7387281" y="1938119"/>
              <a:ext cx="44916" cy="67373"/>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flipH="1">
              <a:off x="7393725" y="1951398"/>
              <a:ext cx="8918" cy="15297"/>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rot="-618055" flipH="1">
              <a:off x="7355127" y="1852313"/>
              <a:ext cx="100310" cy="60277"/>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flipH="1">
              <a:off x="7290808" y="2020531"/>
              <a:ext cx="43874" cy="44265"/>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flipH="1">
              <a:off x="7387281" y="1938119"/>
              <a:ext cx="44916" cy="67373"/>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flipH="1">
              <a:off x="7393725" y="1951398"/>
              <a:ext cx="8918" cy="15232"/>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flipH="1">
              <a:off x="7710160" y="2149486"/>
              <a:ext cx="122964" cy="78700"/>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flipH="1">
              <a:off x="7065054" y="1779935"/>
              <a:ext cx="25387" cy="162412"/>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flipH="1">
              <a:off x="7083542" y="1779935"/>
              <a:ext cx="22913" cy="105584"/>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flipH="1">
              <a:off x="7086797" y="1845682"/>
              <a:ext cx="52987" cy="26949"/>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flipH="1">
              <a:off x="7062841" y="1962074"/>
              <a:ext cx="14516" cy="97382"/>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flipH="1">
              <a:off x="7109710" y="1911625"/>
              <a:ext cx="30725" cy="53183"/>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flipH="1">
              <a:off x="7113095" y="1920348"/>
              <a:ext cx="7811" cy="13605"/>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flipH="1">
              <a:off x="7174052" y="1925434"/>
              <a:ext cx="62387" cy="109231"/>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7369813" y="2034668"/>
              <a:ext cx="139800" cy="97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7069912" y="1988752"/>
              <a:ext cx="105000" cy="73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 name="Google Shape;1255;p35"/>
            <p:cNvGrpSpPr/>
            <p:nvPr/>
          </p:nvGrpSpPr>
          <p:grpSpPr>
            <a:xfrm>
              <a:off x="7013343" y="1528289"/>
              <a:ext cx="905397" cy="1418198"/>
              <a:chOff x="6923175" y="1933949"/>
              <a:chExt cx="793442" cy="1242834"/>
            </a:xfrm>
          </p:grpSpPr>
          <p:sp>
            <p:nvSpPr>
              <p:cNvPr id="1256" name="Google Shape;1256;p35"/>
              <p:cNvSpPr/>
              <p:nvPr/>
            </p:nvSpPr>
            <p:spPr>
              <a:xfrm rot="-2696998">
                <a:off x="7293202" y="1935809"/>
                <a:ext cx="242891" cy="573181"/>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35"/>
              <p:cNvGrpSpPr/>
              <p:nvPr/>
            </p:nvGrpSpPr>
            <p:grpSpPr>
              <a:xfrm>
                <a:off x="6923175" y="1958437"/>
                <a:ext cx="793442" cy="1218345"/>
                <a:chOff x="6923175" y="1958437"/>
                <a:chExt cx="793442" cy="1218345"/>
              </a:xfrm>
            </p:grpSpPr>
            <p:sp>
              <p:nvSpPr>
                <p:cNvPr id="1258" name="Google Shape;1258;p35"/>
                <p:cNvSpPr/>
                <p:nvPr/>
              </p:nvSpPr>
              <p:spPr>
                <a:xfrm flipH="1">
                  <a:off x="6940923" y="1958437"/>
                  <a:ext cx="775695" cy="1218345"/>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7498619" y="2133475"/>
                  <a:ext cx="49650" cy="457100"/>
                </a:xfrm>
                <a:custGeom>
                  <a:avLst/>
                  <a:gdLst/>
                  <a:ahLst/>
                  <a:cxnLst/>
                  <a:rect l="l" t="t" r="r" b="b"/>
                  <a:pathLst>
                    <a:path w="1986" h="18284" extrusionOk="0">
                      <a:moveTo>
                        <a:pt x="421" y="0"/>
                      </a:moveTo>
                      <a:cubicBezTo>
                        <a:pt x="-1066" y="5933"/>
                        <a:pt x="1986" y="12167"/>
                        <a:pt x="1986" y="18284"/>
                      </a:cubicBezTo>
                    </a:path>
                  </a:pathLst>
                </a:custGeom>
                <a:noFill/>
                <a:ln w="9525" cap="flat" cmpd="sng">
                  <a:solidFill>
                    <a:srgbClr val="8C5245"/>
                  </a:solidFill>
                  <a:prstDash val="solid"/>
                  <a:round/>
                  <a:headEnd type="none" w="med" len="med"/>
                  <a:tailEnd type="none" w="med" len="med"/>
                </a:ln>
              </p:spPr>
            </p:sp>
            <p:sp>
              <p:nvSpPr>
                <p:cNvPr id="1260" name="Google Shape;1260;p35"/>
                <p:cNvSpPr/>
                <p:nvPr/>
              </p:nvSpPr>
              <p:spPr>
                <a:xfrm>
                  <a:off x="7556950" y="2674900"/>
                  <a:ext cx="52900" cy="455300"/>
                </a:xfrm>
                <a:custGeom>
                  <a:avLst/>
                  <a:gdLst/>
                  <a:ahLst/>
                  <a:cxnLst/>
                  <a:rect l="l" t="t" r="r" b="b"/>
                  <a:pathLst>
                    <a:path w="2116" h="18212" extrusionOk="0">
                      <a:moveTo>
                        <a:pt x="0" y="0"/>
                      </a:moveTo>
                      <a:cubicBezTo>
                        <a:pt x="1480" y="5907"/>
                        <a:pt x="3030" y="12339"/>
                        <a:pt x="1423" y="18212"/>
                      </a:cubicBezTo>
                    </a:path>
                  </a:pathLst>
                </a:custGeom>
                <a:noFill/>
                <a:ln w="9525" cap="flat" cmpd="sng">
                  <a:solidFill>
                    <a:srgbClr val="8C5245"/>
                  </a:solidFill>
                  <a:prstDash val="solid"/>
                  <a:round/>
                  <a:headEnd type="none" w="med" len="med"/>
                  <a:tailEnd type="none" w="med" len="med"/>
                </a:ln>
              </p:spPr>
            </p:sp>
            <p:sp>
              <p:nvSpPr>
                <p:cNvPr id="1261" name="Google Shape;1261;p35"/>
                <p:cNvSpPr/>
                <p:nvPr/>
              </p:nvSpPr>
              <p:spPr>
                <a:xfrm rot="2921729">
                  <a:off x="7034752" y="1940542"/>
                  <a:ext cx="95446" cy="341119"/>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6993175" y="2010775"/>
                  <a:ext cx="188525" cy="126275"/>
                </a:xfrm>
                <a:custGeom>
                  <a:avLst/>
                  <a:gdLst/>
                  <a:ahLst/>
                  <a:cxnLst/>
                  <a:rect l="l" t="t" r="r" b="b"/>
                  <a:pathLst>
                    <a:path w="7541" h="5051" extrusionOk="0">
                      <a:moveTo>
                        <a:pt x="7541" y="0"/>
                      </a:moveTo>
                      <a:cubicBezTo>
                        <a:pt x="4697" y="1032"/>
                        <a:pt x="540" y="2074"/>
                        <a:pt x="0" y="5051"/>
                      </a:cubicBezTo>
                    </a:path>
                  </a:pathLst>
                </a:custGeom>
                <a:noFill/>
                <a:ln w="9525" cap="flat" cmpd="sng">
                  <a:solidFill>
                    <a:srgbClr val="8C5245"/>
                  </a:solidFill>
                  <a:prstDash val="solid"/>
                  <a:round/>
                  <a:headEnd type="none" w="med" len="med"/>
                  <a:tailEnd type="none" w="med" len="med"/>
                </a:ln>
              </p:spPr>
            </p:sp>
          </p:grpSp>
        </p:grpSp>
      </p:grpSp>
    </p:spTree>
    <p:extLst>
      <p:ext uri="{BB962C8B-B14F-4D97-AF65-F5344CB8AC3E}">
        <p14:creationId xmlns:p14="http://schemas.microsoft.com/office/powerpoint/2010/main" val="2633417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8948321-729C-C3A4-2FF9-C703711A3661}"/>
              </a:ext>
            </a:extLst>
          </p:cNvPr>
          <p:cNvPicPr>
            <a:picLocks noChangeAspect="1" noChangeArrowheads="1"/>
          </p:cNvPicPr>
          <p:nvPr/>
        </p:nvPicPr>
        <p:blipFill>
          <a:blip r:embed="rId2" cstate="print"/>
          <a:srcRect/>
          <a:stretch>
            <a:fillRect/>
          </a:stretch>
        </p:blipFill>
        <p:spPr bwMode="auto">
          <a:xfrm>
            <a:off x="3191227" y="1832330"/>
            <a:ext cx="2457450" cy="2400299"/>
          </a:xfrm>
          <a:prstGeom prst="rect">
            <a:avLst/>
          </a:prstGeom>
          <a:ln>
            <a:noFill/>
          </a:ln>
          <a:effectLst>
            <a:softEdge rad="112500"/>
          </a:effectLst>
        </p:spPr>
      </p:pic>
      <p:grpSp>
        <p:nvGrpSpPr>
          <p:cNvPr id="5" name="Group 4">
            <a:extLst>
              <a:ext uri="{FF2B5EF4-FFF2-40B4-BE49-F238E27FC236}">
                <a16:creationId xmlns:a16="http://schemas.microsoft.com/office/drawing/2014/main" id="{077614A0-D527-5196-E038-5037513A26A9}"/>
              </a:ext>
            </a:extLst>
          </p:cNvPr>
          <p:cNvGrpSpPr/>
          <p:nvPr/>
        </p:nvGrpSpPr>
        <p:grpSpPr>
          <a:xfrm>
            <a:off x="3877027" y="403579"/>
            <a:ext cx="2457450" cy="957263"/>
            <a:chOff x="3810000" y="57150"/>
            <a:chExt cx="3276600" cy="1276350"/>
          </a:xfrm>
        </p:grpSpPr>
        <p:sp>
          <p:nvSpPr>
            <p:cNvPr id="6" name="Oval Callout 4">
              <a:extLst>
                <a:ext uri="{FF2B5EF4-FFF2-40B4-BE49-F238E27FC236}">
                  <a16:creationId xmlns:a16="http://schemas.microsoft.com/office/drawing/2014/main" id="{9B3CD2D2-5933-DE39-F6F2-F0C8FD3D25DC}"/>
                </a:ext>
              </a:extLst>
            </p:cNvPr>
            <p:cNvSpPr/>
            <p:nvPr/>
          </p:nvSpPr>
          <p:spPr>
            <a:xfrm>
              <a:off x="3810000" y="57150"/>
              <a:ext cx="3276600" cy="1276350"/>
            </a:xfrm>
            <a:prstGeom prst="wedgeEllipseCallout">
              <a:avLst>
                <a:gd name="adj1" fmla="val -34231"/>
                <a:gd name="adj2" fmla="val 113501"/>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15546E84-A220-0B78-973C-7A7E88259F46}"/>
                </a:ext>
              </a:extLst>
            </p:cNvPr>
            <p:cNvSpPr txBox="1"/>
            <p:nvPr/>
          </p:nvSpPr>
          <p:spPr>
            <a:xfrm>
              <a:off x="4648200" y="357485"/>
              <a:ext cx="1752600" cy="492442"/>
            </a:xfrm>
            <a:prstGeom prst="rect">
              <a:avLst/>
            </a:prstGeom>
            <a:noFill/>
          </p:spPr>
          <p:txBody>
            <a:bodyPr wrap="square" rtlCol="0">
              <a:spAutoFit/>
            </a:bodyPr>
            <a:lstStyle/>
            <a:p>
              <a:pPr defTabSz="685784"/>
              <a:r>
                <a:rPr lang="en-US" sz="1800" b="1" dirty="0" err="1">
                  <a:solidFill>
                    <a:prstClr val="black"/>
                  </a:solidFill>
                  <a:latin typeface="Times New Roman" pitchFamily="18" charset="0"/>
                  <a:cs typeface="Times New Roman" pitchFamily="18" charset="0"/>
                </a:rPr>
                <a:t>Trạng</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thái</a:t>
              </a:r>
              <a:endParaRPr lang="en-US" sz="1800" b="1" dirty="0">
                <a:solidFill>
                  <a:prstClr val="black"/>
                </a:solidFill>
                <a:latin typeface="Times New Roman" pitchFamily="18" charset="0"/>
                <a:cs typeface="Times New Roman" pitchFamily="18" charset="0"/>
              </a:endParaRPr>
            </a:p>
          </p:txBody>
        </p:sp>
      </p:grpSp>
      <p:grpSp>
        <p:nvGrpSpPr>
          <p:cNvPr id="8" name="Group 7">
            <a:extLst>
              <a:ext uri="{FF2B5EF4-FFF2-40B4-BE49-F238E27FC236}">
                <a16:creationId xmlns:a16="http://schemas.microsoft.com/office/drawing/2014/main" id="{4FA4AB28-402D-7E07-B336-4D51FDCD977D}"/>
              </a:ext>
            </a:extLst>
          </p:cNvPr>
          <p:cNvGrpSpPr/>
          <p:nvPr/>
        </p:nvGrpSpPr>
        <p:grpSpPr>
          <a:xfrm>
            <a:off x="5420077" y="1432278"/>
            <a:ext cx="2400300" cy="971550"/>
            <a:chOff x="5867400" y="1428750"/>
            <a:chExt cx="3200400" cy="1295400"/>
          </a:xfrm>
        </p:grpSpPr>
        <p:sp>
          <p:nvSpPr>
            <p:cNvPr id="9" name="Oval Callout 6">
              <a:extLst>
                <a:ext uri="{FF2B5EF4-FFF2-40B4-BE49-F238E27FC236}">
                  <a16:creationId xmlns:a16="http://schemas.microsoft.com/office/drawing/2014/main" id="{91902932-6A8E-485D-C628-B8B856A65EC0}"/>
                </a:ext>
              </a:extLst>
            </p:cNvPr>
            <p:cNvSpPr/>
            <p:nvPr/>
          </p:nvSpPr>
          <p:spPr>
            <a:xfrm>
              <a:off x="5867400" y="1428750"/>
              <a:ext cx="3200400" cy="1295400"/>
            </a:xfrm>
            <a:prstGeom prst="wedgeEllipseCallout">
              <a:avLst>
                <a:gd name="adj1" fmla="val -71165"/>
                <a:gd name="adj2" fmla="val 100067"/>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38123803-F457-5445-117E-47BF70A3F33E}"/>
                </a:ext>
              </a:extLst>
            </p:cNvPr>
            <p:cNvSpPr/>
            <p:nvPr/>
          </p:nvSpPr>
          <p:spPr>
            <a:xfrm>
              <a:off x="6865868" y="1809750"/>
              <a:ext cx="1349087" cy="492443"/>
            </a:xfrm>
            <a:prstGeom prst="rect">
              <a:avLst/>
            </a:prstGeom>
          </p:spPr>
          <p:txBody>
            <a:bodyPr wrap="none">
              <a:spAutoFit/>
            </a:bodyPr>
            <a:lstStyle/>
            <a:p>
              <a:pPr defTabSz="685784"/>
              <a:r>
                <a:rPr lang="en-US" sz="1800" b="1" dirty="0" err="1">
                  <a:solidFill>
                    <a:prstClr val="black"/>
                  </a:solidFill>
                  <a:latin typeface="Times New Roman" pitchFamily="18" charset="0"/>
                  <a:cs typeface="Times New Roman" pitchFamily="18" charset="0"/>
                </a:rPr>
                <a:t>Màu</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sắc</a:t>
              </a:r>
              <a:endParaRPr lang="en-US" sz="1800" b="1" dirty="0">
                <a:solidFill>
                  <a:prstClr val="black"/>
                </a:solidFill>
                <a:latin typeface="Times New Roman" pitchFamily="18" charset="0"/>
                <a:cs typeface="Times New Roman" pitchFamily="18" charset="0"/>
              </a:endParaRPr>
            </a:p>
          </p:txBody>
        </p:sp>
      </p:grpSp>
      <p:grpSp>
        <p:nvGrpSpPr>
          <p:cNvPr id="11" name="Group 10">
            <a:extLst>
              <a:ext uri="{FF2B5EF4-FFF2-40B4-BE49-F238E27FC236}">
                <a16:creationId xmlns:a16="http://schemas.microsoft.com/office/drawing/2014/main" id="{945542A8-DEFD-C7A6-FC46-96B17AB1E216}"/>
              </a:ext>
            </a:extLst>
          </p:cNvPr>
          <p:cNvGrpSpPr/>
          <p:nvPr/>
        </p:nvGrpSpPr>
        <p:grpSpPr>
          <a:xfrm>
            <a:off x="5591526" y="3032479"/>
            <a:ext cx="2228850" cy="1028700"/>
            <a:chOff x="6096000" y="3562351"/>
            <a:chExt cx="2971800" cy="1371600"/>
          </a:xfrm>
        </p:grpSpPr>
        <p:sp>
          <p:nvSpPr>
            <p:cNvPr id="12" name="Oval Callout 8">
              <a:extLst>
                <a:ext uri="{FF2B5EF4-FFF2-40B4-BE49-F238E27FC236}">
                  <a16:creationId xmlns:a16="http://schemas.microsoft.com/office/drawing/2014/main" id="{2770268A-0FCA-A2CF-F98A-79F0E13C60D1}"/>
                </a:ext>
              </a:extLst>
            </p:cNvPr>
            <p:cNvSpPr/>
            <p:nvPr/>
          </p:nvSpPr>
          <p:spPr>
            <a:xfrm>
              <a:off x="6096000" y="3562351"/>
              <a:ext cx="2971800" cy="1371600"/>
            </a:xfrm>
            <a:prstGeom prst="wedgeEllipseCallout">
              <a:avLst>
                <a:gd name="adj1" fmla="val -80825"/>
                <a:gd name="adj2" fmla="val -34485"/>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4197A17F-8CAF-DE6E-0739-FC99D5BF46D0}"/>
                </a:ext>
              </a:extLst>
            </p:cNvPr>
            <p:cNvSpPr/>
            <p:nvPr/>
          </p:nvSpPr>
          <p:spPr>
            <a:xfrm>
              <a:off x="6302928" y="4015086"/>
              <a:ext cx="2597292" cy="492443"/>
            </a:xfrm>
            <a:prstGeom prst="rect">
              <a:avLst/>
            </a:prstGeom>
          </p:spPr>
          <p:txBody>
            <a:bodyPr wrap="none">
              <a:spAutoFit/>
            </a:bodyPr>
            <a:lstStyle/>
            <a:p>
              <a:pPr defTabSz="685784"/>
              <a:r>
                <a:rPr lang="en-US" sz="1800" b="1" dirty="0" err="1">
                  <a:solidFill>
                    <a:prstClr val="black"/>
                  </a:solidFill>
                  <a:latin typeface="Times New Roman" pitchFamily="18" charset="0"/>
                  <a:cs typeface="Times New Roman" pitchFamily="18" charset="0"/>
                </a:rPr>
                <a:t>Khả</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năng</a:t>
              </a:r>
              <a:r>
                <a:rPr lang="en-US" sz="1800" b="1" dirty="0">
                  <a:solidFill>
                    <a:prstClr val="black"/>
                  </a:solidFill>
                  <a:latin typeface="Times New Roman" pitchFamily="18" charset="0"/>
                  <a:cs typeface="Times New Roman" pitchFamily="18" charset="0"/>
                </a:rPr>
                <a:t> bay </a:t>
              </a:r>
              <a:r>
                <a:rPr lang="en-US" sz="1800" b="1" dirty="0" err="1">
                  <a:solidFill>
                    <a:prstClr val="black"/>
                  </a:solidFill>
                  <a:latin typeface="Times New Roman" pitchFamily="18" charset="0"/>
                  <a:cs typeface="Times New Roman" pitchFamily="18" charset="0"/>
                </a:rPr>
                <a:t>hơi</a:t>
              </a:r>
              <a:endParaRPr lang="en-US" sz="1800" b="1" dirty="0">
                <a:solidFill>
                  <a:prstClr val="black"/>
                </a:solidFill>
                <a:latin typeface="Times New Roman" pitchFamily="18" charset="0"/>
                <a:cs typeface="Times New Roman" pitchFamily="18" charset="0"/>
              </a:endParaRPr>
            </a:p>
          </p:txBody>
        </p:sp>
      </p:grpSp>
      <p:grpSp>
        <p:nvGrpSpPr>
          <p:cNvPr id="14" name="Group 13">
            <a:extLst>
              <a:ext uri="{FF2B5EF4-FFF2-40B4-BE49-F238E27FC236}">
                <a16:creationId xmlns:a16="http://schemas.microsoft.com/office/drawing/2014/main" id="{ED39E432-57E7-961D-73CC-4783BFF6C19B}"/>
              </a:ext>
            </a:extLst>
          </p:cNvPr>
          <p:cNvGrpSpPr/>
          <p:nvPr/>
        </p:nvGrpSpPr>
        <p:grpSpPr>
          <a:xfrm>
            <a:off x="1036598" y="2975328"/>
            <a:ext cx="2628900" cy="1200150"/>
            <a:chOff x="0" y="3368128"/>
            <a:chExt cx="3505200" cy="1600200"/>
          </a:xfrm>
        </p:grpSpPr>
        <p:sp>
          <p:nvSpPr>
            <p:cNvPr id="15" name="Oval Callout 10">
              <a:extLst>
                <a:ext uri="{FF2B5EF4-FFF2-40B4-BE49-F238E27FC236}">
                  <a16:creationId xmlns:a16="http://schemas.microsoft.com/office/drawing/2014/main" id="{5D6050D0-D9CD-7D22-DBE1-B77BB22D698E}"/>
                </a:ext>
              </a:extLst>
            </p:cNvPr>
            <p:cNvSpPr/>
            <p:nvPr/>
          </p:nvSpPr>
          <p:spPr>
            <a:xfrm>
              <a:off x="0" y="3368128"/>
              <a:ext cx="3505200" cy="1600200"/>
            </a:xfrm>
            <a:prstGeom prst="wedgeEllipseCallout">
              <a:avLst>
                <a:gd name="adj1" fmla="val 61118"/>
                <a:gd name="adj2" fmla="val -59069"/>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958A1E8D-3CF4-005D-F913-B3534D5F8857}"/>
                </a:ext>
              </a:extLst>
            </p:cNvPr>
            <p:cNvSpPr/>
            <p:nvPr/>
          </p:nvSpPr>
          <p:spPr>
            <a:xfrm>
              <a:off x="206928" y="4029731"/>
              <a:ext cx="2917893" cy="492443"/>
            </a:xfrm>
            <a:prstGeom prst="rect">
              <a:avLst/>
            </a:prstGeom>
          </p:spPr>
          <p:txBody>
            <a:bodyPr wrap="none">
              <a:spAutoFit/>
            </a:bodyPr>
            <a:lstStyle/>
            <a:p>
              <a:pPr defTabSz="685784"/>
              <a:r>
                <a:rPr lang="en-US" sz="1800" b="1" dirty="0" err="1">
                  <a:solidFill>
                    <a:prstClr val="black"/>
                  </a:solidFill>
                  <a:latin typeface="Times New Roman" pitchFamily="18" charset="0"/>
                  <a:cs typeface="Times New Roman" pitchFamily="18" charset="0"/>
                </a:rPr>
                <a:t>Tính</a:t>
              </a:r>
              <a:r>
                <a:rPr lang="en-US" sz="1800" b="1" dirty="0">
                  <a:solidFill>
                    <a:prstClr val="black"/>
                  </a:solidFill>
                  <a:latin typeface="Times New Roman" pitchFamily="18" charset="0"/>
                  <a:cs typeface="Times New Roman" pitchFamily="18" charset="0"/>
                </a:rPr>
                <a:t> tan </a:t>
              </a:r>
              <a:r>
                <a:rPr lang="en-US" sz="1800" b="1" dirty="0" err="1">
                  <a:solidFill>
                    <a:prstClr val="black"/>
                  </a:solidFill>
                  <a:latin typeface="Times New Roman" pitchFamily="18" charset="0"/>
                  <a:cs typeface="Times New Roman" pitchFamily="18" charset="0"/>
                </a:rPr>
                <a:t>trong</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nước</a:t>
              </a:r>
              <a:endParaRPr lang="en-US" sz="1800" b="1" dirty="0">
                <a:solidFill>
                  <a:prstClr val="black"/>
                </a:solidFill>
                <a:latin typeface="Times New Roman" pitchFamily="18" charset="0"/>
                <a:cs typeface="Times New Roman" pitchFamily="18" charset="0"/>
              </a:endParaRPr>
            </a:p>
          </p:txBody>
        </p:sp>
      </p:grpSp>
      <p:grpSp>
        <p:nvGrpSpPr>
          <p:cNvPr id="17" name="Group 16">
            <a:extLst>
              <a:ext uri="{FF2B5EF4-FFF2-40B4-BE49-F238E27FC236}">
                <a16:creationId xmlns:a16="http://schemas.microsoft.com/office/drawing/2014/main" id="{50F0EE30-2705-F8F5-8DD8-4D34A8E0E271}"/>
              </a:ext>
            </a:extLst>
          </p:cNvPr>
          <p:cNvGrpSpPr/>
          <p:nvPr/>
        </p:nvGrpSpPr>
        <p:grpSpPr>
          <a:xfrm>
            <a:off x="1150081" y="1178921"/>
            <a:ext cx="2612646" cy="882008"/>
            <a:chOff x="76200" y="1047750"/>
            <a:chExt cx="3483528" cy="1176010"/>
          </a:xfrm>
        </p:grpSpPr>
        <p:sp>
          <p:nvSpPr>
            <p:cNvPr id="18" name="Oval Callout 9">
              <a:extLst>
                <a:ext uri="{FF2B5EF4-FFF2-40B4-BE49-F238E27FC236}">
                  <a16:creationId xmlns:a16="http://schemas.microsoft.com/office/drawing/2014/main" id="{43DBB0AE-7456-126B-5159-C1B0E11A17A6}"/>
                </a:ext>
              </a:extLst>
            </p:cNvPr>
            <p:cNvSpPr/>
            <p:nvPr/>
          </p:nvSpPr>
          <p:spPr>
            <a:xfrm>
              <a:off x="76200" y="1047750"/>
              <a:ext cx="3352800" cy="1176010"/>
            </a:xfrm>
            <a:prstGeom prst="wedgeEllipseCallout">
              <a:avLst>
                <a:gd name="adj1" fmla="val 62288"/>
                <a:gd name="adj2" fmla="val 120997"/>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374FC9C0-3547-C6D5-2296-BB7A19E23B28}"/>
                </a:ext>
              </a:extLst>
            </p:cNvPr>
            <p:cNvSpPr txBox="1"/>
            <p:nvPr/>
          </p:nvSpPr>
          <p:spPr>
            <a:xfrm>
              <a:off x="664128" y="1348084"/>
              <a:ext cx="2895600" cy="492442"/>
            </a:xfrm>
            <a:prstGeom prst="rect">
              <a:avLst/>
            </a:prstGeom>
            <a:noFill/>
          </p:spPr>
          <p:txBody>
            <a:bodyPr wrap="square" rtlCol="0">
              <a:spAutoFit/>
            </a:bodyPr>
            <a:lstStyle/>
            <a:p>
              <a:pPr defTabSz="685784"/>
              <a:r>
                <a:rPr lang="en-US" sz="1800" b="1" dirty="0" err="1">
                  <a:solidFill>
                    <a:prstClr val="black"/>
                  </a:solidFill>
                  <a:latin typeface="Times New Roman" pitchFamily="18" charset="0"/>
                  <a:cs typeface="Times New Roman" pitchFamily="18" charset="0"/>
                </a:rPr>
                <a:t>Khối</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lượng</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riêng</a:t>
              </a:r>
              <a:endParaRPr lang="en-US" sz="1800" b="1" dirty="0">
                <a:solidFill>
                  <a:prstClr val="black"/>
                </a:solidFill>
                <a:latin typeface="Times New Roman" pitchFamily="18" charset="0"/>
                <a:cs typeface="Times New Roman" pitchFamily="18" charset="0"/>
              </a:endParaRPr>
            </a:p>
          </p:txBody>
        </p:sp>
      </p:grpSp>
      <p:grpSp>
        <p:nvGrpSpPr>
          <p:cNvPr id="20" name="Group 19">
            <a:extLst>
              <a:ext uri="{FF2B5EF4-FFF2-40B4-BE49-F238E27FC236}">
                <a16:creationId xmlns:a16="http://schemas.microsoft.com/office/drawing/2014/main" id="{DFE93A87-02E2-A5D1-016F-4170CFA2BFB7}"/>
              </a:ext>
            </a:extLst>
          </p:cNvPr>
          <p:cNvGrpSpPr/>
          <p:nvPr/>
        </p:nvGrpSpPr>
        <p:grpSpPr>
          <a:xfrm>
            <a:off x="5425584" y="1428208"/>
            <a:ext cx="2400300" cy="971550"/>
            <a:chOff x="6094228" y="2038350"/>
            <a:chExt cx="3200400" cy="1295400"/>
          </a:xfrm>
        </p:grpSpPr>
        <p:sp>
          <p:nvSpPr>
            <p:cNvPr id="21" name="Oval Callout 19">
              <a:extLst>
                <a:ext uri="{FF2B5EF4-FFF2-40B4-BE49-F238E27FC236}">
                  <a16:creationId xmlns:a16="http://schemas.microsoft.com/office/drawing/2014/main" id="{D7DB9038-C275-C142-86A0-07C161BA9F68}"/>
                </a:ext>
              </a:extLst>
            </p:cNvPr>
            <p:cNvSpPr/>
            <p:nvPr/>
          </p:nvSpPr>
          <p:spPr>
            <a:xfrm>
              <a:off x="6094228" y="2038350"/>
              <a:ext cx="3200400" cy="1295400"/>
            </a:xfrm>
            <a:prstGeom prst="wedgeEllipseCallout">
              <a:avLst>
                <a:gd name="adj1" fmla="val -71165"/>
                <a:gd name="adj2" fmla="val 1000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19686B08-8D36-BB0C-EC26-7933D10AB403}"/>
                </a:ext>
              </a:extLst>
            </p:cNvPr>
            <p:cNvSpPr/>
            <p:nvPr/>
          </p:nvSpPr>
          <p:spPr>
            <a:xfrm>
              <a:off x="6872956" y="2455217"/>
              <a:ext cx="1793653" cy="492443"/>
            </a:xfrm>
            <a:prstGeom prst="rect">
              <a:avLst/>
            </a:prstGeom>
          </p:spPr>
          <p:txBody>
            <a:bodyPr wrap="none">
              <a:spAutoFit/>
            </a:bodyPr>
            <a:lstStyle/>
            <a:p>
              <a:pPr defTabSz="685784"/>
              <a:r>
                <a:rPr lang="en-US" sz="1800" b="1" dirty="0" err="1">
                  <a:solidFill>
                    <a:prstClr val="black"/>
                  </a:solidFill>
                  <a:latin typeface="Times New Roman" pitchFamily="18" charset="0"/>
                  <a:cs typeface="Times New Roman" pitchFamily="18" charset="0"/>
                </a:rPr>
                <a:t>Không</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màu</a:t>
              </a:r>
              <a:endParaRPr lang="en-US" sz="1800" b="1" dirty="0">
                <a:solidFill>
                  <a:prstClr val="black"/>
                </a:solidFill>
                <a:latin typeface="Times New Roman" pitchFamily="18" charset="0"/>
                <a:cs typeface="Times New Roman" pitchFamily="18" charset="0"/>
              </a:endParaRPr>
            </a:p>
          </p:txBody>
        </p:sp>
      </p:grpSp>
      <p:grpSp>
        <p:nvGrpSpPr>
          <p:cNvPr id="23" name="Group 22">
            <a:extLst>
              <a:ext uri="{FF2B5EF4-FFF2-40B4-BE49-F238E27FC236}">
                <a16:creationId xmlns:a16="http://schemas.microsoft.com/office/drawing/2014/main" id="{144DAF52-C644-6100-A4CA-D25BFD7FE99C}"/>
              </a:ext>
            </a:extLst>
          </p:cNvPr>
          <p:cNvGrpSpPr/>
          <p:nvPr/>
        </p:nvGrpSpPr>
        <p:grpSpPr>
          <a:xfrm>
            <a:off x="5597034" y="3050987"/>
            <a:ext cx="2228850" cy="1028700"/>
            <a:chOff x="6248400" y="2038350"/>
            <a:chExt cx="2971800" cy="1371600"/>
          </a:xfrm>
        </p:grpSpPr>
        <p:sp>
          <p:nvSpPr>
            <p:cNvPr id="24" name="Oval Callout 23">
              <a:extLst>
                <a:ext uri="{FF2B5EF4-FFF2-40B4-BE49-F238E27FC236}">
                  <a16:creationId xmlns:a16="http://schemas.microsoft.com/office/drawing/2014/main" id="{A23D7F77-E5EF-6856-EB86-D9119F9A2144}"/>
                </a:ext>
              </a:extLst>
            </p:cNvPr>
            <p:cNvSpPr/>
            <p:nvPr/>
          </p:nvSpPr>
          <p:spPr>
            <a:xfrm>
              <a:off x="6248400" y="2038350"/>
              <a:ext cx="2971800" cy="1371600"/>
            </a:xfrm>
            <a:prstGeom prst="wedgeEllipseCallout">
              <a:avLst>
                <a:gd name="adj1" fmla="val -80825"/>
                <a:gd name="adj2" fmla="val -34485"/>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0279A9C5-7606-314E-31DB-8032CBD170DF}"/>
                </a:ext>
              </a:extLst>
            </p:cNvPr>
            <p:cNvSpPr/>
            <p:nvPr/>
          </p:nvSpPr>
          <p:spPr>
            <a:xfrm>
              <a:off x="6552883" y="2495550"/>
              <a:ext cx="2195473" cy="492443"/>
            </a:xfrm>
            <a:prstGeom prst="rect">
              <a:avLst/>
            </a:prstGeom>
          </p:spPr>
          <p:txBody>
            <a:bodyPr wrap="none">
              <a:spAutoFit/>
            </a:bodyPr>
            <a:lstStyle/>
            <a:p>
              <a:pPr defTabSz="685784"/>
              <a:r>
                <a:rPr lang="en-US" sz="1800" b="1" dirty="0" err="1">
                  <a:solidFill>
                    <a:prstClr val="black"/>
                  </a:solidFill>
                  <a:latin typeface="Times New Roman" pitchFamily="18" charset="0"/>
                  <a:cs typeface="Times New Roman" pitchFamily="18" charset="0"/>
                </a:rPr>
                <a:t>Không</a:t>
              </a:r>
              <a:r>
                <a:rPr lang="en-US" sz="1800" b="1" dirty="0">
                  <a:solidFill>
                    <a:prstClr val="black"/>
                  </a:solidFill>
                  <a:latin typeface="Times New Roman" pitchFamily="18" charset="0"/>
                  <a:cs typeface="Times New Roman" pitchFamily="18" charset="0"/>
                </a:rPr>
                <a:t> bay </a:t>
              </a:r>
              <a:r>
                <a:rPr lang="en-US" sz="1800" b="1" dirty="0" err="1">
                  <a:solidFill>
                    <a:prstClr val="black"/>
                  </a:solidFill>
                  <a:latin typeface="Times New Roman" pitchFamily="18" charset="0"/>
                  <a:cs typeface="Times New Roman" pitchFamily="18" charset="0"/>
                </a:rPr>
                <a:t>hơi</a:t>
              </a:r>
              <a:endParaRPr lang="en-US" sz="1800" b="1" dirty="0">
                <a:solidFill>
                  <a:prstClr val="black"/>
                </a:solidFill>
                <a:latin typeface="Times New Roman" pitchFamily="18" charset="0"/>
                <a:cs typeface="Times New Roman" pitchFamily="18" charset="0"/>
              </a:endParaRPr>
            </a:p>
          </p:txBody>
        </p:sp>
      </p:grpSp>
      <p:grpSp>
        <p:nvGrpSpPr>
          <p:cNvPr id="26" name="Group 25">
            <a:extLst>
              <a:ext uri="{FF2B5EF4-FFF2-40B4-BE49-F238E27FC236}">
                <a16:creationId xmlns:a16="http://schemas.microsoft.com/office/drawing/2014/main" id="{CACC03D4-82BE-8557-DB79-F031D02ACEC1}"/>
              </a:ext>
            </a:extLst>
          </p:cNvPr>
          <p:cNvGrpSpPr/>
          <p:nvPr/>
        </p:nvGrpSpPr>
        <p:grpSpPr>
          <a:xfrm>
            <a:off x="3876373" y="403579"/>
            <a:ext cx="2457450" cy="957263"/>
            <a:chOff x="5867400" y="209550"/>
            <a:chExt cx="3276600" cy="1276350"/>
          </a:xfrm>
        </p:grpSpPr>
        <p:sp>
          <p:nvSpPr>
            <p:cNvPr id="27" name="Oval Callout 26">
              <a:extLst>
                <a:ext uri="{FF2B5EF4-FFF2-40B4-BE49-F238E27FC236}">
                  <a16:creationId xmlns:a16="http://schemas.microsoft.com/office/drawing/2014/main" id="{73F1D1F7-7538-4D0C-BD74-62FF094DA7DC}"/>
                </a:ext>
              </a:extLst>
            </p:cNvPr>
            <p:cNvSpPr/>
            <p:nvPr/>
          </p:nvSpPr>
          <p:spPr>
            <a:xfrm>
              <a:off x="5867400" y="209550"/>
              <a:ext cx="3276600" cy="1276350"/>
            </a:xfrm>
            <a:prstGeom prst="wedgeEllipseCallout">
              <a:avLst>
                <a:gd name="adj1" fmla="val -34231"/>
                <a:gd name="adj2" fmla="val 113501"/>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id="{4FF334AF-BB33-283E-C69C-315B0E9FA2E8}"/>
                </a:ext>
              </a:extLst>
            </p:cNvPr>
            <p:cNvSpPr txBox="1"/>
            <p:nvPr/>
          </p:nvSpPr>
          <p:spPr>
            <a:xfrm>
              <a:off x="6302928" y="403651"/>
              <a:ext cx="2307672" cy="861774"/>
            </a:xfrm>
            <a:prstGeom prst="rect">
              <a:avLst/>
            </a:prstGeom>
            <a:noFill/>
          </p:spPr>
          <p:txBody>
            <a:bodyPr wrap="square" rtlCol="0">
              <a:spAutoFit/>
            </a:bodyPr>
            <a:lstStyle/>
            <a:p>
              <a:pPr algn="ctr" defTabSz="685784"/>
              <a:r>
                <a:rPr lang="en-US" sz="1800" b="1" dirty="0" err="1">
                  <a:solidFill>
                    <a:prstClr val="black"/>
                  </a:solidFill>
                  <a:latin typeface="Times New Roman" pitchFamily="18" charset="0"/>
                  <a:cs typeface="Times New Roman" pitchFamily="18" charset="0"/>
                </a:rPr>
                <a:t>Chất</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lỏng</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sánh</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như</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dầu</a:t>
              </a:r>
              <a:r>
                <a:rPr lang="en-US" sz="1800" b="1" dirty="0">
                  <a:solidFill>
                    <a:prstClr val="black"/>
                  </a:solidFill>
                  <a:latin typeface="Times New Roman" pitchFamily="18" charset="0"/>
                  <a:cs typeface="Times New Roman" pitchFamily="18" charset="0"/>
                </a:rPr>
                <a:t> </a:t>
              </a:r>
              <a:r>
                <a:rPr lang="en-US" sz="1800" b="1" dirty="0" err="1">
                  <a:solidFill>
                    <a:prstClr val="black"/>
                  </a:solidFill>
                  <a:latin typeface="Times New Roman" pitchFamily="18" charset="0"/>
                  <a:cs typeface="Times New Roman" pitchFamily="18" charset="0"/>
                </a:rPr>
                <a:t>ăn</a:t>
              </a:r>
              <a:endParaRPr lang="en-US" sz="1800" b="1" dirty="0">
                <a:solidFill>
                  <a:prstClr val="black"/>
                </a:solidFill>
                <a:latin typeface="Times New Roman" pitchFamily="18" charset="0"/>
                <a:cs typeface="Times New Roman" pitchFamily="18" charset="0"/>
              </a:endParaRPr>
            </a:p>
          </p:txBody>
        </p:sp>
      </p:grpSp>
      <p:grpSp>
        <p:nvGrpSpPr>
          <p:cNvPr id="29" name="Group 28">
            <a:extLst>
              <a:ext uri="{FF2B5EF4-FFF2-40B4-BE49-F238E27FC236}">
                <a16:creationId xmlns:a16="http://schemas.microsoft.com/office/drawing/2014/main" id="{737920D6-4852-0BE6-20EF-ECDD0B3118BC}"/>
              </a:ext>
            </a:extLst>
          </p:cNvPr>
          <p:cNvGrpSpPr/>
          <p:nvPr/>
        </p:nvGrpSpPr>
        <p:grpSpPr>
          <a:xfrm>
            <a:off x="1037845" y="1188738"/>
            <a:ext cx="2702304" cy="882008"/>
            <a:chOff x="76200" y="-95250"/>
            <a:chExt cx="3603072" cy="1176010"/>
          </a:xfrm>
        </p:grpSpPr>
        <p:sp>
          <p:nvSpPr>
            <p:cNvPr id="30" name="Oval Callout 29">
              <a:extLst>
                <a:ext uri="{FF2B5EF4-FFF2-40B4-BE49-F238E27FC236}">
                  <a16:creationId xmlns:a16="http://schemas.microsoft.com/office/drawing/2014/main" id="{71161601-F79C-F571-5F11-4573DF3C8B5C}"/>
                </a:ext>
              </a:extLst>
            </p:cNvPr>
            <p:cNvSpPr/>
            <p:nvPr/>
          </p:nvSpPr>
          <p:spPr>
            <a:xfrm>
              <a:off x="228600" y="-95250"/>
              <a:ext cx="3352800" cy="1176010"/>
            </a:xfrm>
            <a:prstGeom prst="wedgeEllipseCallout">
              <a:avLst>
                <a:gd name="adj1" fmla="val 62288"/>
                <a:gd name="adj2" fmla="val 120997"/>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31" name="TextBox 30">
              <a:extLst>
                <a:ext uri="{FF2B5EF4-FFF2-40B4-BE49-F238E27FC236}">
                  <a16:creationId xmlns:a16="http://schemas.microsoft.com/office/drawing/2014/main" id="{B16EFF29-8BEC-85BD-9D25-E43BD3A60ACA}"/>
                </a:ext>
              </a:extLst>
            </p:cNvPr>
            <p:cNvSpPr txBox="1"/>
            <p:nvPr/>
          </p:nvSpPr>
          <p:spPr>
            <a:xfrm>
              <a:off x="76200" y="216752"/>
              <a:ext cx="3603072" cy="861774"/>
            </a:xfrm>
            <a:prstGeom prst="rect">
              <a:avLst/>
            </a:prstGeom>
            <a:noFill/>
          </p:spPr>
          <p:txBody>
            <a:bodyPr wrap="square" rtlCol="0">
              <a:spAutoFit/>
            </a:bodyPr>
            <a:lstStyle/>
            <a:p>
              <a:pPr algn="ctr" defTabSz="685784"/>
              <a:r>
                <a:rPr lang="vi-VN" sz="1800" b="1" dirty="0">
                  <a:solidFill>
                    <a:srgbClr val="000000"/>
                  </a:solidFill>
                  <a:effectLst/>
                  <a:latin typeface="Times New Roman" panose="02020603050405020304" pitchFamily="18" charset="0"/>
                  <a:ea typeface="Times New Roman" panose="02020603050405020304" pitchFamily="18" charset="0"/>
                </a:rPr>
                <a:t>Nặng gần gấp hai lần nước</a:t>
              </a:r>
              <a:endParaRPr lang="en-US" sz="1800" b="1" baseline="30000" dirty="0">
                <a:solidFill>
                  <a:prstClr val="black"/>
                </a:solidFill>
                <a:latin typeface="Times New Roman" pitchFamily="18" charset="0"/>
                <a:cs typeface="Times New Roman" pitchFamily="18" charset="0"/>
              </a:endParaRPr>
            </a:p>
          </p:txBody>
        </p:sp>
      </p:grpSp>
      <p:grpSp>
        <p:nvGrpSpPr>
          <p:cNvPr id="32" name="Group 31">
            <a:extLst>
              <a:ext uri="{FF2B5EF4-FFF2-40B4-BE49-F238E27FC236}">
                <a16:creationId xmlns:a16="http://schemas.microsoft.com/office/drawing/2014/main" id="{9E3EE7F1-5622-2EC2-6F23-01040A012420}"/>
              </a:ext>
            </a:extLst>
          </p:cNvPr>
          <p:cNvGrpSpPr/>
          <p:nvPr/>
        </p:nvGrpSpPr>
        <p:grpSpPr>
          <a:xfrm>
            <a:off x="1036598" y="2973653"/>
            <a:ext cx="2628900" cy="1200150"/>
            <a:chOff x="-914400" y="1809750"/>
            <a:chExt cx="3505200" cy="1600200"/>
          </a:xfrm>
        </p:grpSpPr>
        <p:sp>
          <p:nvSpPr>
            <p:cNvPr id="33" name="Oval Callout 32">
              <a:extLst>
                <a:ext uri="{FF2B5EF4-FFF2-40B4-BE49-F238E27FC236}">
                  <a16:creationId xmlns:a16="http://schemas.microsoft.com/office/drawing/2014/main" id="{EAC79D6F-615D-6AA6-A716-CF1F2EB7542F}"/>
                </a:ext>
              </a:extLst>
            </p:cNvPr>
            <p:cNvSpPr/>
            <p:nvPr/>
          </p:nvSpPr>
          <p:spPr>
            <a:xfrm>
              <a:off x="-914400" y="1809750"/>
              <a:ext cx="3505200" cy="1600200"/>
            </a:xfrm>
            <a:prstGeom prst="wedgeEllipseCallout">
              <a:avLst>
                <a:gd name="adj1" fmla="val 61118"/>
                <a:gd name="adj2" fmla="val -59069"/>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685784"/>
              <a:endParaRPr lang="en-US" sz="2100" dirty="0">
                <a:solidFill>
                  <a:prstClr val="white"/>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BBADA2CC-75D9-D8D3-E6C8-6FC7D97E118D}"/>
                </a:ext>
              </a:extLst>
            </p:cNvPr>
            <p:cNvSpPr/>
            <p:nvPr/>
          </p:nvSpPr>
          <p:spPr>
            <a:xfrm>
              <a:off x="-866037" y="2190750"/>
              <a:ext cx="3403069" cy="800219"/>
            </a:xfrm>
            <a:prstGeom prst="rect">
              <a:avLst/>
            </a:prstGeom>
          </p:spPr>
          <p:txBody>
            <a:bodyPr wrap="none">
              <a:spAutoFit/>
            </a:bodyPr>
            <a:lstStyle/>
            <a:p>
              <a:pPr algn="ctr" defTabSz="685784"/>
              <a:r>
                <a:rPr lang="en-US" sz="1650" b="1" dirty="0">
                  <a:solidFill>
                    <a:prstClr val="black"/>
                  </a:solidFill>
                  <a:latin typeface="Times New Roman" pitchFamily="18" charset="0"/>
                  <a:cs typeface="Times New Roman" pitchFamily="18" charset="0"/>
                </a:rPr>
                <a:t>Tan </a:t>
              </a:r>
              <a:r>
                <a:rPr lang="en-US" sz="1650" b="1" dirty="0" err="1">
                  <a:solidFill>
                    <a:prstClr val="black"/>
                  </a:solidFill>
                  <a:latin typeface="Times New Roman" pitchFamily="18" charset="0"/>
                  <a:cs typeface="Times New Roman" pitchFamily="18" charset="0"/>
                </a:rPr>
                <a:t>vô</a:t>
              </a:r>
              <a:r>
                <a:rPr lang="en-US" sz="1650" b="1" dirty="0">
                  <a:solidFill>
                    <a:prstClr val="black"/>
                  </a:solidFill>
                  <a:latin typeface="Times New Roman" pitchFamily="18" charset="0"/>
                  <a:cs typeface="Times New Roman" pitchFamily="18" charset="0"/>
                </a:rPr>
                <a:t> </a:t>
              </a:r>
              <a:r>
                <a:rPr lang="en-US" sz="1650" b="1" dirty="0" err="1">
                  <a:solidFill>
                    <a:prstClr val="black"/>
                  </a:solidFill>
                  <a:latin typeface="Times New Roman" pitchFamily="18" charset="0"/>
                  <a:cs typeface="Times New Roman" pitchFamily="18" charset="0"/>
                </a:rPr>
                <a:t>hạn</a:t>
              </a:r>
              <a:r>
                <a:rPr lang="en-US" sz="1650" b="1" dirty="0">
                  <a:solidFill>
                    <a:prstClr val="black"/>
                  </a:solidFill>
                  <a:latin typeface="Times New Roman" pitchFamily="18" charset="0"/>
                  <a:cs typeface="Times New Roman" pitchFamily="18" charset="0"/>
                </a:rPr>
                <a:t> </a:t>
              </a:r>
              <a:r>
                <a:rPr lang="en-US" sz="1650" b="1" dirty="0" err="1">
                  <a:solidFill>
                    <a:prstClr val="black"/>
                  </a:solidFill>
                  <a:latin typeface="Times New Roman" pitchFamily="18" charset="0"/>
                  <a:cs typeface="Times New Roman" pitchFamily="18" charset="0"/>
                </a:rPr>
                <a:t>trong</a:t>
              </a:r>
              <a:r>
                <a:rPr lang="en-US" sz="1650" b="1" dirty="0">
                  <a:solidFill>
                    <a:prstClr val="black"/>
                  </a:solidFill>
                  <a:latin typeface="Times New Roman" pitchFamily="18" charset="0"/>
                  <a:cs typeface="Times New Roman" pitchFamily="18" charset="0"/>
                </a:rPr>
                <a:t> </a:t>
              </a:r>
              <a:r>
                <a:rPr lang="en-US" sz="1650" b="1" dirty="0" err="1">
                  <a:solidFill>
                    <a:prstClr val="black"/>
                  </a:solidFill>
                  <a:latin typeface="Times New Roman" pitchFamily="18" charset="0"/>
                  <a:cs typeface="Times New Roman" pitchFamily="18" charset="0"/>
                </a:rPr>
                <a:t>nước</a:t>
              </a:r>
              <a:r>
                <a:rPr lang="en-US" sz="1650" b="1" dirty="0">
                  <a:solidFill>
                    <a:prstClr val="black"/>
                  </a:solidFill>
                  <a:latin typeface="Times New Roman" pitchFamily="18" charset="0"/>
                  <a:cs typeface="Times New Roman" pitchFamily="18" charset="0"/>
                </a:rPr>
                <a:t>, </a:t>
              </a:r>
            </a:p>
            <a:p>
              <a:pPr algn="ctr" defTabSz="685784"/>
              <a:r>
                <a:rPr lang="en-US" sz="1650" b="1" dirty="0" err="1">
                  <a:solidFill>
                    <a:prstClr val="black"/>
                  </a:solidFill>
                  <a:latin typeface="Times New Roman" pitchFamily="18" charset="0"/>
                  <a:cs typeface="Times New Roman" pitchFamily="18" charset="0"/>
                </a:rPr>
                <a:t>khi</a:t>
              </a:r>
              <a:r>
                <a:rPr lang="en-US" sz="1650" b="1" dirty="0">
                  <a:solidFill>
                    <a:prstClr val="black"/>
                  </a:solidFill>
                  <a:latin typeface="Times New Roman" pitchFamily="18" charset="0"/>
                  <a:cs typeface="Times New Roman" pitchFamily="18" charset="0"/>
                </a:rPr>
                <a:t> tan </a:t>
              </a:r>
              <a:r>
                <a:rPr lang="en-US" sz="1650" b="1" dirty="0" err="1">
                  <a:solidFill>
                    <a:prstClr val="black"/>
                  </a:solidFill>
                  <a:latin typeface="Times New Roman" pitchFamily="18" charset="0"/>
                  <a:cs typeface="Times New Roman" pitchFamily="18" charset="0"/>
                </a:rPr>
                <a:t>tỏa</a:t>
              </a:r>
              <a:r>
                <a:rPr lang="en-US" sz="1650" b="1" dirty="0">
                  <a:solidFill>
                    <a:prstClr val="black"/>
                  </a:solidFill>
                  <a:latin typeface="Times New Roman" pitchFamily="18" charset="0"/>
                  <a:cs typeface="Times New Roman" pitchFamily="18" charset="0"/>
                </a:rPr>
                <a:t> </a:t>
              </a:r>
              <a:r>
                <a:rPr lang="en-US" sz="1650" b="1" dirty="0" err="1">
                  <a:solidFill>
                    <a:prstClr val="black"/>
                  </a:solidFill>
                  <a:latin typeface="Times New Roman" pitchFamily="18" charset="0"/>
                  <a:cs typeface="Times New Roman" pitchFamily="18" charset="0"/>
                </a:rPr>
                <a:t>rất</a:t>
              </a:r>
              <a:r>
                <a:rPr lang="en-US" sz="1650" b="1" dirty="0">
                  <a:solidFill>
                    <a:prstClr val="black"/>
                  </a:solidFill>
                  <a:latin typeface="Times New Roman" pitchFamily="18" charset="0"/>
                  <a:cs typeface="Times New Roman" pitchFamily="18" charset="0"/>
                </a:rPr>
                <a:t> </a:t>
              </a:r>
              <a:r>
                <a:rPr lang="en-US" sz="1650" b="1" dirty="0" err="1">
                  <a:solidFill>
                    <a:prstClr val="black"/>
                  </a:solidFill>
                  <a:latin typeface="Times New Roman" pitchFamily="18" charset="0"/>
                  <a:cs typeface="Times New Roman" pitchFamily="18" charset="0"/>
                </a:rPr>
                <a:t>nhiều</a:t>
              </a:r>
              <a:r>
                <a:rPr lang="en-US" sz="1650" b="1" dirty="0">
                  <a:solidFill>
                    <a:prstClr val="black"/>
                  </a:solidFill>
                  <a:latin typeface="Times New Roman" pitchFamily="18" charset="0"/>
                  <a:cs typeface="Times New Roman" pitchFamily="18" charset="0"/>
                </a:rPr>
                <a:t> </a:t>
              </a:r>
              <a:r>
                <a:rPr lang="en-US" sz="1650" b="1" dirty="0" err="1">
                  <a:solidFill>
                    <a:prstClr val="black"/>
                  </a:solidFill>
                  <a:latin typeface="Times New Roman" pitchFamily="18" charset="0"/>
                  <a:cs typeface="Times New Roman" pitchFamily="18" charset="0"/>
                </a:rPr>
                <a:t>nhiệt</a:t>
              </a:r>
              <a:endParaRPr lang="en-US" sz="1650" b="1" dirty="0">
                <a:solidFill>
                  <a:prstClr val="black"/>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658012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7AD94E-D231-D40E-CB4D-F5C73B0CF7FD}"/>
              </a:ext>
            </a:extLst>
          </p:cNvPr>
          <p:cNvGrpSpPr/>
          <p:nvPr/>
        </p:nvGrpSpPr>
        <p:grpSpPr>
          <a:xfrm>
            <a:off x="1284430" y="2241279"/>
            <a:ext cx="1970257" cy="2007150"/>
            <a:chOff x="2235527" y="2854001"/>
            <a:chExt cx="2627009" cy="2676201"/>
          </a:xfrm>
        </p:grpSpPr>
        <p:grpSp>
          <p:nvGrpSpPr>
            <p:cNvPr id="5" name="Group 4">
              <a:extLst>
                <a:ext uri="{FF2B5EF4-FFF2-40B4-BE49-F238E27FC236}">
                  <a16:creationId xmlns:a16="http://schemas.microsoft.com/office/drawing/2014/main" id="{2F94F357-6809-6112-B8DF-39925E7FE75D}"/>
                </a:ext>
              </a:extLst>
            </p:cNvPr>
            <p:cNvGrpSpPr/>
            <p:nvPr/>
          </p:nvGrpSpPr>
          <p:grpSpPr>
            <a:xfrm>
              <a:off x="2832809" y="2854001"/>
              <a:ext cx="1432446" cy="1677130"/>
              <a:chOff x="3578882" y="2921880"/>
              <a:chExt cx="1432446" cy="1677130"/>
            </a:xfrm>
          </p:grpSpPr>
          <p:sp>
            <p:nvSpPr>
              <p:cNvPr id="7" name="Freeform: Shape 6">
                <a:extLst>
                  <a:ext uri="{FF2B5EF4-FFF2-40B4-BE49-F238E27FC236}">
                    <a16:creationId xmlns:a16="http://schemas.microsoft.com/office/drawing/2014/main" id="{7653DD85-DCA0-1528-2198-80F1A42F7776}"/>
                  </a:ext>
                </a:extLst>
              </p:cNvPr>
              <p:cNvSpPr/>
              <p:nvPr/>
            </p:nvSpPr>
            <p:spPr>
              <a:xfrm>
                <a:off x="3582766" y="3426614"/>
                <a:ext cx="1358579" cy="117239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gradFill>
                <a:gsLst>
                  <a:gs pos="0">
                    <a:schemeClr val="accent1">
                      <a:lumMod val="20000"/>
                      <a:lumOff val="80000"/>
                    </a:schemeClr>
                  </a:gs>
                  <a:gs pos="100000">
                    <a:schemeClr val="accent1">
                      <a:lumMod val="60000"/>
                      <a:lumOff val="4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grpSp>
            <p:nvGrpSpPr>
              <p:cNvPr id="8" name="!!CocThuyTinh">
                <a:extLst>
                  <a:ext uri="{FF2B5EF4-FFF2-40B4-BE49-F238E27FC236}">
                    <a16:creationId xmlns:a16="http://schemas.microsoft.com/office/drawing/2014/main" id="{FB6BDD1D-0A98-7B2D-C280-7E3596E0E549}"/>
                  </a:ext>
                </a:extLst>
              </p:cNvPr>
              <p:cNvGrpSpPr/>
              <p:nvPr/>
            </p:nvGrpSpPr>
            <p:grpSpPr>
              <a:xfrm>
                <a:off x="3578882" y="2921880"/>
                <a:ext cx="1432446" cy="1677130"/>
                <a:chOff x="3543300" y="3878556"/>
                <a:chExt cx="1525116" cy="1785629"/>
              </a:xfrm>
            </p:grpSpPr>
            <p:sp>
              <p:nvSpPr>
                <p:cNvPr id="9" name="Freeform: Shape 8">
                  <a:extLst>
                    <a:ext uri="{FF2B5EF4-FFF2-40B4-BE49-F238E27FC236}">
                      <a16:creationId xmlns:a16="http://schemas.microsoft.com/office/drawing/2014/main" id="{87645BEC-57D1-3BC0-92E7-6A6F283E9273}"/>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cxnSp>
              <p:nvCxnSpPr>
                <p:cNvPr id="10" name="Straight Connector 9">
                  <a:extLst>
                    <a:ext uri="{FF2B5EF4-FFF2-40B4-BE49-F238E27FC236}">
                      <a16:creationId xmlns:a16="http://schemas.microsoft.com/office/drawing/2014/main" id="{3AA0874B-6EA0-D2DF-1AA2-55B8877E7BAB}"/>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B7A419C-9B52-DD97-F809-8065DD429BAE}"/>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A5FFAF5-EF04-681E-60B0-8939ECFB9B21}"/>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B6660F-0B82-0FFE-78BC-80AB7F21B10E}"/>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60877E-A724-7F42-4316-6A63694A99F1}"/>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sp>
          <p:nvSpPr>
            <p:cNvPr id="6" name="!!Step1b">
              <a:extLst>
                <a:ext uri="{FF2B5EF4-FFF2-40B4-BE49-F238E27FC236}">
                  <a16:creationId xmlns:a16="http://schemas.microsoft.com/office/drawing/2014/main" id="{B4558EB6-1AAC-02A4-1210-FAA3182C5D60}"/>
                </a:ext>
              </a:extLst>
            </p:cNvPr>
            <p:cNvSpPr txBox="1"/>
            <p:nvPr/>
          </p:nvSpPr>
          <p:spPr>
            <a:xfrm>
              <a:off x="2235527" y="4586354"/>
              <a:ext cx="2627009" cy="943848"/>
            </a:xfrm>
            <a:prstGeom prst="rect">
              <a:avLst/>
            </a:prstGeom>
            <a:noFill/>
          </p:spPr>
          <p:txBody>
            <a:bodyPr wrap="square" rtlCol="0">
              <a:spAutoFit/>
            </a:bodyPr>
            <a:lstStyle/>
            <a:p>
              <a:pPr algn="ctr"/>
              <a:r>
                <a:rPr lang="vi-VN" sz="2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Dung dịch sulfuric acid đặc</a:t>
              </a:r>
              <a:endParaRPr lang="en-US" sz="1600" dirty="0">
                <a:solidFill>
                  <a:srgbClr val="0070C0"/>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1759B76C-DD7F-DA3E-121E-BDB7E818E1C4}"/>
              </a:ext>
            </a:extLst>
          </p:cNvPr>
          <p:cNvGrpSpPr/>
          <p:nvPr/>
        </p:nvGrpSpPr>
        <p:grpSpPr>
          <a:xfrm>
            <a:off x="1500516" y="558008"/>
            <a:ext cx="1681919" cy="618463"/>
            <a:chOff x="4889828" y="3165500"/>
            <a:chExt cx="2116345" cy="824617"/>
          </a:xfrm>
        </p:grpSpPr>
        <p:sp>
          <p:nvSpPr>
            <p:cNvPr id="18" name="Rectangle: Rounded Corners 17">
              <a:extLst>
                <a:ext uri="{FF2B5EF4-FFF2-40B4-BE49-F238E27FC236}">
                  <a16:creationId xmlns:a16="http://schemas.microsoft.com/office/drawing/2014/main" id="{C8B8D409-8885-4D89-9B92-0A3DEC18CCCD}"/>
                </a:ext>
              </a:extLst>
            </p:cNvPr>
            <p:cNvSpPr/>
            <p:nvPr/>
          </p:nvSpPr>
          <p:spPr>
            <a:xfrm>
              <a:off x="4912155" y="3165500"/>
              <a:ext cx="2094018" cy="824617"/>
            </a:xfrm>
            <a:prstGeom prst="roundRect">
              <a:avLst>
                <a:gd name="adj" fmla="val 9350"/>
              </a:avLst>
            </a:prstGeom>
            <a:solidFill>
              <a:srgbClr val="E76F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EC48656-6AB5-C915-EA08-3A56E21DC31A}"/>
                </a:ext>
              </a:extLst>
            </p:cNvPr>
            <p:cNvSpPr txBox="1"/>
            <p:nvPr/>
          </p:nvSpPr>
          <p:spPr>
            <a:xfrm>
              <a:off x="4889828" y="3254643"/>
              <a:ext cx="2116345" cy="67710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Lưu</a:t>
              </a:r>
              <a:r>
                <a:rPr lang="en-US" sz="2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ý</a:t>
              </a:r>
            </a:p>
          </p:txBody>
        </p:sp>
      </p:grpSp>
      <p:sp>
        <p:nvSpPr>
          <p:cNvPr id="20" name="Oval 19">
            <a:extLst>
              <a:ext uri="{FF2B5EF4-FFF2-40B4-BE49-F238E27FC236}">
                <a16:creationId xmlns:a16="http://schemas.microsoft.com/office/drawing/2014/main" id="{D8EE8338-C65E-16A8-186B-CB12E157C063}"/>
              </a:ext>
            </a:extLst>
          </p:cNvPr>
          <p:cNvSpPr/>
          <p:nvPr/>
        </p:nvSpPr>
        <p:spPr>
          <a:xfrm>
            <a:off x="983562" y="497399"/>
            <a:ext cx="739679" cy="73967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pic>
        <p:nvPicPr>
          <p:cNvPr id="21" name="Graphic 20">
            <a:extLst>
              <a:ext uri="{FF2B5EF4-FFF2-40B4-BE49-F238E27FC236}">
                <a16:creationId xmlns:a16="http://schemas.microsoft.com/office/drawing/2014/main" id="{0A5FFC3B-4383-0AB3-ACFD-533C02343D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3849" y="572030"/>
            <a:ext cx="537583" cy="537583"/>
          </a:xfrm>
          <a:prstGeom prst="rect">
            <a:avLst/>
          </a:prstGeom>
        </p:spPr>
      </p:pic>
      <p:pic>
        <p:nvPicPr>
          <p:cNvPr id="22" name="Picture 21">
            <a:extLst>
              <a:ext uri="{FF2B5EF4-FFF2-40B4-BE49-F238E27FC236}">
                <a16:creationId xmlns:a16="http://schemas.microsoft.com/office/drawing/2014/main" id="{B66B7F71-8978-DA76-9AE3-32AA523AC595}"/>
              </a:ext>
            </a:extLst>
          </p:cNvPr>
          <p:cNvPicPr>
            <a:picLocks noChangeAspect="1"/>
          </p:cNvPicPr>
          <p:nvPr/>
        </p:nvPicPr>
        <p:blipFill>
          <a:blip r:embed="rId4"/>
          <a:stretch>
            <a:fillRect/>
          </a:stretch>
        </p:blipFill>
        <p:spPr>
          <a:xfrm rot="17665228">
            <a:off x="2285428" y="842782"/>
            <a:ext cx="2133600" cy="2143125"/>
          </a:xfrm>
          <a:prstGeom prst="rect">
            <a:avLst/>
          </a:prstGeom>
        </p:spPr>
      </p:pic>
      <p:sp>
        <p:nvSpPr>
          <p:cNvPr id="23" name="TextBox 22">
            <a:extLst>
              <a:ext uri="{FF2B5EF4-FFF2-40B4-BE49-F238E27FC236}">
                <a16:creationId xmlns:a16="http://schemas.microsoft.com/office/drawing/2014/main" id="{D48AC835-EB1A-E18C-FDE9-DD41BC930528}"/>
              </a:ext>
            </a:extLst>
          </p:cNvPr>
          <p:cNvSpPr txBox="1"/>
          <p:nvPr/>
        </p:nvSpPr>
        <p:spPr>
          <a:xfrm>
            <a:off x="3810060" y="881302"/>
            <a:ext cx="140023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cất</a:t>
            </a:r>
            <a:endParaRPr lang="en-US" sz="2000" dirty="0">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C97FBCA3-240E-4B83-BDB4-ACED96D90123}"/>
              </a:ext>
            </a:extLst>
          </p:cNvPr>
          <p:cNvCxnSpPr>
            <a:stCxn id="23" idx="2"/>
          </p:cNvCxnSpPr>
          <p:nvPr/>
        </p:nvCxnSpPr>
        <p:spPr>
          <a:xfrm flipH="1">
            <a:off x="3810060" y="1281412"/>
            <a:ext cx="700117" cy="515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ardrop 24">
            <a:extLst>
              <a:ext uri="{FF2B5EF4-FFF2-40B4-BE49-F238E27FC236}">
                <a16:creationId xmlns:a16="http://schemas.microsoft.com/office/drawing/2014/main" id="{D991CA53-5EBD-F09B-510D-DE3DA2453358}"/>
              </a:ext>
            </a:extLst>
          </p:cNvPr>
          <p:cNvSpPr/>
          <p:nvPr/>
        </p:nvSpPr>
        <p:spPr>
          <a:xfrm rot="20172539">
            <a:off x="2367705" y="1994217"/>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ardrop 25">
            <a:extLst>
              <a:ext uri="{FF2B5EF4-FFF2-40B4-BE49-F238E27FC236}">
                <a16:creationId xmlns:a16="http://schemas.microsoft.com/office/drawing/2014/main" id="{F4D69245-4973-9ECC-03E3-30111A84C6AA}"/>
              </a:ext>
            </a:extLst>
          </p:cNvPr>
          <p:cNvSpPr/>
          <p:nvPr/>
        </p:nvSpPr>
        <p:spPr>
          <a:xfrm rot="20172539">
            <a:off x="2280687" y="2198496"/>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9EE44AAB-388C-B9E2-F32C-CD76FA2E4190}"/>
              </a:ext>
            </a:extLst>
          </p:cNvPr>
          <p:cNvSpPr/>
          <p:nvPr/>
        </p:nvSpPr>
        <p:spPr>
          <a:xfrm rot="20172539">
            <a:off x="2193669" y="2406270"/>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9B9B0692-FCD2-603A-3271-1E3CE81E0838}"/>
              </a:ext>
            </a:extLst>
          </p:cNvPr>
          <p:cNvSpPr/>
          <p:nvPr/>
        </p:nvSpPr>
        <p:spPr>
          <a:xfrm>
            <a:off x="839227" y="2024054"/>
            <a:ext cx="2833488" cy="199167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7D55A07-925E-32BF-8B4A-094B111A3776}"/>
              </a:ext>
            </a:extLst>
          </p:cNvPr>
          <p:cNvGrpSpPr/>
          <p:nvPr/>
        </p:nvGrpSpPr>
        <p:grpSpPr>
          <a:xfrm>
            <a:off x="4931447" y="2457507"/>
            <a:ext cx="1970257" cy="1699374"/>
            <a:chOff x="2235527" y="2854001"/>
            <a:chExt cx="2627009" cy="2265833"/>
          </a:xfrm>
        </p:grpSpPr>
        <p:grpSp>
          <p:nvGrpSpPr>
            <p:cNvPr id="30" name="Group 29">
              <a:extLst>
                <a:ext uri="{FF2B5EF4-FFF2-40B4-BE49-F238E27FC236}">
                  <a16:creationId xmlns:a16="http://schemas.microsoft.com/office/drawing/2014/main" id="{4DA75725-4E70-1949-9CBD-20D194BACFD9}"/>
                </a:ext>
              </a:extLst>
            </p:cNvPr>
            <p:cNvGrpSpPr/>
            <p:nvPr/>
          </p:nvGrpSpPr>
          <p:grpSpPr>
            <a:xfrm>
              <a:off x="2832809" y="2854001"/>
              <a:ext cx="1432446" cy="1677130"/>
              <a:chOff x="3578882" y="2921880"/>
              <a:chExt cx="1432446" cy="1677130"/>
            </a:xfrm>
          </p:grpSpPr>
          <p:sp>
            <p:nvSpPr>
              <p:cNvPr id="32" name="Freeform: Shape 31">
                <a:extLst>
                  <a:ext uri="{FF2B5EF4-FFF2-40B4-BE49-F238E27FC236}">
                    <a16:creationId xmlns:a16="http://schemas.microsoft.com/office/drawing/2014/main" id="{77484974-D78F-9506-28C3-C3F8051BFBF3}"/>
                  </a:ext>
                </a:extLst>
              </p:cNvPr>
              <p:cNvSpPr/>
              <p:nvPr/>
            </p:nvSpPr>
            <p:spPr>
              <a:xfrm>
                <a:off x="3582766" y="3426614"/>
                <a:ext cx="1358579" cy="117239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gradFill>
                <a:gsLst>
                  <a:gs pos="0">
                    <a:schemeClr val="accent1">
                      <a:lumMod val="20000"/>
                      <a:lumOff val="80000"/>
                    </a:schemeClr>
                  </a:gs>
                  <a:gs pos="100000">
                    <a:schemeClr val="accent1">
                      <a:lumMod val="60000"/>
                      <a:lumOff val="40000"/>
                    </a:schemeClr>
                  </a:gs>
                </a:gsLst>
                <a:lin ang="5400000" scaled="1"/>
              </a:gradFill>
              <a:ln>
                <a:solidFill>
                  <a:schemeClr val="tx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grpSp>
            <p:nvGrpSpPr>
              <p:cNvPr id="33" name="!!CocThuyTinh">
                <a:extLst>
                  <a:ext uri="{FF2B5EF4-FFF2-40B4-BE49-F238E27FC236}">
                    <a16:creationId xmlns:a16="http://schemas.microsoft.com/office/drawing/2014/main" id="{A2C61D83-8D18-6483-6DDF-3C1AF93D789C}"/>
                  </a:ext>
                </a:extLst>
              </p:cNvPr>
              <p:cNvGrpSpPr/>
              <p:nvPr/>
            </p:nvGrpSpPr>
            <p:grpSpPr>
              <a:xfrm>
                <a:off x="3578882" y="2921880"/>
                <a:ext cx="1432446" cy="1677130"/>
                <a:chOff x="3543300" y="3878556"/>
                <a:chExt cx="1525116" cy="1785629"/>
              </a:xfrm>
            </p:grpSpPr>
            <p:sp>
              <p:nvSpPr>
                <p:cNvPr id="34" name="Freeform: Shape 33">
                  <a:extLst>
                    <a:ext uri="{FF2B5EF4-FFF2-40B4-BE49-F238E27FC236}">
                      <a16:creationId xmlns:a16="http://schemas.microsoft.com/office/drawing/2014/main" id="{70E5FEF1-1927-9E55-1CC0-DDD78735060A}"/>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cxnSp>
              <p:nvCxnSpPr>
                <p:cNvPr id="35" name="Straight Connector 34">
                  <a:extLst>
                    <a:ext uri="{FF2B5EF4-FFF2-40B4-BE49-F238E27FC236}">
                      <a16:creationId xmlns:a16="http://schemas.microsoft.com/office/drawing/2014/main" id="{DE2BEC55-0E1E-C190-3AAD-FEE25A681059}"/>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8CFCD5-E79B-61D2-394F-CD7F470C8038}"/>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FA0440-EFFD-941C-CDA8-7B3FBA185642}"/>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457166-32DE-1D08-F081-F3A122EB3C18}"/>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798AF8-2592-36C2-FD23-3B47E9CE316A}"/>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sp>
          <p:nvSpPr>
            <p:cNvPr id="31" name="!!Step1b">
              <a:extLst>
                <a:ext uri="{FF2B5EF4-FFF2-40B4-BE49-F238E27FC236}">
                  <a16:creationId xmlns:a16="http://schemas.microsoft.com/office/drawing/2014/main" id="{E57761F5-9A87-01A1-E201-5904904843A0}"/>
                </a:ext>
              </a:extLst>
            </p:cNvPr>
            <p:cNvSpPr txBox="1"/>
            <p:nvPr/>
          </p:nvSpPr>
          <p:spPr>
            <a:xfrm>
              <a:off x="2235527" y="4586354"/>
              <a:ext cx="2627009" cy="533480"/>
            </a:xfrm>
            <a:prstGeom prst="rect">
              <a:avLst/>
            </a:prstGeom>
            <a:noFill/>
          </p:spPr>
          <p:txBody>
            <a:bodyPr wrap="square" rtlCol="0">
              <a:spAutoFit/>
            </a:bodyPr>
            <a:lstStyle/>
            <a:p>
              <a:pPr algn="ctr"/>
              <a:r>
                <a:rPr lang="en-US" sz="2000" dirty="0" err="1">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Nước</a:t>
              </a:r>
              <a:r>
                <a:rPr lang="en-US" sz="20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cất</a:t>
              </a:r>
              <a:endParaRPr lang="en-US" sz="1600" dirty="0">
                <a:solidFill>
                  <a:srgbClr val="0070C0"/>
                </a:solidFill>
                <a:latin typeface="Times New Roman" panose="02020603050405020304" pitchFamily="18" charset="0"/>
                <a:cs typeface="Times New Roman" panose="02020603050405020304" pitchFamily="18" charset="0"/>
              </a:endParaRPr>
            </a:p>
          </p:txBody>
        </p:sp>
      </p:grpSp>
      <p:sp>
        <p:nvSpPr>
          <p:cNvPr id="40" name="Arrow: Right 39">
            <a:extLst>
              <a:ext uri="{FF2B5EF4-FFF2-40B4-BE49-F238E27FC236}">
                <a16:creationId xmlns:a16="http://schemas.microsoft.com/office/drawing/2014/main" id="{95765DFA-564A-EDB7-527F-FF1F4CA2CDAD}"/>
              </a:ext>
            </a:extLst>
          </p:cNvPr>
          <p:cNvSpPr/>
          <p:nvPr/>
        </p:nvSpPr>
        <p:spPr>
          <a:xfrm>
            <a:off x="3517464" y="2914371"/>
            <a:ext cx="1211032" cy="385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BE9BBF8-FB4E-903E-E862-4963FFCE70C0}"/>
              </a:ext>
            </a:extLst>
          </p:cNvPr>
          <p:cNvPicPr>
            <a:picLocks noChangeAspect="1"/>
          </p:cNvPicPr>
          <p:nvPr/>
        </p:nvPicPr>
        <p:blipFill>
          <a:blip r:embed="rId5"/>
          <a:stretch>
            <a:fillRect/>
          </a:stretch>
        </p:blipFill>
        <p:spPr>
          <a:xfrm>
            <a:off x="6041906" y="558008"/>
            <a:ext cx="1579562" cy="1579562"/>
          </a:xfrm>
          <a:prstGeom prst="rect">
            <a:avLst/>
          </a:prstGeom>
        </p:spPr>
      </p:pic>
      <p:sp>
        <p:nvSpPr>
          <p:cNvPr id="42" name="Teardrop 41">
            <a:extLst>
              <a:ext uri="{FF2B5EF4-FFF2-40B4-BE49-F238E27FC236}">
                <a16:creationId xmlns:a16="http://schemas.microsoft.com/office/drawing/2014/main" id="{7B3B8457-5B02-F745-2EF6-0BE78DE482E3}"/>
              </a:ext>
            </a:extLst>
          </p:cNvPr>
          <p:cNvSpPr/>
          <p:nvPr/>
        </p:nvSpPr>
        <p:spPr>
          <a:xfrm rot="20172539">
            <a:off x="6066622" y="2156382"/>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ardrop 42">
            <a:extLst>
              <a:ext uri="{FF2B5EF4-FFF2-40B4-BE49-F238E27FC236}">
                <a16:creationId xmlns:a16="http://schemas.microsoft.com/office/drawing/2014/main" id="{CFD320F5-8A8F-2BDB-71F7-5F063A9F9FAC}"/>
              </a:ext>
            </a:extLst>
          </p:cNvPr>
          <p:cNvSpPr/>
          <p:nvPr/>
        </p:nvSpPr>
        <p:spPr>
          <a:xfrm rot="20172539">
            <a:off x="5979604" y="2360661"/>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a:extLst>
              <a:ext uri="{FF2B5EF4-FFF2-40B4-BE49-F238E27FC236}">
                <a16:creationId xmlns:a16="http://schemas.microsoft.com/office/drawing/2014/main" id="{BB0E5063-9528-6C15-B3F4-D75F385F6F8D}"/>
              </a:ext>
            </a:extLst>
          </p:cNvPr>
          <p:cNvSpPr/>
          <p:nvPr/>
        </p:nvSpPr>
        <p:spPr>
          <a:xfrm rot="20172539">
            <a:off x="5892586" y="2568435"/>
            <a:ext cx="124605" cy="148782"/>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567A89F-3909-76B0-9000-5DBB9909B41C}"/>
              </a:ext>
            </a:extLst>
          </p:cNvPr>
          <p:cNvSpPr txBox="1"/>
          <p:nvPr/>
        </p:nvSpPr>
        <p:spPr>
          <a:xfrm>
            <a:off x="6921351" y="1841169"/>
            <a:ext cx="1239087"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SO</a:t>
            </a:r>
            <a:r>
              <a:rPr lang="en-US" sz="2000" baseline="-25000" dirty="0">
                <a:latin typeface="Times New Roman" panose="02020603050405020304" pitchFamily="18" charset="0"/>
                <a:cs typeface="Times New Roman" panose="02020603050405020304" pitchFamily="18" charset="0"/>
              </a:rPr>
              <a:t>4 </a:t>
            </a:r>
            <a:r>
              <a:rPr lang="en-US" sz="2000" dirty="0" err="1">
                <a:latin typeface="Times New Roman" panose="02020603050405020304" pitchFamily="18" charset="0"/>
                <a:cs typeface="Times New Roman" panose="02020603050405020304" pitchFamily="18" charset="0"/>
              </a:rPr>
              <a:t>đặc</a:t>
            </a:r>
            <a:endParaRPr lang="en-US" sz="2000" dirty="0">
              <a:latin typeface="Times New Roman" panose="02020603050405020304" pitchFamily="18" charset="0"/>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id="{68A9D906-5119-F2E9-BE04-AD95909C678B}"/>
              </a:ext>
            </a:extLst>
          </p:cNvPr>
          <p:cNvCxnSpPr>
            <a:cxnSpLocks/>
            <a:stCxn id="45" idx="1"/>
          </p:cNvCxnSpPr>
          <p:nvPr/>
        </p:nvCxnSpPr>
        <p:spPr>
          <a:xfrm flipH="1" flipV="1">
            <a:off x="6155486" y="2297538"/>
            <a:ext cx="765865" cy="51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3CF69CB-F945-BC0A-75DC-A4374CDF89BC}"/>
              </a:ext>
            </a:extLst>
          </p:cNvPr>
          <p:cNvCxnSpPr/>
          <p:nvPr/>
        </p:nvCxnSpPr>
        <p:spPr>
          <a:xfrm>
            <a:off x="5379409" y="1631676"/>
            <a:ext cx="776077" cy="181344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52" name="TextBox 51">
            <a:extLst>
              <a:ext uri="{FF2B5EF4-FFF2-40B4-BE49-F238E27FC236}">
                <a16:creationId xmlns:a16="http://schemas.microsoft.com/office/drawing/2014/main" id="{8CA10993-D28E-2582-85A7-52B6BE71445B}"/>
              </a:ext>
            </a:extLst>
          </p:cNvPr>
          <p:cNvSpPr txBox="1"/>
          <p:nvPr/>
        </p:nvSpPr>
        <p:spPr>
          <a:xfrm>
            <a:off x="6936002" y="3328720"/>
            <a:ext cx="1189981"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Đũa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endParaRPr lang="en-US" sz="2000" dirty="0">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09AA2F05-349C-C28E-BAE3-B1ADB07FDA81}"/>
              </a:ext>
            </a:extLst>
          </p:cNvPr>
          <p:cNvCxnSpPr>
            <a:cxnSpLocks/>
            <a:stCxn id="52" idx="1"/>
          </p:cNvCxnSpPr>
          <p:nvPr/>
        </p:nvCxnSpPr>
        <p:spPr>
          <a:xfrm flipH="1" flipV="1">
            <a:off x="6128925" y="3290073"/>
            <a:ext cx="807077" cy="392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155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circle(in)">
                                      <p:cBhvr>
                                        <p:cTn id="38" dur="2000"/>
                                        <p:tgtEl>
                                          <p:spTgt spid="40"/>
                                        </p:tgtEl>
                                      </p:cBhvr>
                                    </p:animEffect>
                                  </p:childTnLst>
                                </p:cTn>
                              </p:par>
                              <p:par>
                                <p:cTn id="39" presetID="6" presetClass="entr" presetSubtype="16"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arn(inVertical)">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arn(inVertic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arn(inVertic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barn(inVertical)">
                                      <p:cBhvr>
                                        <p:cTn id="68" dur="500"/>
                                        <p:tgtEl>
                                          <p:spTgt spid="4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arn(inVertical)">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barn(inVertical)">
                                      <p:cBhvr>
                                        <p:cTn id="76" dur="500"/>
                                        <p:tgtEl>
                                          <p:spTgt spid="5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barn(inVertical)">
                                      <p:cBhvr>
                                        <p:cTn id="79" dur="500"/>
                                        <p:tgtEl>
                                          <p:spTgt spid="52"/>
                                        </p:tgtEl>
                                      </p:cBhvr>
                                    </p:animEffect>
                                  </p:childTnLst>
                                </p:cTn>
                              </p:par>
                              <p:par>
                                <p:cTn id="80" presetID="16" presetClass="entr" presetSubtype="21"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arn(inVertical)">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40" grpId="0" animBg="1"/>
      <p:bldP spid="42" grpId="0" animBg="1"/>
      <p:bldP spid="43" grpId="0" animBg="1"/>
      <p:bldP spid="44" grpId="0" animBg="1"/>
      <p:bldP spid="45"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4DCC-0122-8458-10E3-D6E773B6130E}"/>
              </a:ext>
            </a:extLst>
          </p:cNvPr>
          <p:cNvSpPr>
            <a:spLocks noGrp="1"/>
          </p:cNvSpPr>
          <p:nvPr>
            <p:ph type="ctrTitle"/>
          </p:nvPr>
        </p:nvSpPr>
        <p:spPr>
          <a:xfrm>
            <a:off x="1557867" y="397650"/>
            <a:ext cx="6912483" cy="591000"/>
          </a:xfrm>
        </p:spPr>
        <p:txBody>
          <a:bodyPr/>
          <a:lstStyle/>
          <a:p>
            <a:r>
              <a:rPr lang="en-US" sz="2800" b="1" dirty="0">
                <a:solidFill>
                  <a:srgbClr val="FF0000"/>
                </a:solidFill>
                <a:latin typeface="Times New Roman" pitchFamily="18" charset="0"/>
                <a:cs typeface="Times New Roman" pitchFamily="18" charset="0"/>
              </a:rPr>
              <a:t>MỘT SỐ HÌNH ẢNH BỊ BỎNG DO ACID</a:t>
            </a:r>
            <a:endParaRPr lang="en-US" sz="2800" dirty="0"/>
          </a:p>
        </p:txBody>
      </p:sp>
      <p:pic>
        <p:nvPicPr>
          <p:cNvPr id="3" name="Picture 2" descr="vtc_44511_kamilat[1]">
            <a:extLst>
              <a:ext uri="{FF2B5EF4-FFF2-40B4-BE49-F238E27FC236}">
                <a16:creationId xmlns:a16="http://schemas.microsoft.com/office/drawing/2014/main" id="{CECECB6F-DCAF-8C3F-E83B-E7FFD61E90DA}"/>
              </a:ext>
            </a:extLst>
          </p:cNvPr>
          <p:cNvPicPr>
            <a:picLocks noChangeAspect="1" noChangeArrowheads="1"/>
          </p:cNvPicPr>
          <p:nvPr/>
        </p:nvPicPr>
        <p:blipFill>
          <a:blip r:embed="rId2"/>
          <a:srcRect/>
          <a:stretch>
            <a:fillRect/>
          </a:stretch>
        </p:blipFill>
        <p:spPr bwMode="auto">
          <a:xfrm>
            <a:off x="1257301" y="1568399"/>
            <a:ext cx="3474337" cy="2432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4rt4t">
            <a:extLst>
              <a:ext uri="{FF2B5EF4-FFF2-40B4-BE49-F238E27FC236}">
                <a16:creationId xmlns:a16="http://schemas.microsoft.com/office/drawing/2014/main" id="{9BDB92F2-25B3-7B35-7F5B-F12073D32AD0}"/>
              </a:ext>
            </a:extLst>
          </p:cNvPr>
          <p:cNvPicPr>
            <a:picLocks noChangeAspect="1" noChangeArrowheads="1"/>
          </p:cNvPicPr>
          <p:nvPr/>
        </p:nvPicPr>
        <p:blipFill>
          <a:blip r:embed="rId3"/>
          <a:srcRect/>
          <a:stretch>
            <a:fillRect/>
          </a:stretch>
        </p:blipFill>
        <p:spPr bwMode="auto">
          <a:xfrm>
            <a:off x="4800600" y="1574153"/>
            <a:ext cx="3028950" cy="2426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69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E4C-9A11-6F9F-263A-AE7DF6573B26}"/>
              </a:ext>
            </a:extLst>
          </p:cNvPr>
          <p:cNvSpPr>
            <a:spLocks noGrp="1"/>
          </p:cNvSpPr>
          <p:nvPr>
            <p:ph type="ctrTitle"/>
          </p:nvPr>
        </p:nvSpPr>
        <p:spPr>
          <a:xfrm>
            <a:off x="259645" y="397650"/>
            <a:ext cx="8210706" cy="591000"/>
          </a:xfrm>
        </p:spPr>
        <p:txBody>
          <a:bodyPr/>
          <a:lstStyle/>
          <a:p>
            <a:r>
              <a:rPr lang="en-US" sz="2400" b="1" dirty="0">
                <a:solidFill>
                  <a:srgbClr val="FF0000"/>
                </a:solidFill>
                <a:latin typeface="Times New Roman" pitchFamily="18" charset="0"/>
                <a:cs typeface="Times New Roman" pitchFamily="18" charset="0"/>
              </a:rPr>
              <a:t>KHÔNG SỬ DỤNG HOÁ CHẤT ĐỂ LÀM CÔNG CỤ CHO </a:t>
            </a:r>
            <a:br>
              <a:rPr lang="en-US" sz="2400" b="1" dirty="0">
                <a:solidFill>
                  <a:srgbClr val="FF000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NHỮNG HÀNH ĐỘNG PHI PHÁP</a:t>
            </a:r>
            <a:endParaRPr lang="en-US" b="1" dirty="0"/>
          </a:p>
        </p:txBody>
      </p:sp>
      <p:pic>
        <p:nvPicPr>
          <p:cNvPr id="3" name="Content Placeholder 6" descr="A person looking at the camera&#10;&#10;Description automatically generated">
            <a:extLst>
              <a:ext uri="{FF2B5EF4-FFF2-40B4-BE49-F238E27FC236}">
                <a16:creationId xmlns:a16="http://schemas.microsoft.com/office/drawing/2014/main" id="{83198190-9DB3-CB93-AE68-A4244E358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257300"/>
            <a:ext cx="2457450" cy="3170112"/>
          </a:xfrm>
          <a:prstGeom prst="rect">
            <a:avLst/>
          </a:prstGeom>
        </p:spPr>
      </p:pic>
      <p:pic>
        <p:nvPicPr>
          <p:cNvPr id="4" name="Picture 3">
            <a:extLst>
              <a:ext uri="{FF2B5EF4-FFF2-40B4-BE49-F238E27FC236}">
                <a16:creationId xmlns:a16="http://schemas.microsoft.com/office/drawing/2014/main" id="{A72A3B8A-9291-3D03-803C-E1B56D105CA1}"/>
              </a:ext>
            </a:extLst>
          </p:cNvPr>
          <p:cNvPicPr>
            <a:picLocks noChangeAspect="1"/>
          </p:cNvPicPr>
          <p:nvPr/>
        </p:nvPicPr>
        <p:blipFill>
          <a:blip r:embed="rId3"/>
          <a:stretch>
            <a:fillRect/>
          </a:stretch>
        </p:blipFill>
        <p:spPr>
          <a:xfrm>
            <a:off x="1200150" y="1257300"/>
            <a:ext cx="4057650" cy="3170112"/>
          </a:xfrm>
          <a:prstGeom prst="rect">
            <a:avLst/>
          </a:prstGeom>
        </p:spPr>
      </p:pic>
      <p:cxnSp>
        <p:nvCxnSpPr>
          <p:cNvPr id="5" name="Straight Connector 4">
            <a:extLst>
              <a:ext uri="{FF2B5EF4-FFF2-40B4-BE49-F238E27FC236}">
                <a16:creationId xmlns:a16="http://schemas.microsoft.com/office/drawing/2014/main" id="{A5CE56A0-7ADD-7112-69E7-A0D7B3DDC475}"/>
              </a:ext>
            </a:extLst>
          </p:cNvPr>
          <p:cNvCxnSpPr>
            <a:cxnSpLocks/>
          </p:cNvCxnSpPr>
          <p:nvPr/>
        </p:nvCxnSpPr>
        <p:spPr>
          <a:xfrm>
            <a:off x="1085850" y="1128361"/>
            <a:ext cx="6858000" cy="385762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40410335-CB72-8823-68A9-D5C8CFB0EF52}"/>
              </a:ext>
            </a:extLst>
          </p:cNvPr>
          <p:cNvCxnSpPr>
            <a:cxnSpLocks/>
          </p:cNvCxnSpPr>
          <p:nvPr/>
        </p:nvCxnSpPr>
        <p:spPr>
          <a:xfrm flipH="1">
            <a:off x="1085850" y="1128361"/>
            <a:ext cx="6829412" cy="385762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30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0A33-0FE0-DA58-3C78-8BD386529CB1}"/>
              </a:ext>
            </a:extLst>
          </p:cNvPr>
          <p:cNvSpPr>
            <a:spLocks noGrp="1"/>
          </p:cNvSpPr>
          <p:nvPr>
            <p:ph type="ctrTitle"/>
          </p:nvPr>
        </p:nvSpPr>
        <p:spPr>
          <a:xfrm>
            <a:off x="2370667" y="397650"/>
            <a:ext cx="6099683" cy="591000"/>
          </a:xfrm>
        </p:spPr>
        <p:txBody>
          <a:bodyPr/>
          <a:lstStyle/>
          <a:p>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Sơ</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cứu</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khi</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bị</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dính</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acid</a:t>
            </a:r>
            <a:endParaRPr lang="en-US" sz="4400" dirty="0">
              <a:latin typeface="Times New Roman" panose="02020603050405020304" pitchFamily="18" charset="0"/>
              <a:cs typeface="Times New Roman" panose="02020603050405020304" pitchFamily="18" charset="0"/>
            </a:endParaRPr>
          </a:p>
        </p:txBody>
      </p:sp>
      <p:pic>
        <p:nvPicPr>
          <p:cNvPr id="3" name="Content Placeholder 4" descr="Graphical user interface, text, application, chat or text message&#10;&#10;Description automatically generated">
            <a:extLst>
              <a:ext uri="{FF2B5EF4-FFF2-40B4-BE49-F238E27FC236}">
                <a16:creationId xmlns:a16="http://schemas.microsoft.com/office/drawing/2014/main" id="{F1054A4A-75A8-EF1E-F03F-929AF88F8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264356"/>
            <a:ext cx="8365067" cy="3481495"/>
          </a:xfrm>
          <a:prstGeom prst="rect">
            <a:avLst/>
          </a:prstGeom>
        </p:spPr>
      </p:pic>
    </p:spTree>
    <p:extLst>
      <p:ext uri="{BB962C8B-B14F-4D97-AF65-F5344CB8AC3E}">
        <p14:creationId xmlns:p14="http://schemas.microsoft.com/office/powerpoint/2010/main" val="3071293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51F6-0BB4-9D69-6743-3249BAE1A124}"/>
              </a:ext>
            </a:extLst>
          </p:cNvPr>
          <p:cNvSpPr>
            <a:spLocks noGrp="1"/>
          </p:cNvSpPr>
          <p:nvPr>
            <p:ph type="ctrTitle"/>
          </p:nvPr>
        </p:nvSpPr>
        <p:spPr>
          <a:xfrm>
            <a:off x="372533" y="304800"/>
            <a:ext cx="8398933" cy="1004711"/>
          </a:xfrm>
          <a:solidFill>
            <a:schemeClr val="accent4">
              <a:lumMod val="20000"/>
              <a:lumOff val="80000"/>
            </a:schemeClr>
          </a:solidFill>
        </p:spPr>
        <p:txBody>
          <a:bodyPr/>
          <a:lstStyle/>
          <a:p>
            <a:pPr algn="just"/>
            <a:r>
              <a:rPr lang="vi-VN"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Sulfuric acid là một trong các hoá chất </a:t>
            </a:r>
            <a:r>
              <a:rPr lang="en-US"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vi-VN"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ược sử dụng nhiều trong các ngành công nghiệp (Hình 8.1) và là hoá chất được tiêu thụ nhiều nhất trên th</a:t>
            </a:r>
            <a:r>
              <a:rPr lang="en-US"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ế</a:t>
            </a:r>
            <a:r>
              <a:rPr lang="vi-VN"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giới. </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AF2EE85-FC4A-D17B-29BA-5E0A355AE9C5}"/>
              </a:ext>
            </a:extLst>
          </p:cNvPr>
          <p:cNvPicPr>
            <a:picLocks noChangeAspect="1"/>
          </p:cNvPicPr>
          <p:nvPr/>
        </p:nvPicPr>
        <p:blipFill>
          <a:blip r:embed="rId2"/>
          <a:stretch>
            <a:fillRect/>
          </a:stretch>
        </p:blipFill>
        <p:spPr>
          <a:xfrm>
            <a:off x="745066" y="1449187"/>
            <a:ext cx="7766755" cy="3529213"/>
          </a:xfrm>
          <a:prstGeom prst="rect">
            <a:avLst/>
          </a:prstGeom>
        </p:spPr>
      </p:pic>
    </p:spTree>
    <p:extLst>
      <p:ext uri="{BB962C8B-B14F-4D97-AF65-F5344CB8AC3E}">
        <p14:creationId xmlns:p14="http://schemas.microsoft.com/office/powerpoint/2010/main" val="312304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3192D-698D-EEDB-4474-27CF34309C10}"/>
              </a:ext>
            </a:extLst>
          </p:cNvPr>
          <p:cNvSpPr>
            <a:spLocks noGrp="1"/>
          </p:cNvSpPr>
          <p:nvPr>
            <p:ph type="ctrTitle"/>
          </p:nvPr>
        </p:nvSpPr>
        <p:spPr/>
        <p:txBody>
          <a:bodyPr/>
          <a:lstStyle/>
          <a:p>
            <a:r>
              <a:rPr lang="en-US" sz="4400" b="1" dirty="0" err="1">
                <a:solidFill>
                  <a:srgbClr val="00B050"/>
                </a:solidFill>
                <a:latin typeface="Times New Roman" panose="02020603050405020304" pitchFamily="18" charset="0"/>
                <a:cs typeface="Times New Roman" panose="02020603050405020304" pitchFamily="18" charset="0"/>
              </a:rPr>
              <a:t>Câu</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hỏi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và</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bài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tập</a:t>
            </a:r>
            <a:endParaRPr lang="en-US" sz="4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0422A5-0814-5473-E35B-B87CA9E3126A}"/>
              </a:ext>
            </a:extLst>
          </p:cNvPr>
          <p:cNvSpPr txBox="1"/>
          <p:nvPr/>
        </p:nvSpPr>
        <p:spPr>
          <a:xfrm>
            <a:off x="705555" y="1465589"/>
            <a:ext cx="7732889"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Hình 8.1 để trình bày vế các ung dụng của sulfuric acid. </a:t>
            </a:r>
            <a:endPar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695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latin typeface="Times New Roman" panose="02020603050405020304" pitchFamily="18" charset="0"/>
                <a:cs typeface="Times New Roman" panose="02020603050405020304" pitchFamily="18" charset="0"/>
              </a:rPr>
              <a:t>NỘI DUNG BÀI HỌC</a:t>
            </a:r>
            <a:endParaRPr lang="en-US" sz="4800" dirty="0"/>
          </a:p>
        </p:txBody>
      </p:sp>
      <p:sp>
        <p:nvSpPr>
          <p:cNvPr id="368" name="Google Shape;368;p24"/>
          <p:cNvSpPr txBox="1">
            <a:spLocks noGrp="1"/>
          </p:cNvSpPr>
          <p:nvPr>
            <p:ph type="ctrTitle"/>
          </p:nvPr>
        </p:nvSpPr>
        <p:spPr>
          <a:xfrm>
            <a:off x="5391665" y="726643"/>
            <a:ext cx="3492688"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rgbClr val="00B050"/>
                </a:solidFill>
                <a:latin typeface="Times New Roman" panose="02020603050405020304" pitchFamily="18" charset="0"/>
                <a:cs typeface="Times New Roman" panose="02020603050405020304" pitchFamily="18" charset="0"/>
              </a:rPr>
              <a:t>KHÁI NIỆM ACID</a:t>
            </a:r>
          </a:p>
        </p:txBody>
      </p:sp>
      <p:sp>
        <p:nvSpPr>
          <p:cNvPr id="371" name="Google Shape;371;p24"/>
          <p:cNvSpPr txBox="1">
            <a:spLocks noGrp="1"/>
          </p:cNvSpPr>
          <p:nvPr>
            <p:ph type="title" idx="2"/>
          </p:nvPr>
        </p:nvSpPr>
        <p:spPr>
          <a:xfrm>
            <a:off x="3695100" y="728854"/>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1" dirty="0">
                <a:solidFill>
                  <a:srgbClr val="00B050"/>
                </a:solidFill>
                <a:latin typeface="Times New Roman" panose="02020603050405020304" pitchFamily="18" charset="0"/>
                <a:cs typeface="Times New Roman" panose="02020603050405020304" pitchFamily="18" charset="0"/>
              </a:rPr>
              <a:t>I.</a:t>
            </a:r>
          </a:p>
        </p:txBody>
      </p:sp>
      <p:sp>
        <p:nvSpPr>
          <p:cNvPr id="372" name="Google Shape;372;p24"/>
          <p:cNvSpPr txBox="1">
            <a:spLocks noGrp="1"/>
          </p:cNvSpPr>
          <p:nvPr>
            <p:ph type="ctrTitle" idx="4"/>
          </p:nvPr>
        </p:nvSpPr>
        <p:spPr>
          <a:xfrm>
            <a:off x="5391665" y="1761489"/>
            <a:ext cx="3492688"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rgbClr val="00B050"/>
                </a:solidFill>
                <a:latin typeface="Times New Roman" panose="02020603050405020304" pitchFamily="18" charset="0"/>
                <a:cs typeface="Times New Roman" panose="02020603050405020304" pitchFamily="18" charset="0"/>
              </a:rPr>
              <a:t>TÍNH CHẤT HOÁ HỌC</a:t>
            </a:r>
          </a:p>
        </p:txBody>
      </p:sp>
      <p:sp>
        <p:nvSpPr>
          <p:cNvPr id="374" name="Google Shape;374;p24"/>
          <p:cNvSpPr txBox="1">
            <a:spLocks noGrp="1"/>
          </p:cNvSpPr>
          <p:nvPr>
            <p:ph type="title" idx="6"/>
          </p:nvPr>
        </p:nvSpPr>
        <p:spPr>
          <a:xfrm>
            <a:off x="3695100" y="1763700"/>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1" dirty="0">
                <a:solidFill>
                  <a:srgbClr val="00B050"/>
                </a:solidFill>
                <a:latin typeface="Times New Roman" panose="02020603050405020304" pitchFamily="18" charset="0"/>
                <a:cs typeface="Times New Roman" panose="02020603050405020304" pitchFamily="18" charset="0"/>
              </a:rPr>
              <a:t>II.</a:t>
            </a:r>
          </a:p>
        </p:txBody>
      </p:sp>
      <p:sp>
        <p:nvSpPr>
          <p:cNvPr id="375" name="Google Shape;375;p24"/>
          <p:cNvSpPr txBox="1">
            <a:spLocks noGrp="1"/>
          </p:cNvSpPr>
          <p:nvPr>
            <p:ph type="ctrTitle" idx="7"/>
          </p:nvPr>
        </p:nvSpPr>
        <p:spPr>
          <a:xfrm>
            <a:off x="5448900" y="3257195"/>
            <a:ext cx="3492688"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rgbClr val="00B050"/>
                </a:solidFill>
                <a:latin typeface="Times New Roman" panose="02020603050405020304" pitchFamily="18" charset="0"/>
                <a:cs typeface="Times New Roman" panose="02020603050405020304" pitchFamily="18" charset="0"/>
              </a:rPr>
              <a:t>MỘT SỐ ACID THÔNG DỤNG</a:t>
            </a:r>
          </a:p>
        </p:txBody>
      </p:sp>
      <p:sp>
        <p:nvSpPr>
          <p:cNvPr id="377" name="Google Shape;377;p24"/>
          <p:cNvSpPr txBox="1">
            <a:spLocks noGrp="1"/>
          </p:cNvSpPr>
          <p:nvPr>
            <p:ph type="title" idx="9"/>
          </p:nvPr>
        </p:nvSpPr>
        <p:spPr>
          <a:xfrm>
            <a:off x="3769528" y="2985897"/>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1" dirty="0">
                <a:solidFill>
                  <a:srgbClr val="00B050"/>
                </a:solidFill>
                <a:latin typeface="Times New Roman" panose="02020603050405020304" pitchFamily="18" charset="0"/>
                <a:cs typeface="Times New Roman" panose="02020603050405020304" pitchFamily="18" charset="0"/>
              </a:rPr>
              <a:t>III.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anim calcmode="lin" valueType="num">
                                      <p:cBhvr>
                                        <p:cTn id="8" dur="1000" fill="hold"/>
                                        <p:tgtEl>
                                          <p:spTgt spid="368"/>
                                        </p:tgtEl>
                                        <p:attrNameLst>
                                          <p:attrName>ppt_x</p:attrName>
                                        </p:attrNameLst>
                                      </p:cBhvr>
                                      <p:tavLst>
                                        <p:tav tm="0">
                                          <p:val>
                                            <p:strVal val="#ppt_x"/>
                                          </p:val>
                                        </p:tav>
                                        <p:tav tm="100000">
                                          <p:val>
                                            <p:strVal val="#ppt_x"/>
                                          </p:val>
                                        </p:tav>
                                      </p:tavLst>
                                    </p:anim>
                                    <p:anim calcmode="lin" valueType="num">
                                      <p:cBhvr>
                                        <p:cTn id="9" dur="1000" fill="hold"/>
                                        <p:tgtEl>
                                          <p:spTgt spid="36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fade">
                                      <p:cBhvr>
                                        <p:cTn id="12" dur="1000"/>
                                        <p:tgtEl>
                                          <p:spTgt spid="371"/>
                                        </p:tgtEl>
                                      </p:cBhvr>
                                    </p:animEffect>
                                    <p:anim calcmode="lin" valueType="num">
                                      <p:cBhvr>
                                        <p:cTn id="13" dur="1000" fill="hold"/>
                                        <p:tgtEl>
                                          <p:spTgt spid="371"/>
                                        </p:tgtEl>
                                        <p:attrNameLst>
                                          <p:attrName>ppt_x</p:attrName>
                                        </p:attrNameLst>
                                      </p:cBhvr>
                                      <p:tavLst>
                                        <p:tav tm="0">
                                          <p:val>
                                            <p:strVal val="#ppt_x"/>
                                          </p:val>
                                        </p:tav>
                                        <p:tav tm="100000">
                                          <p:val>
                                            <p:strVal val="#ppt_x"/>
                                          </p:val>
                                        </p:tav>
                                      </p:tavLst>
                                    </p:anim>
                                    <p:anim calcmode="lin" valueType="num">
                                      <p:cBhvr>
                                        <p:cTn id="14" dur="1000" fill="hold"/>
                                        <p:tgtEl>
                                          <p:spTgt spid="3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2"/>
                                        </p:tgtEl>
                                        <p:attrNameLst>
                                          <p:attrName>style.visibility</p:attrName>
                                        </p:attrNameLst>
                                      </p:cBhvr>
                                      <p:to>
                                        <p:strVal val="visible"/>
                                      </p:to>
                                    </p:set>
                                    <p:animEffect transition="in" filter="fade">
                                      <p:cBhvr>
                                        <p:cTn id="17" dur="1000"/>
                                        <p:tgtEl>
                                          <p:spTgt spid="372"/>
                                        </p:tgtEl>
                                      </p:cBhvr>
                                    </p:animEffect>
                                    <p:anim calcmode="lin" valueType="num">
                                      <p:cBhvr>
                                        <p:cTn id="18" dur="1000" fill="hold"/>
                                        <p:tgtEl>
                                          <p:spTgt spid="372"/>
                                        </p:tgtEl>
                                        <p:attrNameLst>
                                          <p:attrName>ppt_x</p:attrName>
                                        </p:attrNameLst>
                                      </p:cBhvr>
                                      <p:tavLst>
                                        <p:tav tm="0">
                                          <p:val>
                                            <p:strVal val="#ppt_x"/>
                                          </p:val>
                                        </p:tav>
                                        <p:tav tm="100000">
                                          <p:val>
                                            <p:strVal val="#ppt_x"/>
                                          </p:val>
                                        </p:tav>
                                      </p:tavLst>
                                    </p:anim>
                                    <p:anim calcmode="lin" valueType="num">
                                      <p:cBhvr>
                                        <p:cTn id="19" dur="1000" fill="hold"/>
                                        <p:tgtEl>
                                          <p:spTgt spid="37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1000"/>
                                        <p:tgtEl>
                                          <p:spTgt spid="374"/>
                                        </p:tgtEl>
                                      </p:cBhvr>
                                    </p:animEffect>
                                    <p:anim calcmode="lin" valueType="num">
                                      <p:cBhvr>
                                        <p:cTn id="23" dur="1000" fill="hold"/>
                                        <p:tgtEl>
                                          <p:spTgt spid="374"/>
                                        </p:tgtEl>
                                        <p:attrNameLst>
                                          <p:attrName>ppt_x</p:attrName>
                                        </p:attrNameLst>
                                      </p:cBhvr>
                                      <p:tavLst>
                                        <p:tav tm="0">
                                          <p:val>
                                            <p:strVal val="#ppt_x"/>
                                          </p:val>
                                        </p:tav>
                                        <p:tav tm="100000">
                                          <p:val>
                                            <p:strVal val="#ppt_x"/>
                                          </p:val>
                                        </p:tav>
                                      </p:tavLst>
                                    </p:anim>
                                    <p:anim calcmode="lin" valueType="num">
                                      <p:cBhvr>
                                        <p:cTn id="24" dur="1000" fill="hold"/>
                                        <p:tgtEl>
                                          <p:spTgt spid="3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5"/>
                                        </p:tgtEl>
                                        <p:attrNameLst>
                                          <p:attrName>style.visibility</p:attrName>
                                        </p:attrNameLst>
                                      </p:cBhvr>
                                      <p:to>
                                        <p:strVal val="visible"/>
                                      </p:to>
                                    </p:set>
                                    <p:animEffect transition="in" filter="fade">
                                      <p:cBhvr>
                                        <p:cTn id="27" dur="1000"/>
                                        <p:tgtEl>
                                          <p:spTgt spid="375"/>
                                        </p:tgtEl>
                                      </p:cBhvr>
                                    </p:animEffect>
                                    <p:anim calcmode="lin" valueType="num">
                                      <p:cBhvr>
                                        <p:cTn id="28" dur="1000" fill="hold"/>
                                        <p:tgtEl>
                                          <p:spTgt spid="375"/>
                                        </p:tgtEl>
                                        <p:attrNameLst>
                                          <p:attrName>ppt_x</p:attrName>
                                        </p:attrNameLst>
                                      </p:cBhvr>
                                      <p:tavLst>
                                        <p:tav tm="0">
                                          <p:val>
                                            <p:strVal val="#ppt_x"/>
                                          </p:val>
                                        </p:tav>
                                        <p:tav tm="100000">
                                          <p:val>
                                            <p:strVal val="#ppt_x"/>
                                          </p:val>
                                        </p:tav>
                                      </p:tavLst>
                                    </p:anim>
                                    <p:anim calcmode="lin" valueType="num">
                                      <p:cBhvr>
                                        <p:cTn id="29" dur="1000" fill="hold"/>
                                        <p:tgtEl>
                                          <p:spTgt spid="37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7"/>
                                        </p:tgtEl>
                                        <p:attrNameLst>
                                          <p:attrName>style.visibility</p:attrName>
                                        </p:attrNameLst>
                                      </p:cBhvr>
                                      <p:to>
                                        <p:strVal val="visible"/>
                                      </p:to>
                                    </p:set>
                                    <p:animEffect transition="in" filter="fade">
                                      <p:cBhvr>
                                        <p:cTn id="32" dur="1000"/>
                                        <p:tgtEl>
                                          <p:spTgt spid="377"/>
                                        </p:tgtEl>
                                      </p:cBhvr>
                                    </p:animEffect>
                                    <p:anim calcmode="lin" valueType="num">
                                      <p:cBhvr>
                                        <p:cTn id="33" dur="1000" fill="hold"/>
                                        <p:tgtEl>
                                          <p:spTgt spid="377"/>
                                        </p:tgtEl>
                                        <p:attrNameLst>
                                          <p:attrName>ppt_x</p:attrName>
                                        </p:attrNameLst>
                                      </p:cBhvr>
                                      <p:tavLst>
                                        <p:tav tm="0">
                                          <p:val>
                                            <p:strVal val="#ppt_x"/>
                                          </p:val>
                                        </p:tav>
                                        <p:tav tm="100000">
                                          <p:val>
                                            <p:strVal val="#ppt_x"/>
                                          </p:val>
                                        </p:tav>
                                      </p:tavLst>
                                    </p:anim>
                                    <p:anim calcmode="lin" valueType="num">
                                      <p:cBhvr>
                                        <p:cTn id="34" dur="1000" fill="hold"/>
                                        <p:tgtEl>
                                          <p:spTgt spid="3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71" grpId="0"/>
      <p:bldP spid="372" grpId="0"/>
      <p:bldP spid="374" grpId="0"/>
      <p:bldP spid="375" grpId="0"/>
      <p:bldP spid="3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pic>
        <p:nvPicPr>
          <p:cNvPr id="1171" name="Picture 1170">
            <a:extLst>
              <a:ext uri="{FF2B5EF4-FFF2-40B4-BE49-F238E27FC236}">
                <a16:creationId xmlns:a16="http://schemas.microsoft.com/office/drawing/2014/main" id="{AA98318E-8F60-F713-B2DF-1A7C430EEC13}"/>
              </a:ext>
            </a:extLst>
          </p:cNvPr>
          <p:cNvPicPr>
            <a:picLocks noChangeAspect="1"/>
          </p:cNvPicPr>
          <p:nvPr/>
        </p:nvPicPr>
        <p:blipFill>
          <a:blip r:embed="rId3"/>
          <a:stretch>
            <a:fillRect/>
          </a:stretch>
        </p:blipFill>
        <p:spPr>
          <a:xfrm>
            <a:off x="5791063" y="417690"/>
            <a:ext cx="3352938" cy="3352938"/>
          </a:xfrm>
          <a:prstGeom prst="rect">
            <a:avLst/>
          </a:prstGeom>
        </p:spPr>
      </p:pic>
      <p:sp>
        <p:nvSpPr>
          <p:cNvPr id="1135" name="Google Shape;1135;p35"/>
          <p:cNvSpPr txBox="1">
            <a:spLocks noGrp="1"/>
          </p:cNvSpPr>
          <p:nvPr>
            <p:ph type="ctrTitle"/>
          </p:nvPr>
        </p:nvSpPr>
        <p:spPr>
          <a:xfrm>
            <a:off x="3108838" y="1066126"/>
            <a:ext cx="5118600" cy="946200"/>
          </a:xfrm>
          <a:prstGeom prst="rect">
            <a:avLst/>
          </a:prstGeom>
        </p:spPr>
        <p:txBody>
          <a:bodyPr spcFirstLastPara="1" wrap="square" lIns="91425" tIns="91425" rIns="91425" bIns="91425" anchor="t" anchorCtr="0">
            <a:noAutofit/>
          </a:bodyPr>
          <a:lstStyle/>
          <a:p>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2. Hydrochloric acid</a:t>
            </a:r>
            <a:endParaRPr lang="en-ID" sz="5400" b="1" dirty="0">
              <a:solidFill>
                <a:srgbClr val="C00000"/>
              </a:solidFill>
              <a:latin typeface="Times New Roman" panose="02020603050405020304" pitchFamily="18" charset="0"/>
              <a:ea typeface="Gamja Flower" pitchFamily="2" charset="-127"/>
              <a:cs typeface="Times New Roman" panose="02020603050405020304" pitchFamily="18" charset="0"/>
            </a:endParaRPr>
          </a:p>
        </p:txBody>
      </p:sp>
      <p:sp>
        <p:nvSpPr>
          <p:cNvPr id="1137" name="Google Shape;1137;p35"/>
          <p:cNvSpPr/>
          <p:nvPr/>
        </p:nvSpPr>
        <p:spPr>
          <a:xfrm>
            <a:off x="441464" y="124166"/>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497421" y="153359"/>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691;p38">
            <a:extLst>
              <a:ext uri="{FF2B5EF4-FFF2-40B4-BE49-F238E27FC236}">
                <a16:creationId xmlns:a16="http://schemas.microsoft.com/office/drawing/2014/main" id="{B56E534A-C2A8-E51F-B486-11DF03E570CC}"/>
              </a:ext>
            </a:extLst>
          </p:cNvPr>
          <p:cNvGrpSpPr/>
          <p:nvPr/>
        </p:nvGrpSpPr>
        <p:grpSpPr>
          <a:xfrm>
            <a:off x="858139" y="932825"/>
            <a:ext cx="2333555" cy="3119355"/>
            <a:chOff x="6283248" y="1922125"/>
            <a:chExt cx="2158900" cy="2886154"/>
          </a:xfrm>
        </p:grpSpPr>
        <p:sp>
          <p:nvSpPr>
            <p:cNvPr id="3" name="Google Shape;1692;p38">
              <a:extLst>
                <a:ext uri="{FF2B5EF4-FFF2-40B4-BE49-F238E27FC236}">
                  <a16:creationId xmlns:a16="http://schemas.microsoft.com/office/drawing/2014/main" id="{F7F67042-AD3D-0C57-5074-C1C307AFFEDF}"/>
                </a:ext>
              </a:extLst>
            </p:cNvPr>
            <p:cNvSpPr/>
            <p:nvPr/>
          </p:nvSpPr>
          <p:spPr>
            <a:xfrm rot="5400000">
              <a:off x="6967400" y="2210175"/>
              <a:ext cx="534300" cy="352800"/>
            </a:xfrm>
            <a:prstGeom prst="doubleWave">
              <a:avLst>
                <a:gd name="adj1" fmla="val 6250"/>
                <a:gd name="adj2" fmla="val 0"/>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693;p38">
              <a:extLst>
                <a:ext uri="{FF2B5EF4-FFF2-40B4-BE49-F238E27FC236}">
                  <a16:creationId xmlns:a16="http://schemas.microsoft.com/office/drawing/2014/main" id="{3F86EA06-6F4C-3907-2477-3C0591C2091E}"/>
                </a:ext>
              </a:extLst>
            </p:cNvPr>
            <p:cNvGrpSpPr/>
            <p:nvPr/>
          </p:nvGrpSpPr>
          <p:grpSpPr>
            <a:xfrm>
              <a:off x="6283248" y="2002366"/>
              <a:ext cx="2158900" cy="2805913"/>
              <a:chOff x="6283248" y="2002366"/>
              <a:chExt cx="2158900" cy="2805913"/>
            </a:xfrm>
          </p:grpSpPr>
          <p:grpSp>
            <p:nvGrpSpPr>
              <p:cNvPr id="11" name="Google Shape;1694;p38">
                <a:extLst>
                  <a:ext uri="{FF2B5EF4-FFF2-40B4-BE49-F238E27FC236}">
                    <a16:creationId xmlns:a16="http://schemas.microsoft.com/office/drawing/2014/main" id="{85F0C286-8E30-305D-60D3-08DA3BFDFD26}"/>
                  </a:ext>
                </a:extLst>
              </p:cNvPr>
              <p:cNvGrpSpPr/>
              <p:nvPr/>
            </p:nvGrpSpPr>
            <p:grpSpPr>
              <a:xfrm>
                <a:off x="6283248" y="2002366"/>
                <a:ext cx="2158900" cy="2805913"/>
                <a:chOff x="5921198" y="2000316"/>
                <a:chExt cx="2158900" cy="2805913"/>
              </a:xfrm>
            </p:grpSpPr>
            <p:sp>
              <p:nvSpPr>
                <p:cNvPr id="16" name="Google Shape;1695;p38">
                  <a:extLst>
                    <a:ext uri="{FF2B5EF4-FFF2-40B4-BE49-F238E27FC236}">
                      <a16:creationId xmlns:a16="http://schemas.microsoft.com/office/drawing/2014/main" id="{7605567C-3617-9787-5B24-DD384E7213A3}"/>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96;p38">
                  <a:extLst>
                    <a:ext uri="{FF2B5EF4-FFF2-40B4-BE49-F238E27FC236}">
                      <a16:creationId xmlns:a16="http://schemas.microsoft.com/office/drawing/2014/main" id="{1C163F90-0363-C9C7-2F2D-AC240BE8A88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97;p38">
                  <a:extLst>
                    <a:ext uri="{FF2B5EF4-FFF2-40B4-BE49-F238E27FC236}">
                      <a16:creationId xmlns:a16="http://schemas.microsoft.com/office/drawing/2014/main" id="{812F871A-351C-EC08-FFBC-A18AE4AF717A}"/>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98;p38">
                  <a:extLst>
                    <a:ext uri="{FF2B5EF4-FFF2-40B4-BE49-F238E27FC236}">
                      <a16:creationId xmlns:a16="http://schemas.microsoft.com/office/drawing/2014/main" id="{D1E3D25F-5C1D-CAEA-463F-196F2DD23D82}"/>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99;p38">
                  <a:extLst>
                    <a:ext uri="{FF2B5EF4-FFF2-40B4-BE49-F238E27FC236}">
                      <a16:creationId xmlns:a16="http://schemas.microsoft.com/office/drawing/2014/main" id="{6170780D-1B93-6375-28DB-F40C58EC8640}"/>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00;p38">
                  <a:extLst>
                    <a:ext uri="{FF2B5EF4-FFF2-40B4-BE49-F238E27FC236}">
                      <a16:creationId xmlns:a16="http://schemas.microsoft.com/office/drawing/2014/main" id="{472EC4A7-1156-3D98-3F6D-F6998AC4ECA7}"/>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01;p38">
                  <a:extLst>
                    <a:ext uri="{FF2B5EF4-FFF2-40B4-BE49-F238E27FC236}">
                      <a16:creationId xmlns:a16="http://schemas.microsoft.com/office/drawing/2014/main" id="{3A3051FF-E201-95A0-B791-2795D9DE3591}"/>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02;p38">
                  <a:extLst>
                    <a:ext uri="{FF2B5EF4-FFF2-40B4-BE49-F238E27FC236}">
                      <a16:creationId xmlns:a16="http://schemas.microsoft.com/office/drawing/2014/main" id="{BE843F34-DF82-8000-6F84-6E9627873BE3}"/>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03;p38">
                  <a:extLst>
                    <a:ext uri="{FF2B5EF4-FFF2-40B4-BE49-F238E27FC236}">
                      <a16:creationId xmlns:a16="http://schemas.microsoft.com/office/drawing/2014/main" id="{4C58662B-FB4B-875B-6072-915ADF41E3F1}"/>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04;p38">
                  <a:extLst>
                    <a:ext uri="{FF2B5EF4-FFF2-40B4-BE49-F238E27FC236}">
                      <a16:creationId xmlns:a16="http://schemas.microsoft.com/office/drawing/2014/main" id="{70AA9255-3FD8-64C9-EEBB-815AB39BD288}"/>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05;p38">
                  <a:extLst>
                    <a:ext uri="{FF2B5EF4-FFF2-40B4-BE49-F238E27FC236}">
                      <a16:creationId xmlns:a16="http://schemas.microsoft.com/office/drawing/2014/main" id="{496951C8-7663-63E8-31C8-4697216F7FC2}"/>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06;p38">
                  <a:extLst>
                    <a:ext uri="{FF2B5EF4-FFF2-40B4-BE49-F238E27FC236}">
                      <a16:creationId xmlns:a16="http://schemas.microsoft.com/office/drawing/2014/main" id="{76E935D1-C9C3-723A-967F-8FE98174A0F2}"/>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07;p38">
                  <a:extLst>
                    <a:ext uri="{FF2B5EF4-FFF2-40B4-BE49-F238E27FC236}">
                      <a16:creationId xmlns:a16="http://schemas.microsoft.com/office/drawing/2014/main" id="{CDA08351-37D7-63DD-EC47-BB4C86449DC2}"/>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08;p38">
                  <a:extLst>
                    <a:ext uri="{FF2B5EF4-FFF2-40B4-BE49-F238E27FC236}">
                      <a16:creationId xmlns:a16="http://schemas.microsoft.com/office/drawing/2014/main" id="{AFEBD04D-7716-8B1A-6A48-7E6509A5783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09;p38">
                  <a:extLst>
                    <a:ext uri="{FF2B5EF4-FFF2-40B4-BE49-F238E27FC236}">
                      <a16:creationId xmlns:a16="http://schemas.microsoft.com/office/drawing/2014/main" id="{6EA61ABE-5913-9D82-92EB-A9AD8E0B544C}"/>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0;p38">
                  <a:extLst>
                    <a:ext uri="{FF2B5EF4-FFF2-40B4-BE49-F238E27FC236}">
                      <a16:creationId xmlns:a16="http://schemas.microsoft.com/office/drawing/2014/main" id="{68418FA4-31DC-70E6-7600-6758FA7051C1}"/>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711;p38">
                  <a:extLst>
                    <a:ext uri="{FF2B5EF4-FFF2-40B4-BE49-F238E27FC236}">
                      <a16:creationId xmlns:a16="http://schemas.microsoft.com/office/drawing/2014/main" id="{02117484-CB9A-7DDB-6E76-24845C6F8264}"/>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712;p38">
                  <a:extLst>
                    <a:ext uri="{FF2B5EF4-FFF2-40B4-BE49-F238E27FC236}">
                      <a16:creationId xmlns:a16="http://schemas.microsoft.com/office/drawing/2014/main" id="{D413835B-9C05-4BAC-F353-83BFDCA208BC}"/>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713;p38">
                  <a:extLst>
                    <a:ext uri="{FF2B5EF4-FFF2-40B4-BE49-F238E27FC236}">
                      <a16:creationId xmlns:a16="http://schemas.microsoft.com/office/drawing/2014/main" id="{58910523-3094-B7E6-CDC2-ED2A72632D6D}"/>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714;p38">
                  <a:extLst>
                    <a:ext uri="{FF2B5EF4-FFF2-40B4-BE49-F238E27FC236}">
                      <a16:creationId xmlns:a16="http://schemas.microsoft.com/office/drawing/2014/main" id="{CEC83E51-C172-B79B-F5D7-18919678B04E}"/>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715;p38">
                  <a:extLst>
                    <a:ext uri="{FF2B5EF4-FFF2-40B4-BE49-F238E27FC236}">
                      <a16:creationId xmlns:a16="http://schemas.microsoft.com/office/drawing/2014/main" id="{C8248C9C-0DCC-AB51-AB19-BE220CBE6520}"/>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716;p38">
                  <a:extLst>
                    <a:ext uri="{FF2B5EF4-FFF2-40B4-BE49-F238E27FC236}">
                      <a16:creationId xmlns:a16="http://schemas.microsoft.com/office/drawing/2014/main" id="{3A175B4B-6493-1D46-7E16-A1A55F32836E}"/>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717;p38">
                  <a:extLst>
                    <a:ext uri="{FF2B5EF4-FFF2-40B4-BE49-F238E27FC236}">
                      <a16:creationId xmlns:a16="http://schemas.microsoft.com/office/drawing/2014/main" id="{F41A7C30-9BA6-ED5E-6CBC-1EBFF7633D05}"/>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718;p38">
                  <a:extLst>
                    <a:ext uri="{FF2B5EF4-FFF2-40B4-BE49-F238E27FC236}">
                      <a16:creationId xmlns:a16="http://schemas.microsoft.com/office/drawing/2014/main" id="{6D5D84CC-03AF-8205-2491-5376982B8FF2}"/>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719;p38">
                  <a:extLst>
                    <a:ext uri="{FF2B5EF4-FFF2-40B4-BE49-F238E27FC236}">
                      <a16:creationId xmlns:a16="http://schemas.microsoft.com/office/drawing/2014/main" id="{D195BDCF-EC7F-6889-448A-5A253683E534}"/>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720;p38">
                  <a:extLst>
                    <a:ext uri="{FF2B5EF4-FFF2-40B4-BE49-F238E27FC236}">
                      <a16:creationId xmlns:a16="http://schemas.microsoft.com/office/drawing/2014/main" id="{01D4E9C9-B6D8-73E4-1C7D-7CFCC824A8A2}"/>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721;p38">
                  <a:extLst>
                    <a:ext uri="{FF2B5EF4-FFF2-40B4-BE49-F238E27FC236}">
                      <a16:creationId xmlns:a16="http://schemas.microsoft.com/office/drawing/2014/main" id="{06727D6F-AD33-BFC3-4431-1DE063A81057}"/>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722;p38">
                  <a:extLst>
                    <a:ext uri="{FF2B5EF4-FFF2-40B4-BE49-F238E27FC236}">
                      <a16:creationId xmlns:a16="http://schemas.microsoft.com/office/drawing/2014/main" id="{50200C99-82ED-3D0D-A785-377DC7428239}"/>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EC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723;p38">
                  <a:extLst>
                    <a:ext uri="{FF2B5EF4-FFF2-40B4-BE49-F238E27FC236}">
                      <a16:creationId xmlns:a16="http://schemas.microsoft.com/office/drawing/2014/main" id="{64FB4325-368B-AAFA-0F0D-FF3BFB7EEE9D}"/>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724;p38">
                  <a:extLst>
                    <a:ext uri="{FF2B5EF4-FFF2-40B4-BE49-F238E27FC236}">
                      <a16:creationId xmlns:a16="http://schemas.microsoft.com/office/drawing/2014/main" id="{1B901324-85B1-6C8D-C225-AF6C313A501E}"/>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725;p38">
                  <a:extLst>
                    <a:ext uri="{FF2B5EF4-FFF2-40B4-BE49-F238E27FC236}">
                      <a16:creationId xmlns:a16="http://schemas.microsoft.com/office/drawing/2014/main" id="{0ECC5082-59C8-D6A3-C2CC-35119D73E7A5}"/>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726;p38">
                  <a:extLst>
                    <a:ext uri="{FF2B5EF4-FFF2-40B4-BE49-F238E27FC236}">
                      <a16:creationId xmlns:a16="http://schemas.microsoft.com/office/drawing/2014/main" id="{553A448B-2061-69E0-88F1-EC9787BC2F5E}"/>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727;p38">
                  <a:extLst>
                    <a:ext uri="{FF2B5EF4-FFF2-40B4-BE49-F238E27FC236}">
                      <a16:creationId xmlns:a16="http://schemas.microsoft.com/office/drawing/2014/main" id="{9F018CA2-4AF9-ADA2-8859-DD2CBC1FEE8D}"/>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728;p38">
                  <a:extLst>
                    <a:ext uri="{FF2B5EF4-FFF2-40B4-BE49-F238E27FC236}">
                      <a16:creationId xmlns:a16="http://schemas.microsoft.com/office/drawing/2014/main" id="{BFF4F829-2C83-0DA5-918F-971A6E2FD29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729;p38">
                  <a:extLst>
                    <a:ext uri="{FF2B5EF4-FFF2-40B4-BE49-F238E27FC236}">
                      <a16:creationId xmlns:a16="http://schemas.microsoft.com/office/drawing/2014/main" id="{E589496D-63C1-7A56-F952-7B4979D6A87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730;p38">
                  <a:extLst>
                    <a:ext uri="{FF2B5EF4-FFF2-40B4-BE49-F238E27FC236}">
                      <a16:creationId xmlns:a16="http://schemas.microsoft.com/office/drawing/2014/main" id="{FDFF9018-257E-3A49-8FD6-E7546DF2F9B3}"/>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731;p38">
                  <a:extLst>
                    <a:ext uri="{FF2B5EF4-FFF2-40B4-BE49-F238E27FC236}">
                      <a16:creationId xmlns:a16="http://schemas.microsoft.com/office/drawing/2014/main" id="{B295C694-74EE-29D0-73F8-DD853D3D052A}"/>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732;p38">
                  <a:extLst>
                    <a:ext uri="{FF2B5EF4-FFF2-40B4-BE49-F238E27FC236}">
                      <a16:creationId xmlns:a16="http://schemas.microsoft.com/office/drawing/2014/main" id="{30B656F9-2013-CF49-85A4-D6E8BA246004}"/>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733;p38">
                  <a:extLst>
                    <a:ext uri="{FF2B5EF4-FFF2-40B4-BE49-F238E27FC236}">
                      <a16:creationId xmlns:a16="http://schemas.microsoft.com/office/drawing/2014/main" id="{34009FB0-0C8D-DCFF-A123-A86AEA67768C}"/>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734;p38">
                  <a:extLst>
                    <a:ext uri="{FF2B5EF4-FFF2-40B4-BE49-F238E27FC236}">
                      <a16:creationId xmlns:a16="http://schemas.microsoft.com/office/drawing/2014/main" id="{48A37B99-0A59-918C-F49A-4318FB5D4B73}"/>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735;p38">
                  <a:extLst>
                    <a:ext uri="{FF2B5EF4-FFF2-40B4-BE49-F238E27FC236}">
                      <a16:creationId xmlns:a16="http://schemas.microsoft.com/office/drawing/2014/main" id="{CA7CAE8E-DEF4-DA37-665F-A602861FDB84}"/>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736;p38">
                  <a:extLst>
                    <a:ext uri="{FF2B5EF4-FFF2-40B4-BE49-F238E27FC236}">
                      <a16:creationId xmlns:a16="http://schemas.microsoft.com/office/drawing/2014/main" id="{8E076027-7251-C378-EAA3-59EECE9E46A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737;p38">
                  <a:extLst>
                    <a:ext uri="{FF2B5EF4-FFF2-40B4-BE49-F238E27FC236}">
                      <a16:creationId xmlns:a16="http://schemas.microsoft.com/office/drawing/2014/main" id="{272C18FD-8934-9176-F4FA-02EEBE9D6FE0}"/>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738;p38">
                  <a:extLst>
                    <a:ext uri="{FF2B5EF4-FFF2-40B4-BE49-F238E27FC236}">
                      <a16:creationId xmlns:a16="http://schemas.microsoft.com/office/drawing/2014/main" id="{0159B31C-AC86-B75B-D5B8-D328270E43A2}"/>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739;p38">
                  <a:extLst>
                    <a:ext uri="{FF2B5EF4-FFF2-40B4-BE49-F238E27FC236}">
                      <a16:creationId xmlns:a16="http://schemas.microsoft.com/office/drawing/2014/main" id="{FDE17C33-0EE0-0639-7678-B0275ADF2C36}"/>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740;p38">
                  <a:extLst>
                    <a:ext uri="{FF2B5EF4-FFF2-40B4-BE49-F238E27FC236}">
                      <a16:creationId xmlns:a16="http://schemas.microsoft.com/office/drawing/2014/main" id="{4D1C3731-1B6E-816F-7F45-698321A602FE}"/>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741;p38">
                  <a:extLst>
                    <a:ext uri="{FF2B5EF4-FFF2-40B4-BE49-F238E27FC236}">
                      <a16:creationId xmlns:a16="http://schemas.microsoft.com/office/drawing/2014/main" id="{CB5167AA-DA28-070D-1858-0B11AB22B093}"/>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742;p38">
                  <a:extLst>
                    <a:ext uri="{FF2B5EF4-FFF2-40B4-BE49-F238E27FC236}">
                      <a16:creationId xmlns:a16="http://schemas.microsoft.com/office/drawing/2014/main" id="{7A99C323-D690-D809-EE02-719CC8C03115}"/>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743;p38">
                  <a:extLst>
                    <a:ext uri="{FF2B5EF4-FFF2-40B4-BE49-F238E27FC236}">
                      <a16:creationId xmlns:a16="http://schemas.microsoft.com/office/drawing/2014/main" id="{B8EA5848-0FC0-73C4-BEF0-FF0B2F29BB3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744;p38">
                  <a:extLst>
                    <a:ext uri="{FF2B5EF4-FFF2-40B4-BE49-F238E27FC236}">
                      <a16:creationId xmlns:a16="http://schemas.microsoft.com/office/drawing/2014/main" id="{5924A27D-7845-D07F-953E-0E86293D737C}"/>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745;p38">
                  <a:extLst>
                    <a:ext uri="{FF2B5EF4-FFF2-40B4-BE49-F238E27FC236}">
                      <a16:creationId xmlns:a16="http://schemas.microsoft.com/office/drawing/2014/main" id="{F2713A9A-CB67-6F7C-2495-8B8AAA901818}"/>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746;p38">
                  <a:extLst>
                    <a:ext uri="{FF2B5EF4-FFF2-40B4-BE49-F238E27FC236}">
                      <a16:creationId xmlns:a16="http://schemas.microsoft.com/office/drawing/2014/main" id="{E712D6DA-A78E-7BE1-E78E-AF5BEE8E10B9}"/>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747;p38">
                  <a:extLst>
                    <a:ext uri="{FF2B5EF4-FFF2-40B4-BE49-F238E27FC236}">
                      <a16:creationId xmlns:a16="http://schemas.microsoft.com/office/drawing/2014/main" id="{92DB35B5-A2BB-7DF2-B2FE-D51FE7E4DBB9}"/>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748;p38">
                  <a:extLst>
                    <a:ext uri="{FF2B5EF4-FFF2-40B4-BE49-F238E27FC236}">
                      <a16:creationId xmlns:a16="http://schemas.microsoft.com/office/drawing/2014/main" id="{CBA9CF78-0548-281B-A89F-AF176BFDBE4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749;p38">
                  <a:extLst>
                    <a:ext uri="{FF2B5EF4-FFF2-40B4-BE49-F238E27FC236}">
                      <a16:creationId xmlns:a16="http://schemas.microsoft.com/office/drawing/2014/main" id="{7DB057C9-DC93-6B85-B5E4-A65EFCE4A570}"/>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750;p38">
                  <a:extLst>
                    <a:ext uri="{FF2B5EF4-FFF2-40B4-BE49-F238E27FC236}">
                      <a16:creationId xmlns:a16="http://schemas.microsoft.com/office/drawing/2014/main" id="{3A15EA17-0392-EC7E-063A-F48FCB3142B3}"/>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751;p38">
                  <a:extLst>
                    <a:ext uri="{FF2B5EF4-FFF2-40B4-BE49-F238E27FC236}">
                      <a16:creationId xmlns:a16="http://schemas.microsoft.com/office/drawing/2014/main" id="{5A8657F6-B39B-DCD4-8C95-115DFFA52A8E}"/>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752;p38">
                  <a:extLst>
                    <a:ext uri="{FF2B5EF4-FFF2-40B4-BE49-F238E27FC236}">
                      <a16:creationId xmlns:a16="http://schemas.microsoft.com/office/drawing/2014/main" id="{44001EB8-781D-3422-BDA4-56777DC6E989}"/>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753;p38">
                  <a:extLst>
                    <a:ext uri="{FF2B5EF4-FFF2-40B4-BE49-F238E27FC236}">
                      <a16:creationId xmlns:a16="http://schemas.microsoft.com/office/drawing/2014/main" id="{74680E19-946D-F38F-B352-66A9C51A5ECE}"/>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754;p38">
                  <a:extLst>
                    <a:ext uri="{FF2B5EF4-FFF2-40B4-BE49-F238E27FC236}">
                      <a16:creationId xmlns:a16="http://schemas.microsoft.com/office/drawing/2014/main" id="{85CB3024-69CA-E6E5-BB32-80692986CCBA}"/>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755;p38">
                  <a:extLst>
                    <a:ext uri="{FF2B5EF4-FFF2-40B4-BE49-F238E27FC236}">
                      <a16:creationId xmlns:a16="http://schemas.microsoft.com/office/drawing/2014/main" id="{AB8065B0-B8CC-D13C-A85B-D34425D0555F}"/>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756;p38">
                  <a:extLst>
                    <a:ext uri="{FF2B5EF4-FFF2-40B4-BE49-F238E27FC236}">
                      <a16:creationId xmlns:a16="http://schemas.microsoft.com/office/drawing/2014/main" id="{3768CA61-AB54-1F0C-616B-D3252F8B2505}"/>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757;p38">
                  <a:extLst>
                    <a:ext uri="{FF2B5EF4-FFF2-40B4-BE49-F238E27FC236}">
                      <a16:creationId xmlns:a16="http://schemas.microsoft.com/office/drawing/2014/main" id="{2C15B26F-2BEB-C4DF-808D-7D8A6DEE4FB9}"/>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758;p38">
                  <a:extLst>
                    <a:ext uri="{FF2B5EF4-FFF2-40B4-BE49-F238E27FC236}">
                      <a16:creationId xmlns:a16="http://schemas.microsoft.com/office/drawing/2014/main" id="{D23BAE9C-0869-ACE1-9903-025D7080A039}"/>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759;p38">
                  <a:extLst>
                    <a:ext uri="{FF2B5EF4-FFF2-40B4-BE49-F238E27FC236}">
                      <a16:creationId xmlns:a16="http://schemas.microsoft.com/office/drawing/2014/main" id="{88D636B2-5095-C5BA-5740-8893A5B10FBF}"/>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760;p38">
                <a:extLst>
                  <a:ext uri="{FF2B5EF4-FFF2-40B4-BE49-F238E27FC236}">
                    <a16:creationId xmlns:a16="http://schemas.microsoft.com/office/drawing/2014/main" id="{BD7E4BBD-78ED-FB02-6EE6-C3F6117C8783}"/>
                  </a:ext>
                </a:extLst>
              </p:cNvPr>
              <p:cNvGrpSpPr/>
              <p:nvPr/>
            </p:nvGrpSpPr>
            <p:grpSpPr>
              <a:xfrm rot="5400000">
                <a:off x="7588825" y="3480287"/>
                <a:ext cx="468295" cy="265172"/>
                <a:chOff x="4986800" y="2344025"/>
                <a:chExt cx="741325" cy="419775"/>
              </a:xfrm>
            </p:grpSpPr>
            <p:sp>
              <p:nvSpPr>
                <p:cNvPr id="13" name="Google Shape;1761;p38">
                  <a:extLst>
                    <a:ext uri="{FF2B5EF4-FFF2-40B4-BE49-F238E27FC236}">
                      <a16:creationId xmlns:a16="http://schemas.microsoft.com/office/drawing/2014/main" id="{558EA631-F592-D322-2385-889C9A932FD8}"/>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62;p38">
                  <a:extLst>
                    <a:ext uri="{FF2B5EF4-FFF2-40B4-BE49-F238E27FC236}">
                      <a16:creationId xmlns:a16="http://schemas.microsoft.com/office/drawing/2014/main" id="{FB0D5E69-453D-B1E3-3BAE-D0D6EEECB251}"/>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63;p38">
                  <a:extLst>
                    <a:ext uri="{FF2B5EF4-FFF2-40B4-BE49-F238E27FC236}">
                      <a16:creationId xmlns:a16="http://schemas.microsoft.com/office/drawing/2014/main" id="{72B684D2-3C23-D2BA-BAD5-DEB6BE4C68B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764;p38">
              <a:extLst>
                <a:ext uri="{FF2B5EF4-FFF2-40B4-BE49-F238E27FC236}">
                  <a16:creationId xmlns:a16="http://schemas.microsoft.com/office/drawing/2014/main" id="{B3597807-E9DB-2D11-3A30-FCF02D22491F}"/>
                </a:ext>
              </a:extLst>
            </p:cNvPr>
            <p:cNvGrpSpPr/>
            <p:nvPr/>
          </p:nvGrpSpPr>
          <p:grpSpPr>
            <a:xfrm>
              <a:off x="6940160" y="1922125"/>
              <a:ext cx="790690" cy="731600"/>
              <a:chOff x="6940160" y="1922125"/>
              <a:chExt cx="790690" cy="731600"/>
            </a:xfrm>
          </p:grpSpPr>
          <p:sp>
            <p:nvSpPr>
              <p:cNvPr id="8" name="Google Shape;1765;p38">
                <a:extLst>
                  <a:ext uri="{FF2B5EF4-FFF2-40B4-BE49-F238E27FC236}">
                    <a16:creationId xmlns:a16="http://schemas.microsoft.com/office/drawing/2014/main" id="{D9CB7CB1-8342-CB01-018B-75EC2090A3D8}"/>
                  </a:ext>
                </a:extLst>
              </p:cNvPr>
              <p:cNvSpPr/>
              <p:nvPr/>
            </p:nvSpPr>
            <p:spPr>
              <a:xfrm>
                <a:off x="7315750" y="2071175"/>
                <a:ext cx="227700" cy="227700"/>
              </a:xfrm>
              <a:prstGeom prst="ellipse">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66;p38">
                <a:extLst>
                  <a:ext uri="{FF2B5EF4-FFF2-40B4-BE49-F238E27FC236}">
                    <a16:creationId xmlns:a16="http://schemas.microsoft.com/office/drawing/2014/main" id="{4E2F57CC-FF20-751A-8B81-585B78A74A63}"/>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67;p38">
                <a:extLst>
                  <a:ext uri="{FF2B5EF4-FFF2-40B4-BE49-F238E27FC236}">
                    <a16:creationId xmlns:a16="http://schemas.microsoft.com/office/drawing/2014/main" id="{A95A93AB-DEB8-10E2-86B1-2B51657BDF5B}"/>
                  </a:ext>
                </a:extLst>
              </p:cNvPr>
              <p:cNvSpPr/>
              <p:nvPr/>
            </p:nvSpPr>
            <p:spPr>
              <a:xfrm rot="5400000">
                <a:off x="7287300" y="2210175"/>
                <a:ext cx="534300" cy="352800"/>
              </a:xfrm>
              <a:prstGeom prst="doubleWave">
                <a:avLst>
                  <a:gd name="adj1" fmla="val 6250"/>
                  <a:gd name="adj2" fmla="val 0"/>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768;p38">
              <a:extLst>
                <a:ext uri="{FF2B5EF4-FFF2-40B4-BE49-F238E27FC236}">
                  <a16:creationId xmlns:a16="http://schemas.microsoft.com/office/drawing/2014/main" id="{F551A415-38BF-558C-85F0-798D6CAE453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493A33"/>
            </a:solidFill>
            <a:ln w="9525" cap="flat" cmpd="sng">
              <a:solidFill>
                <a:srgbClr val="493A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69;p38">
              <a:extLst>
                <a:ext uri="{FF2B5EF4-FFF2-40B4-BE49-F238E27FC236}">
                  <a16:creationId xmlns:a16="http://schemas.microsoft.com/office/drawing/2014/main" id="{F4E30230-3E5B-2398-9F20-C16533387396}"/>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41041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CA523F-215D-C45A-639C-66CBDB504AE8}"/>
              </a:ext>
            </a:extLst>
          </p:cNvPr>
          <p:cNvPicPr>
            <a:picLocks noChangeAspect="1"/>
          </p:cNvPicPr>
          <p:nvPr/>
        </p:nvPicPr>
        <p:blipFill>
          <a:blip r:embed="rId2"/>
          <a:stretch>
            <a:fillRect/>
          </a:stretch>
        </p:blipFill>
        <p:spPr>
          <a:xfrm>
            <a:off x="458610" y="238743"/>
            <a:ext cx="1714500" cy="2667000"/>
          </a:xfrm>
          <a:prstGeom prst="rect">
            <a:avLst/>
          </a:prstGeom>
        </p:spPr>
      </p:pic>
      <p:sp>
        <p:nvSpPr>
          <p:cNvPr id="4" name="TextBox 3">
            <a:extLst>
              <a:ext uri="{FF2B5EF4-FFF2-40B4-BE49-F238E27FC236}">
                <a16:creationId xmlns:a16="http://schemas.microsoft.com/office/drawing/2014/main" id="{961CBC46-F587-44B0-60ED-79759339F34F}"/>
              </a:ext>
            </a:extLst>
          </p:cNvPr>
          <p:cNvSpPr txBox="1"/>
          <p:nvPr/>
        </p:nvSpPr>
        <p:spPr>
          <a:xfrm>
            <a:off x="2173110" y="822123"/>
            <a:ext cx="6485467" cy="830997"/>
          </a:xfrm>
          <a:prstGeom prst="rect">
            <a:avLst/>
          </a:prstGeom>
          <a:noFill/>
        </p:spPr>
        <p:txBody>
          <a:bodyPr wrap="square">
            <a:spAutoFit/>
          </a:bodyPr>
          <a:lstStyle/>
          <a:p>
            <a:pPr marL="0" marR="0" indent="203200">
              <a:spcBef>
                <a:spcPts val="0"/>
              </a:spcBef>
              <a:spcAft>
                <a:spcPts val="7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Dung dịch hydrochloric acid (HC</a:t>
            </a:r>
            <a:r>
              <a:rPr lang="en-US" sz="2400" dirty="0">
                <a:solidFill>
                  <a:srgbClr val="000000"/>
                </a:solidFill>
                <a:effectLst/>
                <a:latin typeface="Times New Roman" panose="02020603050405020304" pitchFamily="18" charset="0"/>
                <a:ea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rPr>
              <a:t>) là chất lỏng không màu.</a:t>
            </a:r>
            <a:endParaRPr lang="en-US"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184D804-A0D9-C310-B430-5D930C16C592}"/>
              </a:ext>
            </a:extLst>
          </p:cNvPr>
          <p:cNvSpPr txBox="1"/>
          <p:nvPr/>
        </p:nvSpPr>
        <p:spPr>
          <a:xfrm>
            <a:off x="2142064" y="1756211"/>
            <a:ext cx="6485466" cy="830997"/>
          </a:xfrm>
          <a:prstGeom prst="rect">
            <a:avLst/>
          </a:prstGeom>
          <a:noFill/>
        </p:spPr>
        <p:txBody>
          <a:bodyPr wrap="square">
            <a:spAutoFit/>
          </a:bodyPr>
          <a:lstStyle/>
          <a:p>
            <a:pPr marL="0" marR="0" indent="203200">
              <a:spcBef>
                <a:spcPts val="0"/>
              </a:spcBef>
              <a:spcAft>
                <a:spcPts val="7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Hydrochloric acid được sử dụng nhiêu trong các ngành công nghiệp (Hình 8.2).</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6A495E41-1618-7F67-E4D9-EE33564E74E2}"/>
              </a:ext>
            </a:extLst>
          </p:cNvPr>
          <p:cNvPicPr>
            <a:picLocks noChangeAspect="1"/>
          </p:cNvPicPr>
          <p:nvPr/>
        </p:nvPicPr>
        <p:blipFill>
          <a:blip r:embed="rId3"/>
          <a:stretch>
            <a:fillRect/>
          </a:stretch>
        </p:blipFill>
        <p:spPr>
          <a:xfrm>
            <a:off x="516470" y="2571750"/>
            <a:ext cx="8111060" cy="2048161"/>
          </a:xfrm>
          <a:prstGeom prst="rect">
            <a:avLst/>
          </a:prstGeom>
        </p:spPr>
      </p:pic>
    </p:spTree>
    <p:extLst>
      <p:ext uri="{BB962C8B-B14F-4D97-AF65-F5344CB8AC3E}">
        <p14:creationId xmlns:p14="http://schemas.microsoft.com/office/powerpoint/2010/main" val="40625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3192D-698D-EEDB-4474-27CF34309C10}"/>
              </a:ext>
            </a:extLst>
          </p:cNvPr>
          <p:cNvSpPr>
            <a:spLocks noGrp="1"/>
          </p:cNvSpPr>
          <p:nvPr>
            <p:ph type="ctrTitle"/>
          </p:nvPr>
        </p:nvSpPr>
        <p:spPr/>
        <p:txBody>
          <a:bodyPr/>
          <a:lstStyle/>
          <a:p>
            <a:r>
              <a:rPr lang="en-US" sz="4400" b="1" dirty="0" err="1">
                <a:solidFill>
                  <a:srgbClr val="00B050"/>
                </a:solidFill>
                <a:latin typeface="Times New Roman" panose="02020603050405020304" pitchFamily="18" charset="0"/>
                <a:cs typeface="Times New Roman" panose="02020603050405020304" pitchFamily="18" charset="0"/>
              </a:rPr>
              <a:t>Câu</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hỏi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và</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bài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tập</a:t>
            </a:r>
            <a:endParaRPr lang="en-US" sz="4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0422A5-0814-5473-E35B-B87CA9E3126A}"/>
              </a:ext>
            </a:extLst>
          </p:cNvPr>
          <p:cNvSpPr txBox="1"/>
          <p:nvPr/>
        </p:nvSpPr>
        <p:spPr>
          <a:xfrm>
            <a:off x="705555" y="1465589"/>
            <a:ext cx="7732889"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Hình 8.2 để trình bày về một số ứng dụng của hydrochloric acid.</a:t>
            </a:r>
            <a:endPar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40485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pic>
        <p:nvPicPr>
          <p:cNvPr id="1344" name="Picture 1343">
            <a:extLst>
              <a:ext uri="{FF2B5EF4-FFF2-40B4-BE49-F238E27FC236}">
                <a16:creationId xmlns:a16="http://schemas.microsoft.com/office/drawing/2014/main" id="{4B4B489E-4C59-D91D-D121-98D8DF1652D2}"/>
              </a:ext>
            </a:extLst>
          </p:cNvPr>
          <p:cNvPicPr>
            <a:picLocks noChangeAspect="1"/>
          </p:cNvPicPr>
          <p:nvPr/>
        </p:nvPicPr>
        <p:blipFill>
          <a:blip r:embed="rId3"/>
          <a:stretch>
            <a:fillRect/>
          </a:stretch>
        </p:blipFill>
        <p:spPr>
          <a:xfrm>
            <a:off x="5299811" y="408757"/>
            <a:ext cx="4041043" cy="4041043"/>
          </a:xfrm>
          <a:prstGeom prst="rect">
            <a:avLst/>
          </a:prstGeom>
        </p:spPr>
      </p:pic>
      <p:sp>
        <p:nvSpPr>
          <p:cNvPr id="1135" name="Google Shape;1135;p35"/>
          <p:cNvSpPr txBox="1">
            <a:spLocks noGrp="1"/>
          </p:cNvSpPr>
          <p:nvPr>
            <p:ph type="ctrTitle"/>
          </p:nvPr>
        </p:nvSpPr>
        <p:spPr>
          <a:xfrm>
            <a:off x="3108838" y="1066126"/>
            <a:ext cx="5118600" cy="946200"/>
          </a:xfrm>
          <a:prstGeom prst="rect">
            <a:avLst/>
          </a:prstGeom>
        </p:spPr>
        <p:txBody>
          <a:bodyPr spcFirstLastPara="1" wrap="square" lIns="91425" tIns="91425" rIns="91425" bIns="91425" anchor="t" anchorCtr="0">
            <a:noAutofit/>
          </a:bodyPr>
          <a:lstStyle/>
          <a:p>
            <a:r>
              <a:rPr lang="en-US" sz="5400" b="1" dirty="0">
                <a:solidFill>
                  <a:srgbClr val="C00000"/>
                </a:solidFill>
                <a:latin typeface="Times New Roman" panose="02020603050405020304" pitchFamily="18" charset="0"/>
                <a:ea typeface="Gamja Flower" pitchFamily="2" charset="-127"/>
                <a:cs typeface="Times New Roman" panose="02020603050405020304" pitchFamily="18" charset="0"/>
              </a:rPr>
              <a:t>3. Acetic acid</a:t>
            </a:r>
            <a:endParaRPr lang="en-ID" sz="5400" b="1" dirty="0">
              <a:solidFill>
                <a:srgbClr val="C00000"/>
              </a:solidFill>
              <a:latin typeface="Times New Roman" panose="02020603050405020304" pitchFamily="18" charset="0"/>
              <a:ea typeface="Gamja Flower" pitchFamily="2" charset="-127"/>
              <a:cs typeface="Times New Roman" panose="02020603050405020304" pitchFamily="18" charset="0"/>
            </a:endParaRPr>
          </a:p>
        </p:txBody>
      </p:sp>
      <p:sp>
        <p:nvSpPr>
          <p:cNvPr id="1137" name="Google Shape;1137;p35"/>
          <p:cNvSpPr/>
          <p:nvPr/>
        </p:nvSpPr>
        <p:spPr>
          <a:xfrm>
            <a:off x="441464" y="124166"/>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497421" y="153359"/>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88;p23">
            <a:extLst>
              <a:ext uri="{FF2B5EF4-FFF2-40B4-BE49-F238E27FC236}">
                <a16:creationId xmlns:a16="http://schemas.microsoft.com/office/drawing/2014/main" id="{5AC42B83-BA14-AB2D-3733-7D167E435B6C}"/>
              </a:ext>
            </a:extLst>
          </p:cNvPr>
          <p:cNvGrpSpPr/>
          <p:nvPr/>
        </p:nvGrpSpPr>
        <p:grpSpPr>
          <a:xfrm>
            <a:off x="916562" y="1184080"/>
            <a:ext cx="2158900" cy="2868100"/>
            <a:chOff x="5921198" y="1938129"/>
            <a:chExt cx="2158900" cy="2868100"/>
          </a:xfrm>
        </p:grpSpPr>
        <p:sp>
          <p:nvSpPr>
            <p:cNvPr id="1172" name="Google Shape;189;p23">
              <a:extLst>
                <a:ext uri="{FF2B5EF4-FFF2-40B4-BE49-F238E27FC236}">
                  <a16:creationId xmlns:a16="http://schemas.microsoft.com/office/drawing/2014/main" id="{C73C790F-662B-B7A0-6B2E-B951F6B94A81}"/>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90;p23">
              <a:extLst>
                <a:ext uri="{FF2B5EF4-FFF2-40B4-BE49-F238E27FC236}">
                  <a16:creationId xmlns:a16="http://schemas.microsoft.com/office/drawing/2014/main" id="{5E6B7A7C-638E-1F62-5563-DDC95C5D4C9E}"/>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91;p23">
              <a:extLst>
                <a:ext uri="{FF2B5EF4-FFF2-40B4-BE49-F238E27FC236}">
                  <a16:creationId xmlns:a16="http://schemas.microsoft.com/office/drawing/2014/main" id="{BECD07D7-475C-142A-CE1D-623CB5013DE8}"/>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92;p23">
              <a:extLst>
                <a:ext uri="{FF2B5EF4-FFF2-40B4-BE49-F238E27FC236}">
                  <a16:creationId xmlns:a16="http://schemas.microsoft.com/office/drawing/2014/main" id="{3C3A17D8-926B-D5A6-322F-4F0170832F1B}"/>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93;p23">
              <a:extLst>
                <a:ext uri="{FF2B5EF4-FFF2-40B4-BE49-F238E27FC236}">
                  <a16:creationId xmlns:a16="http://schemas.microsoft.com/office/drawing/2014/main" id="{BC4843D4-3AFA-90A6-E31A-BBD7052FCD44}"/>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94;p23">
              <a:extLst>
                <a:ext uri="{FF2B5EF4-FFF2-40B4-BE49-F238E27FC236}">
                  <a16:creationId xmlns:a16="http://schemas.microsoft.com/office/drawing/2014/main" id="{70BA63E3-7BCE-20D5-3EBD-0CD774303214}"/>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95;p23">
              <a:extLst>
                <a:ext uri="{FF2B5EF4-FFF2-40B4-BE49-F238E27FC236}">
                  <a16:creationId xmlns:a16="http://schemas.microsoft.com/office/drawing/2014/main" id="{03D47F2E-9852-C08C-F20F-CA29B56EE0E9}"/>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96;p23">
              <a:extLst>
                <a:ext uri="{FF2B5EF4-FFF2-40B4-BE49-F238E27FC236}">
                  <a16:creationId xmlns:a16="http://schemas.microsoft.com/office/drawing/2014/main" id="{41EDAAFF-EC11-BA91-22BE-B00CFD09A73C}"/>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97;p23">
              <a:extLst>
                <a:ext uri="{FF2B5EF4-FFF2-40B4-BE49-F238E27FC236}">
                  <a16:creationId xmlns:a16="http://schemas.microsoft.com/office/drawing/2014/main" id="{730313BD-1AD8-1155-2EA3-1CD19393AFBA}"/>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98;p23">
              <a:extLst>
                <a:ext uri="{FF2B5EF4-FFF2-40B4-BE49-F238E27FC236}">
                  <a16:creationId xmlns:a16="http://schemas.microsoft.com/office/drawing/2014/main" id="{CED79EDE-6C71-6FE6-B895-5390745D66D4}"/>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99;p23">
              <a:extLst>
                <a:ext uri="{FF2B5EF4-FFF2-40B4-BE49-F238E27FC236}">
                  <a16:creationId xmlns:a16="http://schemas.microsoft.com/office/drawing/2014/main" id="{2D4EC4E3-72C3-0D53-9257-213B1A258C28}"/>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200;p23">
              <a:extLst>
                <a:ext uri="{FF2B5EF4-FFF2-40B4-BE49-F238E27FC236}">
                  <a16:creationId xmlns:a16="http://schemas.microsoft.com/office/drawing/2014/main" id="{A8AE522F-BB90-58F8-B68B-1E5049E3125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201;p23">
              <a:extLst>
                <a:ext uri="{FF2B5EF4-FFF2-40B4-BE49-F238E27FC236}">
                  <a16:creationId xmlns:a16="http://schemas.microsoft.com/office/drawing/2014/main" id="{24B8077D-C1FC-5FD1-3A58-444A0274D302}"/>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202;p23">
              <a:extLst>
                <a:ext uri="{FF2B5EF4-FFF2-40B4-BE49-F238E27FC236}">
                  <a16:creationId xmlns:a16="http://schemas.microsoft.com/office/drawing/2014/main" id="{5A2D1B9A-DD61-9DD0-7FC5-F7095FBCD598}"/>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203;p23">
              <a:extLst>
                <a:ext uri="{FF2B5EF4-FFF2-40B4-BE49-F238E27FC236}">
                  <a16:creationId xmlns:a16="http://schemas.microsoft.com/office/drawing/2014/main" id="{1D6BB530-E46F-D738-3FF0-A6C56D70AF4E}"/>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204;p23">
              <a:extLst>
                <a:ext uri="{FF2B5EF4-FFF2-40B4-BE49-F238E27FC236}">
                  <a16:creationId xmlns:a16="http://schemas.microsoft.com/office/drawing/2014/main" id="{FE74F456-6C5B-73ED-E642-319CBF4D9D56}"/>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205;p23">
              <a:extLst>
                <a:ext uri="{FF2B5EF4-FFF2-40B4-BE49-F238E27FC236}">
                  <a16:creationId xmlns:a16="http://schemas.microsoft.com/office/drawing/2014/main" id="{56354A08-980F-5DBE-E89D-580296458392}"/>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206;p23">
              <a:extLst>
                <a:ext uri="{FF2B5EF4-FFF2-40B4-BE49-F238E27FC236}">
                  <a16:creationId xmlns:a16="http://schemas.microsoft.com/office/drawing/2014/main" id="{D1DE08C1-EE49-601A-A51F-F28ED611A5D0}"/>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207;p23">
              <a:extLst>
                <a:ext uri="{FF2B5EF4-FFF2-40B4-BE49-F238E27FC236}">
                  <a16:creationId xmlns:a16="http://schemas.microsoft.com/office/drawing/2014/main" id="{7CAB3CC9-08C4-4B0B-816E-9C881B848C47}"/>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208;p23">
              <a:extLst>
                <a:ext uri="{FF2B5EF4-FFF2-40B4-BE49-F238E27FC236}">
                  <a16:creationId xmlns:a16="http://schemas.microsoft.com/office/drawing/2014/main" id="{3C08898D-8A04-A58E-8728-EF3FF71ADA38}"/>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209;p23">
              <a:extLst>
                <a:ext uri="{FF2B5EF4-FFF2-40B4-BE49-F238E27FC236}">
                  <a16:creationId xmlns:a16="http://schemas.microsoft.com/office/drawing/2014/main" id="{FF095E85-B348-4DF4-CF15-24B85FF1E741}"/>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210;p23">
              <a:extLst>
                <a:ext uri="{FF2B5EF4-FFF2-40B4-BE49-F238E27FC236}">
                  <a16:creationId xmlns:a16="http://schemas.microsoft.com/office/drawing/2014/main" id="{BF9DFECD-A975-EB43-BE5F-FEAF7A9E5611}"/>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211;p23">
              <a:extLst>
                <a:ext uri="{FF2B5EF4-FFF2-40B4-BE49-F238E27FC236}">
                  <a16:creationId xmlns:a16="http://schemas.microsoft.com/office/drawing/2014/main" id="{66B560BD-907E-AE91-64AE-06755FD5710C}"/>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212;p23">
              <a:extLst>
                <a:ext uri="{FF2B5EF4-FFF2-40B4-BE49-F238E27FC236}">
                  <a16:creationId xmlns:a16="http://schemas.microsoft.com/office/drawing/2014/main" id="{2F121237-261F-6099-FDB3-8345D91B3E79}"/>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213;p23">
              <a:extLst>
                <a:ext uri="{FF2B5EF4-FFF2-40B4-BE49-F238E27FC236}">
                  <a16:creationId xmlns:a16="http://schemas.microsoft.com/office/drawing/2014/main" id="{AC36587F-B874-3B98-10C4-EE938E76BD9A}"/>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214;p23">
              <a:extLst>
                <a:ext uri="{FF2B5EF4-FFF2-40B4-BE49-F238E27FC236}">
                  <a16:creationId xmlns:a16="http://schemas.microsoft.com/office/drawing/2014/main" id="{B6A8FEF0-41EF-70D2-B62F-3814FDE2D8DD}"/>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215;p23">
              <a:extLst>
                <a:ext uri="{FF2B5EF4-FFF2-40B4-BE49-F238E27FC236}">
                  <a16:creationId xmlns:a16="http://schemas.microsoft.com/office/drawing/2014/main" id="{48C779FF-0F96-0EE8-BBF3-9EEA495AF89C}"/>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216;p23">
              <a:extLst>
                <a:ext uri="{FF2B5EF4-FFF2-40B4-BE49-F238E27FC236}">
                  <a16:creationId xmlns:a16="http://schemas.microsoft.com/office/drawing/2014/main" id="{642C366A-CA05-AA8C-81F3-AC33B96F3B0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217;p23">
              <a:extLst>
                <a:ext uri="{FF2B5EF4-FFF2-40B4-BE49-F238E27FC236}">
                  <a16:creationId xmlns:a16="http://schemas.microsoft.com/office/drawing/2014/main" id="{6C1384D4-FCDB-2D0D-83BC-46013992F2CB}"/>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218;p23">
              <a:extLst>
                <a:ext uri="{FF2B5EF4-FFF2-40B4-BE49-F238E27FC236}">
                  <a16:creationId xmlns:a16="http://schemas.microsoft.com/office/drawing/2014/main" id="{FC4FEA25-6D24-9E85-6BBF-459C7018ABA5}"/>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219;p23">
              <a:extLst>
                <a:ext uri="{FF2B5EF4-FFF2-40B4-BE49-F238E27FC236}">
                  <a16:creationId xmlns:a16="http://schemas.microsoft.com/office/drawing/2014/main" id="{0E81AEC1-CACA-1570-4123-92DE32346F66}"/>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220;p23">
              <a:extLst>
                <a:ext uri="{FF2B5EF4-FFF2-40B4-BE49-F238E27FC236}">
                  <a16:creationId xmlns:a16="http://schemas.microsoft.com/office/drawing/2014/main" id="{2EE78028-43D0-8D22-E5EC-64A88012BE0E}"/>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221;p23">
              <a:extLst>
                <a:ext uri="{FF2B5EF4-FFF2-40B4-BE49-F238E27FC236}">
                  <a16:creationId xmlns:a16="http://schemas.microsoft.com/office/drawing/2014/main" id="{376F37DC-0707-5FAB-C723-77E179E428C5}"/>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222;p23">
              <a:extLst>
                <a:ext uri="{FF2B5EF4-FFF2-40B4-BE49-F238E27FC236}">
                  <a16:creationId xmlns:a16="http://schemas.microsoft.com/office/drawing/2014/main" id="{5FDC240F-3A3D-9DD0-EAF7-5691D6198726}"/>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223;p23">
              <a:extLst>
                <a:ext uri="{FF2B5EF4-FFF2-40B4-BE49-F238E27FC236}">
                  <a16:creationId xmlns:a16="http://schemas.microsoft.com/office/drawing/2014/main" id="{541BD1E9-96DA-7D41-6012-92167825E829}"/>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224;p23">
              <a:extLst>
                <a:ext uri="{FF2B5EF4-FFF2-40B4-BE49-F238E27FC236}">
                  <a16:creationId xmlns:a16="http://schemas.microsoft.com/office/drawing/2014/main" id="{63EFC7ED-7D0E-767B-A279-E0AF861DA6BE}"/>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225;p23">
              <a:extLst>
                <a:ext uri="{FF2B5EF4-FFF2-40B4-BE49-F238E27FC236}">
                  <a16:creationId xmlns:a16="http://schemas.microsoft.com/office/drawing/2014/main" id="{A65FE799-03FB-90A3-DD62-2FD9F41790E8}"/>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226;p23">
              <a:extLst>
                <a:ext uri="{FF2B5EF4-FFF2-40B4-BE49-F238E27FC236}">
                  <a16:creationId xmlns:a16="http://schemas.microsoft.com/office/drawing/2014/main" id="{C1AC8BF7-3858-AB0C-3626-1909A6C21FD5}"/>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227;p23">
              <a:extLst>
                <a:ext uri="{FF2B5EF4-FFF2-40B4-BE49-F238E27FC236}">
                  <a16:creationId xmlns:a16="http://schemas.microsoft.com/office/drawing/2014/main" id="{9892F348-A0AC-4668-AB94-4D171CC11983}"/>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228;p23">
              <a:extLst>
                <a:ext uri="{FF2B5EF4-FFF2-40B4-BE49-F238E27FC236}">
                  <a16:creationId xmlns:a16="http://schemas.microsoft.com/office/drawing/2014/main" id="{B73D664D-E9C8-7BB6-8D95-1D0712155072}"/>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229;p23">
              <a:extLst>
                <a:ext uri="{FF2B5EF4-FFF2-40B4-BE49-F238E27FC236}">
                  <a16:creationId xmlns:a16="http://schemas.microsoft.com/office/drawing/2014/main" id="{18943A0D-0947-8E4C-D484-3EBC383A311D}"/>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230;p23">
              <a:extLst>
                <a:ext uri="{FF2B5EF4-FFF2-40B4-BE49-F238E27FC236}">
                  <a16:creationId xmlns:a16="http://schemas.microsoft.com/office/drawing/2014/main" id="{2E5E20C1-C88C-4C98-AA16-613B06492D15}"/>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231;p23">
              <a:extLst>
                <a:ext uri="{FF2B5EF4-FFF2-40B4-BE49-F238E27FC236}">
                  <a16:creationId xmlns:a16="http://schemas.microsoft.com/office/drawing/2014/main" id="{378C6A1B-6E3E-1F79-7501-E516C4F6AAFC}"/>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232;p23">
              <a:extLst>
                <a:ext uri="{FF2B5EF4-FFF2-40B4-BE49-F238E27FC236}">
                  <a16:creationId xmlns:a16="http://schemas.microsoft.com/office/drawing/2014/main" id="{BEA7CF7D-05DC-0844-1923-3F56B0F9BB4B}"/>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233;p23">
              <a:extLst>
                <a:ext uri="{FF2B5EF4-FFF2-40B4-BE49-F238E27FC236}">
                  <a16:creationId xmlns:a16="http://schemas.microsoft.com/office/drawing/2014/main" id="{5BB59EF8-6E34-CA96-7643-F7413D38F88E}"/>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234;p23">
              <a:extLst>
                <a:ext uri="{FF2B5EF4-FFF2-40B4-BE49-F238E27FC236}">
                  <a16:creationId xmlns:a16="http://schemas.microsoft.com/office/drawing/2014/main" id="{572A78F7-285E-103B-367F-7BCF886B04B9}"/>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235;p23">
              <a:extLst>
                <a:ext uri="{FF2B5EF4-FFF2-40B4-BE49-F238E27FC236}">
                  <a16:creationId xmlns:a16="http://schemas.microsoft.com/office/drawing/2014/main" id="{CD37F028-1A76-F766-48E8-C9860B6877C5}"/>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236;p23">
              <a:extLst>
                <a:ext uri="{FF2B5EF4-FFF2-40B4-BE49-F238E27FC236}">
                  <a16:creationId xmlns:a16="http://schemas.microsoft.com/office/drawing/2014/main" id="{067E7218-76A3-EBCE-4353-6ADC23094F03}"/>
                </a:ext>
              </a:extLst>
            </p:cNvPr>
            <p:cNvGrpSpPr/>
            <p:nvPr/>
          </p:nvGrpSpPr>
          <p:grpSpPr>
            <a:xfrm rot="4341851">
              <a:off x="7192285" y="3340903"/>
              <a:ext cx="550320" cy="381933"/>
              <a:chOff x="3272250" y="2015375"/>
              <a:chExt cx="291025" cy="242300"/>
            </a:xfrm>
          </p:grpSpPr>
          <p:sp>
            <p:nvSpPr>
              <p:cNvPr id="1332" name="Google Shape;237;p23">
                <a:extLst>
                  <a:ext uri="{FF2B5EF4-FFF2-40B4-BE49-F238E27FC236}">
                    <a16:creationId xmlns:a16="http://schemas.microsoft.com/office/drawing/2014/main" id="{58188ADA-20EC-2342-6D11-557B45E448EC}"/>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238;p23">
                <a:extLst>
                  <a:ext uri="{FF2B5EF4-FFF2-40B4-BE49-F238E27FC236}">
                    <a16:creationId xmlns:a16="http://schemas.microsoft.com/office/drawing/2014/main" id="{4EFB5196-271C-4136-FA8E-3B17EBD1A5F3}"/>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239;p23">
                <a:extLst>
                  <a:ext uri="{FF2B5EF4-FFF2-40B4-BE49-F238E27FC236}">
                    <a16:creationId xmlns:a16="http://schemas.microsoft.com/office/drawing/2014/main" id="{9051ED2F-5F0E-19E0-6B83-5B0953203614}"/>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240;p23">
                <a:extLst>
                  <a:ext uri="{FF2B5EF4-FFF2-40B4-BE49-F238E27FC236}">
                    <a16:creationId xmlns:a16="http://schemas.microsoft.com/office/drawing/2014/main" id="{EA8536B1-57C8-C3B7-D80E-5AC00ACC2536}"/>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241;p23">
                <a:extLst>
                  <a:ext uri="{FF2B5EF4-FFF2-40B4-BE49-F238E27FC236}">
                    <a16:creationId xmlns:a16="http://schemas.microsoft.com/office/drawing/2014/main" id="{AB15CD71-9EA3-8409-7283-F1E8AF9E25C9}"/>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242;p23">
                <a:extLst>
                  <a:ext uri="{FF2B5EF4-FFF2-40B4-BE49-F238E27FC236}">
                    <a16:creationId xmlns:a16="http://schemas.microsoft.com/office/drawing/2014/main" id="{BB2838BF-D8F9-EEEB-EF6A-138332367F7E}"/>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243;p23">
                <a:extLst>
                  <a:ext uri="{FF2B5EF4-FFF2-40B4-BE49-F238E27FC236}">
                    <a16:creationId xmlns:a16="http://schemas.microsoft.com/office/drawing/2014/main" id="{6AF9BA91-189E-4C5F-7C73-21D40C9ED76C}"/>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244;p23">
                <a:extLst>
                  <a:ext uri="{FF2B5EF4-FFF2-40B4-BE49-F238E27FC236}">
                    <a16:creationId xmlns:a16="http://schemas.microsoft.com/office/drawing/2014/main" id="{B7CD7E0F-B0BE-1D55-2D72-A736382A0110}"/>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245;p23">
                <a:extLst>
                  <a:ext uri="{FF2B5EF4-FFF2-40B4-BE49-F238E27FC236}">
                    <a16:creationId xmlns:a16="http://schemas.microsoft.com/office/drawing/2014/main" id="{0308E1F9-558D-9FAA-291A-18E2C81F2D71}"/>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246;p23">
                <a:extLst>
                  <a:ext uri="{FF2B5EF4-FFF2-40B4-BE49-F238E27FC236}">
                    <a16:creationId xmlns:a16="http://schemas.microsoft.com/office/drawing/2014/main" id="{33318989-D887-6E82-9BFB-AD068DE11C23}"/>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247;p23">
                <a:extLst>
                  <a:ext uri="{FF2B5EF4-FFF2-40B4-BE49-F238E27FC236}">
                    <a16:creationId xmlns:a16="http://schemas.microsoft.com/office/drawing/2014/main" id="{A3EE98F3-6F39-4A43-DB36-E2A89310E364}"/>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6" name="Google Shape;248;p23">
              <a:extLst>
                <a:ext uri="{FF2B5EF4-FFF2-40B4-BE49-F238E27FC236}">
                  <a16:creationId xmlns:a16="http://schemas.microsoft.com/office/drawing/2014/main" id="{BBB47798-EDC4-F048-4874-9461AC155470}"/>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249;p23">
              <a:extLst>
                <a:ext uri="{FF2B5EF4-FFF2-40B4-BE49-F238E27FC236}">
                  <a16:creationId xmlns:a16="http://schemas.microsoft.com/office/drawing/2014/main" id="{715F1EB3-B25C-53FE-C91B-A1DFA1893DCC}"/>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250;p23">
              <a:extLst>
                <a:ext uri="{FF2B5EF4-FFF2-40B4-BE49-F238E27FC236}">
                  <a16:creationId xmlns:a16="http://schemas.microsoft.com/office/drawing/2014/main" id="{832DB144-C005-5A24-8FD6-D5CE49C56528}"/>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251;p23">
              <a:extLst>
                <a:ext uri="{FF2B5EF4-FFF2-40B4-BE49-F238E27FC236}">
                  <a16:creationId xmlns:a16="http://schemas.microsoft.com/office/drawing/2014/main" id="{9B9D0DF3-81BA-BD0D-E3A6-B9AABFCCCDE9}"/>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252;p23">
              <a:extLst>
                <a:ext uri="{FF2B5EF4-FFF2-40B4-BE49-F238E27FC236}">
                  <a16:creationId xmlns:a16="http://schemas.microsoft.com/office/drawing/2014/main" id="{48DB4C99-4AA4-6FAC-A096-3F147EB3BFCE}"/>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253;p23">
              <a:extLst>
                <a:ext uri="{FF2B5EF4-FFF2-40B4-BE49-F238E27FC236}">
                  <a16:creationId xmlns:a16="http://schemas.microsoft.com/office/drawing/2014/main" id="{3A78D3AA-151B-62E1-9539-98267609CD70}"/>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254;p23">
              <a:extLst>
                <a:ext uri="{FF2B5EF4-FFF2-40B4-BE49-F238E27FC236}">
                  <a16:creationId xmlns:a16="http://schemas.microsoft.com/office/drawing/2014/main" id="{263FDCFC-D795-69DB-B1FE-F48013CC5F28}"/>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255;p23">
              <a:extLst>
                <a:ext uri="{FF2B5EF4-FFF2-40B4-BE49-F238E27FC236}">
                  <a16:creationId xmlns:a16="http://schemas.microsoft.com/office/drawing/2014/main" id="{AB410058-BB9A-9336-CB86-A99B61CAFC81}"/>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256;p23">
              <a:extLst>
                <a:ext uri="{FF2B5EF4-FFF2-40B4-BE49-F238E27FC236}">
                  <a16:creationId xmlns:a16="http://schemas.microsoft.com/office/drawing/2014/main" id="{599844C2-361B-CE37-5D52-D59D177D93DA}"/>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257;p23">
              <a:extLst>
                <a:ext uri="{FF2B5EF4-FFF2-40B4-BE49-F238E27FC236}">
                  <a16:creationId xmlns:a16="http://schemas.microsoft.com/office/drawing/2014/main" id="{782596F3-FCE8-41C9-1415-908D890C9D0F}"/>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258;p23">
              <a:extLst>
                <a:ext uri="{FF2B5EF4-FFF2-40B4-BE49-F238E27FC236}">
                  <a16:creationId xmlns:a16="http://schemas.microsoft.com/office/drawing/2014/main" id="{5410E35E-996A-37BB-E3C9-3E301D4A3957}"/>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259;p23">
              <a:extLst>
                <a:ext uri="{FF2B5EF4-FFF2-40B4-BE49-F238E27FC236}">
                  <a16:creationId xmlns:a16="http://schemas.microsoft.com/office/drawing/2014/main" id="{8D1C5999-EEE4-F0CF-AFEA-851967AA8E18}"/>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260;p23">
              <a:extLst>
                <a:ext uri="{FF2B5EF4-FFF2-40B4-BE49-F238E27FC236}">
                  <a16:creationId xmlns:a16="http://schemas.microsoft.com/office/drawing/2014/main" id="{9175ECA1-9D84-4A06-42D3-3D0716F1712D}"/>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261;p23">
              <a:extLst>
                <a:ext uri="{FF2B5EF4-FFF2-40B4-BE49-F238E27FC236}">
                  <a16:creationId xmlns:a16="http://schemas.microsoft.com/office/drawing/2014/main" id="{6EFDE09A-7C54-E667-986C-D71459C8743A}"/>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262;p23">
              <a:extLst>
                <a:ext uri="{FF2B5EF4-FFF2-40B4-BE49-F238E27FC236}">
                  <a16:creationId xmlns:a16="http://schemas.microsoft.com/office/drawing/2014/main" id="{48AA1109-0015-888B-6036-393BA416917E}"/>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263;p23">
              <a:extLst>
                <a:ext uri="{FF2B5EF4-FFF2-40B4-BE49-F238E27FC236}">
                  <a16:creationId xmlns:a16="http://schemas.microsoft.com/office/drawing/2014/main" id="{FFBA3E26-475A-EC52-6CD5-F33765A6E4E3}"/>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264;p23">
              <a:extLst>
                <a:ext uri="{FF2B5EF4-FFF2-40B4-BE49-F238E27FC236}">
                  <a16:creationId xmlns:a16="http://schemas.microsoft.com/office/drawing/2014/main" id="{5AB5451F-6DB5-C4AC-3677-3243E114D717}"/>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265;p23">
              <a:extLst>
                <a:ext uri="{FF2B5EF4-FFF2-40B4-BE49-F238E27FC236}">
                  <a16:creationId xmlns:a16="http://schemas.microsoft.com/office/drawing/2014/main" id="{1B37B4E3-B5CE-F782-F1CB-3D7CA78AFAF4}"/>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266;p23">
              <a:extLst>
                <a:ext uri="{FF2B5EF4-FFF2-40B4-BE49-F238E27FC236}">
                  <a16:creationId xmlns:a16="http://schemas.microsoft.com/office/drawing/2014/main" id="{11473B9F-5216-370F-BF21-F866326D98CD}"/>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267;p23">
              <a:extLst>
                <a:ext uri="{FF2B5EF4-FFF2-40B4-BE49-F238E27FC236}">
                  <a16:creationId xmlns:a16="http://schemas.microsoft.com/office/drawing/2014/main" id="{F7DC7229-5F17-E565-E91A-F2C9AC3CCD42}"/>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268;p23">
              <a:extLst>
                <a:ext uri="{FF2B5EF4-FFF2-40B4-BE49-F238E27FC236}">
                  <a16:creationId xmlns:a16="http://schemas.microsoft.com/office/drawing/2014/main" id="{1061DF57-07BC-463B-2669-DE2FC4FFD8F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269;p23">
              <a:extLst>
                <a:ext uri="{FF2B5EF4-FFF2-40B4-BE49-F238E27FC236}">
                  <a16:creationId xmlns:a16="http://schemas.microsoft.com/office/drawing/2014/main" id="{C1C8A198-451E-E855-63A5-AFF4F83E4D45}"/>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270;p23">
              <a:extLst>
                <a:ext uri="{FF2B5EF4-FFF2-40B4-BE49-F238E27FC236}">
                  <a16:creationId xmlns:a16="http://schemas.microsoft.com/office/drawing/2014/main" id="{95C40695-0FF0-2B63-D644-A21F66AD9FB5}"/>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271;p23">
              <a:extLst>
                <a:ext uri="{FF2B5EF4-FFF2-40B4-BE49-F238E27FC236}">
                  <a16:creationId xmlns:a16="http://schemas.microsoft.com/office/drawing/2014/main" id="{AF08BAF2-D1EA-3A15-1DFB-E6249E1F39EF}"/>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272;p23">
              <a:extLst>
                <a:ext uri="{FF2B5EF4-FFF2-40B4-BE49-F238E27FC236}">
                  <a16:creationId xmlns:a16="http://schemas.microsoft.com/office/drawing/2014/main" id="{3429EBFE-EB9E-02CA-CD12-0B71D0F161F7}"/>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273;p23">
              <a:extLst>
                <a:ext uri="{FF2B5EF4-FFF2-40B4-BE49-F238E27FC236}">
                  <a16:creationId xmlns:a16="http://schemas.microsoft.com/office/drawing/2014/main" id="{F85FF05A-B4C7-918F-DC26-B993D98C81E2}"/>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274;p23">
              <a:extLst>
                <a:ext uri="{FF2B5EF4-FFF2-40B4-BE49-F238E27FC236}">
                  <a16:creationId xmlns:a16="http://schemas.microsoft.com/office/drawing/2014/main" id="{3A16D43B-76CC-564F-8FBD-383F2F4056DF}"/>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275;p23">
              <a:extLst>
                <a:ext uri="{FF2B5EF4-FFF2-40B4-BE49-F238E27FC236}">
                  <a16:creationId xmlns:a16="http://schemas.microsoft.com/office/drawing/2014/main" id="{7E667A54-5D1E-ED14-4DA2-00DEE49D6074}"/>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276;p23">
              <a:extLst>
                <a:ext uri="{FF2B5EF4-FFF2-40B4-BE49-F238E27FC236}">
                  <a16:creationId xmlns:a16="http://schemas.microsoft.com/office/drawing/2014/main" id="{11013C1E-E8BD-B17B-F420-DE3D301F63D5}"/>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277;p23">
              <a:extLst>
                <a:ext uri="{FF2B5EF4-FFF2-40B4-BE49-F238E27FC236}">
                  <a16:creationId xmlns:a16="http://schemas.microsoft.com/office/drawing/2014/main" id="{C42E54A2-0612-D01F-2AC8-EF58A853A610}"/>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278;p23">
              <a:extLst>
                <a:ext uri="{FF2B5EF4-FFF2-40B4-BE49-F238E27FC236}">
                  <a16:creationId xmlns:a16="http://schemas.microsoft.com/office/drawing/2014/main" id="{E9D37123-78FF-9B6C-9185-45750A85BDD6}"/>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279;p23">
              <a:extLst>
                <a:ext uri="{FF2B5EF4-FFF2-40B4-BE49-F238E27FC236}">
                  <a16:creationId xmlns:a16="http://schemas.microsoft.com/office/drawing/2014/main" id="{AC0166F4-16CF-52FD-09B2-0E9F523E9FD3}"/>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280;p23">
              <a:extLst>
                <a:ext uri="{FF2B5EF4-FFF2-40B4-BE49-F238E27FC236}">
                  <a16:creationId xmlns:a16="http://schemas.microsoft.com/office/drawing/2014/main" id="{4875556C-E954-A712-069B-9AC3AEDDBF61}"/>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281;p23">
              <a:extLst>
                <a:ext uri="{FF2B5EF4-FFF2-40B4-BE49-F238E27FC236}">
                  <a16:creationId xmlns:a16="http://schemas.microsoft.com/office/drawing/2014/main" id="{A2CD8257-6FB2-7CB5-C3CD-2958A4420DCE}"/>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282;p23">
              <a:extLst>
                <a:ext uri="{FF2B5EF4-FFF2-40B4-BE49-F238E27FC236}">
                  <a16:creationId xmlns:a16="http://schemas.microsoft.com/office/drawing/2014/main" id="{69B16D72-AB8B-0EFC-4794-59602A427059}"/>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283;p23">
              <a:extLst>
                <a:ext uri="{FF2B5EF4-FFF2-40B4-BE49-F238E27FC236}">
                  <a16:creationId xmlns:a16="http://schemas.microsoft.com/office/drawing/2014/main" id="{477DC663-B445-007F-7172-8BC0B2E913F6}"/>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284;p23">
              <a:extLst>
                <a:ext uri="{FF2B5EF4-FFF2-40B4-BE49-F238E27FC236}">
                  <a16:creationId xmlns:a16="http://schemas.microsoft.com/office/drawing/2014/main" id="{E339B440-6C25-CD42-CC07-6AF1BD24C32D}"/>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285;p23">
              <a:extLst>
                <a:ext uri="{FF2B5EF4-FFF2-40B4-BE49-F238E27FC236}">
                  <a16:creationId xmlns:a16="http://schemas.microsoft.com/office/drawing/2014/main" id="{79C68331-78E1-8D00-60C8-AD73A40C2470}"/>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286;p23">
              <a:extLst>
                <a:ext uri="{FF2B5EF4-FFF2-40B4-BE49-F238E27FC236}">
                  <a16:creationId xmlns:a16="http://schemas.microsoft.com/office/drawing/2014/main" id="{FAC4978C-461D-DF95-B875-52B653F82E12}"/>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287;p23">
              <a:extLst>
                <a:ext uri="{FF2B5EF4-FFF2-40B4-BE49-F238E27FC236}">
                  <a16:creationId xmlns:a16="http://schemas.microsoft.com/office/drawing/2014/main" id="{E0C1561D-40A2-ADE6-9B05-E16611CE5E8C}"/>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288;p23">
              <a:extLst>
                <a:ext uri="{FF2B5EF4-FFF2-40B4-BE49-F238E27FC236}">
                  <a16:creationId xmlns:a16="http://schemas.microsoft.com/office/drawing/2014/main" id="{52665427-6CC1-F671-201E-59244A357AEE}"/>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289;p23">
              <a:extLst>
                <a:ext uri="{FF2B5EF4-FFF2-40B4-BE49-F238E27FC236}">
                  <a16:creationId xmlns:a16="http://schemas.microsoft.com/office/drawing/2014/main" id="{6793F156-11C0-3ACC-C9AA-823892A6CA11}"/>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290;p23">
              <a:extLst>
                <a:ext uri="{FF2B5EF4-FFF2-40B4-BE49-F238E27FC236}">
                  <a16:creationId xmlns:a16="http://schemas.microsoft.com/office/drawing/2014/main" id="{9DFC264D-9AD1-3614-2EEC-CABD8B6C6A16}"/>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291;p23">
              <a:extLst>
                <a:ext uri="{FF2B5EF4-FFF2-40B4-BE49-F238E27FC236}">
                  <a16:creationId xmlns:a16="http://schemas.microsoft.com/office/drawing/2014/main" id="{5146B015-22CC-1E89-53F1-A1175FF7F594}"/>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292;p23">
              <a:extLst>
                <a:ext uri="{FF2B5EF4-FFF2-40B4-BE49-F238E27FC236}">
                  <a16:creationId xmlns:a16="http://schemas.microsoft.com/office/drawing/2014/main" id="{973546CC-E91B-6FC2-E406-30B735DDF6A7}"/>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293;p23">
              <a:extLst>
                <a:ext uri="{FF2B5EF4-FFF2-40B4-BE49-F238E27FC236}">
                  <a16:creationId xmlns:a16="http://schemas.microsoft.com/office/drawing/2014/main" id="{BCF69B0F-6271-5DBF-3E1A-F09C7D569386}"/>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3538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9B730F-C70C-E9A7-1E86-7D031D543CB9}"/>
              </a:ext>
            </a:extLst>
          </p:cNvPr>
          <p:cNvPicPr>
            <a:picLocks noChangeAspect="1"/>
          </p:cNvPicPr>
          <p:nvPr/>
        </p:nvPicPr>
        <p:blipFill>
          <a:blip r:embed="rId2"/>
          <a:stretch>
            <a:fillRect/>
          </a:stretch>
        </p:blipFill>
        <p:spPr>
          <a:xfrm>
            <a:off x="5428677" y="1151683"/>
            <a:ext cx="3117446" cy="172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1">
            <a:extLst>
              <a:ext uri="{FF2B5EF4-FFF2-40B4-BE49-F238E27FC236}">
                <a16:creationId xmlns:a16="http://schemas.microsoft.com/office/drawing/2014/main" id="{17A11ADB-DFDF-6E0F-ADE2-763C38B2C045}"/>
              </a:ext>
            </a:extLst>
          </p:cNvPr>
          <p:cNvSpPr>
            <a:spLocks noChangeArrowheads="1"/>
          </p:cNvSpPr>
          <p:nvPr/>
        </p:nvSpPr>
        <p:spPr bwMode="auto">
          <a:xfrm>
            <a:off x="1595438" y="2651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9641A79-5D3D-2286-9603-BBE4CC3E5210}"/>
              </a:ext>
            </a:extLst>
          </p:cNvPr>
          <p:cNvSpPr txBox="1"/>
          <p:nvPr/>
        </p:nvSpPr>
        <p:spPr>
          <a:xfrm>
            <a:off x="597877" y="1242260"/>
            <a:ext cx="4708582" cy="2034660"/>
          </a:xfrm>
          <a:prstGeom prst="rect">
            <a:avLst/>
          </a:prstGeom>
          <a:noFill/>
        </p:spPr>
        <p:txBody>
          <a:bodyPr wrap="square">
            <a:spAutoFit/>
          </a:bodyPr>
          <a:lstStyle/>
          <a:p>
            <a:pPr marL="0" marR="0" algn="just">
              <a:lnSpc>
                <a:spcPct val="115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Acetic acid (CH</a:t>
            </a:r>
            <a:r>
              <a:rPr lang="vi-VN" sz="2800" baseline="-25000" dirty="0">
                <a:effectLst/>
                <a:latin typeface="Times New Roman" panose="02020603050405020304" pitchFamily="18" charset="0"/>
                <a:cs typeface="Times New Roman" panose="02020603050405020304" pitchFamily="18" charset="0"/>
              </a:rPr>
              <a:t>3</a:t>
            </a:r>
            <a:r>
              <a:rPr lang="vi-VN" sz="2800" dirty="0">
                <a:effectLst/>
                <a:latin typeface="Times New Roman" panose="02020603050405020304" pitchFamily="18" charset="0"/>
                <a:cs typeface="Times New Roman" panose="02020603050405020304" pitchFamily="18" charset="0"/>
              </a:rPr>
              <a:t>COOH) là chất lỏng không màu, có vị chua. Trong giấm ăn có chứa acetic acid với nồng độ 2 - 5%.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3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57C92B-B0C5-8D29-2559-416B4ED13B93}"/>
              </a:ext>
            </a:extLst>
          </p:cNvPr>
          <p:cNvPicPr>
            <a:picLocks noChangeAspect="1"/>
          </p:cNvPicPr>
          <p:nvPr/>
        </p:nvPicPr>
        <p:blipFill>
          <a:blip r:embed="rId2"/>
          <a:stretch>
            <a:fillRect/>
          </a:stretch>
        </p:blipFill>
        <p:spPr>
          <a:xfrm>
            <a:off x="820615" y="724151"/>
            <a:ext cx="7362093" cy="3695198"/>
          </a:xfrm>
          <a:prstGeom prst="rect">
            <a:avLst/>
          </a:prstGeom>
        </p:spPr>
      </p:pic>
    </p:spTree>
    <p:extLst>
      <p:ext uri="{BB962C8B-B14F-4D97-AF65-F5344CB8AC3E}">
        <p14:creationId xmlns:p14="http://schemas.microsoft.com/office/powerpoint/2010/main" val="1022361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3192D-698D-EEDB-4474-27CF34309C10}"/>
              </a:ext>
            </a:extLst>
          </p:cNvPr>
          <p:cNvSpPr>
            <a:spLocks noGrp="1"/>
          </p:cNvSpPr>
          <p:nvPr>
            <p:ph type="ctrTitle"/>
          </p:nvPr>
        </p:nvSpPr>
        <p:spPr/>
        <p:txBody>
          <a:bodyPr/>
          <a:lstStyle/>
          <a:p>
            <a:r>
              <a:rPr lang="en-US" sz="4400" b="1" dirty="0" err="1">
                <a:solidFill>
                  <a:srgbClr val="00B050"/>
                </a:solidFill>
                <a:latin typeface="Times New Roman" panose="02020603050405020304" pitchFamily="18" charset="0"/>
                <a:cs typeface="Times New Roman" panose="02020603050405020304" pitchFamily="18" charset="0"/>
              </a:rPr>
              <a:t>Câu</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hỏi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và</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bài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tập</a:t>
            </a:r>
            <a:endParaRPr lang="en-US" sz="4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0422A5-0814-5473-E35B-B87CA9E3126A}"/>
              </a:ext>
            </a:extLst>
          </p:cNvPr>
          <p:cNvSpPr txBox="1"/>
          <p:nvPr/>
        </p:nvSpPr>
        <p:spPr>
          <a:xfrm>
            <a:off x="705555" y="1465589"/>
            <a:ext cx="7732889"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Hình 8.3 để trình bày vể các ứng dụng của acetic acid.</a:t>
            </a:r>
            <a:endPar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44522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034"/>
        <p:cNvGrpSpPr/>
        <p:nvPr/>
      </p:nvGrpSpPr>
      <p:grpSpPr>
        <a:xfrm>
          <a:off x="0" y="0"/>
          <a:ext cx="0" cy="0"/>
          <a:chOff x="0" y="0"/>
          <a:chExt cx="0" cy="0"/>
        </a:xfrm>
      </p:grpSpPr>
      <p:sp>
        <p:nvSpPr>
          <p:cNvPr id="1076" name="Google Shape;1076;p33"/>
          <p:cNvSpPr txBox="1">
            <a:spLocks noGrp="1"/>
          </p:cNvSpPr>
          <p:nvPr>
            <p:ph type="ctrTitle"/>
          </p:nvPr>
        </p:nvSpPr>
        <p:spPr>
          <a:xfrm>
            <a:off x="5114260" y="397650"/>
            <a:ext cx="3356015" cy="591000"/>
          </a:xfrm>
          <a:prstGeom prst="rect">
            <a:avLst/>
          </a:prstGeom>
        </p:spPr>
        <p:txBody>
          <a:bodyPr spcFirstLastPara="1" wrap="square" lIns="91425" tIns="91425" rIns="91425" bIns="91425" anchor="ctr" anchorCtr="0">
            <a:noAutofit/>
          </a:bodyPr>
          <a:lstStyle/>
          <a:p>
            <a:r>
              <a:rPr lang="en-US" sz="3600" b="1" dirty="0">
                <a:solidFill>
                  <a:srgbClr val="FF0000"/>
                </a:solidFill>
                <a:latin typeface="Times New Roman" panose="02020603050405020304" pitchFamily="18" charset="0"/>
                <a:cs typeface="Times New Roman" panose="02020603050405020304" pitchFamily="18" charset="0"/>
              </a:rPr>
              <a:t>EM ĐÃ HỌC</a:t>
            </a:r>
            <a:endParaRPr lang="en-US" sz="3600" dirty="0"/>
          </a:p>
        </p:txBody>
      </p:sp>
      <p:sp>
        <p:nvSpPr>
          <p:cNvPr id="19" name="Rectangle 1">
            <a:extLst>
              <a:ext uri="{FF2B5EF4-FFF2-40B4-BE49-F238E27FC236}">
                <a16:creationId xmlns:a16="http://schemas.microsoft.com/office/drawing/2014/main" id="{0778981F-1512-CC64-FBE6-489E2101E774}"/>
              </a:ext>
            </a:extLst>
          </p:cNvPr>
          <p:cNvSpPr>
            <a:spLocks noChangeArrowheads="1"/>
          </p:cNvSpPr>
          <p:nvPr/>
        </p:nvSpPr>
        <p:spPr bwMode="auto">
          <a:xfrm>
            <a:off x="2947988" y="1398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5335FAA2-F3AC-1E91-8949-CD840BA852BA}"/>
              </a:ext>
            </a:extLst>
          </p:cNvPr>
          <p:cNvSpPr txBox="1"/>
          <p:nvPr/>
        </p:nvSpPr>
        <p:spPr>
          <a:xfrm>
            <a:off x="425302" y="1361781"/>
            <a:ext cx="3902150" cy="1479700"/>
          </a:xfrm>
          <a:prstGeom prst="rect">
            <a:avLst/>
          </a:prstGeom>
          <a:noFill/>
        </p:spPr>
        <p:txBody>
          <a:bodyPr wrap="square">
            <a:spAutoFit/>
          </a:bodyPr>
          <a:lstStyle/>
          <a:p>
            <a:pPr marR="0" lvl="0" algn="just">
              <a:lnSpc>
                <a:spcPct val="115000"/>
              </a:lnSpc>
              <a:spcBef>
                <a:spcPts val="0"/>
              </a:spcBef>
              <a:spcAft>
                <a:spcPts val="600"/>
              </a:spcAft>
              <a:buClr>
                <a:srgbClr val="000000"/>
              </a:buClr>
              <a:buSzPts val="1200"/>
              <a:tabLst>
                <a:tab pos="252730" algn="l"/>
              </a:tabLst>
            </a:pPr>
            <a:r>
              <a:rPr lang="en-US" sz="2000" u="none" strike="noStrike" spc="0" dirty="0">
                <a:effectLst/>
                <a:latin typeface="Times New Roman" panose="02020603050405020304" pitchFamily="18" charset="0"/>
                <a:cs typeface="Times New Roman" panose="02020603050405020304" pitchFamily="18" charset="0"/>
              </a:rPr>
              <a:t>- </a:t>
            </a:r>
            <a:r>
              <a:rPr lang="vi-VN" sz="2000" u="none" strike="noStrike" spc="0" dirty="0">
                <a:effectLst/>
                <a:latin typeface="Times New Roman" panose="02020603050405020304" pitchFamily="18" charset="0"/>
                <a:cs typeface="Times New Roman" panose="02020603050405020304" pitchFamily="18" charset="0"/>
              </a:rPr>
              <a:t>Acid là những hợp ch</a:t>
            </a:r>
            <a:r>
              <a:rPr lang="en-US" sz="2000" u="none" strike="noStrike" spc="0" dirty="0">
                <a:effectLst/>
                <a:latin typeface="Times New Roman" panose="02020603050405020304" pitchFamily="18" charset="0"/>
                <a:cs typeface="Times New Roman" panose="02020603050405020304" pitchFamily="18" charset="0"/>
              </a:rPr>
              <a:t>ấ</a:t>
            </a:r>
            <a:r>
              <a:rPr lang="vi-VN" sz="2000" u="none" strike="noStrike" spc="0" dirty="0">
                <a:effectLst/>
                <a:latin typeface="Times New Roman" panose="02020603050405020304" pitchFamily="18" charset="0"/>
                <a:cs typeface="Times New Roman" panose="02020603050405020304" pitchFamily="18" charset="0"/>
              </a:rPr>
              <a:t>t trong phân tử có nguyên tử hydrogen liên kết v</a:t>
            </a:r>
            <a:r>
              <a:rPr lang="en-US" sz="2000" u="none" strike="noStrike" spc="0" dirty="0">
                <a:effectLst/>
                <a:latin typeface="Times New Roman" panose="02020603050405020304" pitchFamily="18" charset="0"/>
                <a:cs typeface="Times New Roman" panose="02020603050405020304" pitchFamily="18" charset="0"/>
              </a:rPr>
              <a:t>ớ</a:t>
            </a:r>
            <a:r>
              <a:rPr lang="vi-VN" sz="2000" u="none" strike="noStrike" spc="0" dirty="0">
                <a:effectLst/>
                <a:latin typeface="Times New Roman" panose="02020603050405020304" pitchFamily="18" charset="0"/>
                <a:cs typeface="Times New Roman" panose="02020603050405020304" pitchFamily="18" charset="0"/>
              </a:rPr>
              <a:t>i g</a:t>
            </a:r>
            <a:r>
              <a:rPr lang="en-US" sz="2000" u="none" strike="noStrike" spc="0" dirty="0">
                <a:effectLst/>
                <a:latin typeface="Times New Roman" panose="02020603050405020304" pitchFamily="18" charset="0"/>
                <a:cs typeface="Times New Roman" panose="02020603050405020304" pitchFamily="18" charset="0"/>
              </a:rPr>
              <a:t>ố</a:t>
            </a:r>
            <a:r>
              <a:rPr lang="vi-VN" sz="2000" u="none" strike="noStrike" spc="0" dirty="0">
                <a:effectLst/>
                <a:latin typeface="Times New Roman" panose="02020603050405020304" pitchFamily="18" charset="0"/>
                <a:cs typeface="Times New Roman" panose="02020603050405020304" pitchFamily="18" charset="0"/>
              </a:rPr>
              <a:t>c acid. Khi tan trong nước, acid tạo ra ion H</a:t>
            </a:r>
            <a:r>
              <a:rPr lang="vi-VN" sz="2000" u="none" strike="noStrike" spc="0" baseline="30000" dirty="0">
                <a:effectLst/>
                <a:latin typeface="Times New Roman" panose="02020603050405020304" pitchFamily="18" charset="0"/>
                <a:cs typeface="Times New Roman" panose="02020603050405020304" pitchFamily="18" charset="0"/>
              </a:rPr>
              <a:t>+</a:t>
            </a:r>
            <a:r>
              <a:rPr lang="vi-VN" sz="2000" u="none" strike="noStrike" spc="0" dirty="0">
                <a:effectLst/>
                <a:latin typeface="Times New Roman" panose="02020603050405020304" pitchFamily="18" charset="0"/>
                <a:cs typeface="Times New Roman" panose="02020603050405020304" pitchFamily="18" charset="0"/>
              </a:rPr>
              <a:t>.</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angle 2">
            <a:extLst>
              <a:ext uri="{FF2B5EF4-FFF2-40B4-BE49-F238E27FC236}">
                <a16:creationId xmlns:a16="http://schemas.microsoft.com/office/drawing/2014/main" id="{79CE225D-7474-D647-68CE-2CB9B51129A4}"/>
              </a:ext>
            </a:extLst>
          </p:cNvPr>
          <p:cNvSpPr>
            <a:spLocks noChangeArrowheads="1"/>
          </p:cNvSpPr>
          <p:nvPr/>
        </p:nvSpPr>
        <p:spPr bwMode="auto">
          <a:xfrm>
            <a:off x="2947988" y="1398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Box 24">
            <a:extLst>
              <a:ext uri="{FF2B5EF4-FFF2-40B4-BE49-F238E27FC236}">
                <a16:creationId xmlns:a16="http://schemas.microsoft.com/office/drawing/2014/main" id="{46779A81-74B6-1B34-EB82-BE1D515824E4}"/>
              </a:ext>
            </a:extLst>
          </p:cNvPr>
          <p:cNvSpPr txBox="1"/>
          <p:nvPr/>
        </p:nvSpPr>
        <p:spPr>
          <a:xfrm>
            <a:off x="4816549" y="1361782"/>
            <a:ext cx="3827721" cy="1125757"/>
          </a:xfrm>
          <a:prstGeom prst="rect">
            <a:avLst/>
          </a:prstGeom>
          <a:noFill/>
        </p:spPr>
        <p:txBody>
          <a:bodyPr wrap="square">
            <a:spAutoFit/>
          </a:bodyPr>
          <a:lstStyle/>
          <a:p>
            <a:pPr marR="0" lvl="0" algn="just">
              <a:lnSpc>
                <a:spcPct val="115000"/>
              </a:lnSpc>
              <a:spcBef>
                <a:spcPts val="0"/>
              </a:spcBef>
              <a:spcAft>
                <a:spcPts val="600"/>
              </a:spcAft>
              <a:buClr>
                <a:srgbClr val="000000"/>
              </a:buClr>
              <a:buSzPts val="1200"/>
              <a:tabLst>
                <a:tab pos="252730" algn="l"/>
              </a:tabLst>
            </a:pPr>
            <a:r>
              <a:rPr lang="en-US" sz="2000" u="none" strike="noStrike" spc="0" dirty="0">
                <a:effectLst/>
                <a:latin typeface="Times New Roman" panose="02020603050405020304" pitchFamily="18" charset="0"/>
                <a:cs typeface="Times New Roman" panose="02020603050405020304" pitchFamily="18" charset="0"/>
              </a:rPr>
              <a:t>- </a:t>
            </a:r>
            <a:r>
              <a:rPr lang="vi-VN" sz="2000" u="none" strike="noStrike" spc="0" dirty="0">
                <a:effectLst/>
                <a:latin typeface="Times New Roman" panose="02020603050405020304" pitchFamily="18" charset="0"/>
                <a:cs typeface="Times New Roman" panose="02020603050405020304" pitchFamily="18" charset="0"/>
              </a:rPr>
              <a:t>Công thức phân tử của acid gồm một hay nhiều nguyên t</a:t>
            </a:r>
            <a:r>
              <a:rPr lang="en-US" sz="2000" dirty="0">
                <a:latin typeface="Times New Roman" panose="02020603050405020304" pitchFamily="18" charset="0"/>
                <a:cs typeface="Times New Roman" panose="02020603050405020304" pitchFamily="18" charset="0"/>
              </a:rPr>
              <a:t>ử </a:t>
            </a:r>
            <a:r>
              <a:rPr lang="vi-VN" sz="2000" u="none" strike="noStrike" spc="0" dirty="0">
                <a:effectLst/>
                <a:latin typeface="Times New Roman" panose="02020603050405020304" pitchFamily="18" charset="0"/>
                <a:cs typeface="Times New Roman" panose="02020603050405020304" pitchFamily="18" charset="0"/>
              </a:rPr>
              <a:t>hydrogen và gốc acid.</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5FCE6B64-C389-4D95-1E33-DBC85B021F2F}"/>
              </a:ext>
            </a:extLst>
          </p:cNvPr>
          <p:cNvSpPr>
            <a:spLocks noChangeArrowheads="1"/>
          </p:cNvSpPr>
          <p:nvPr/>
        </p:nvSpPr>
        <p:spPr bwMode="auto">
          <a:xfrm>
            <a:off x="2947988" y="1398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Box 28">
            <a:extLst>
              <a:ext uri="{FF2B5EF4-FFF2-40B4-BE49-F238E27FC236}">
                <a16:creationId xmlns:a16="http://schemas.microsoft.com/office/drawing/2014/main" id="{B0540A2D-FAF6-0DAE-95E3-5706222905A2}"/>
              </a:ext>
            </a:extLst>
          </p:cNvPr>
          <p:cNvSpPr txBox="1"/>
          <p:nvPr/>
        </p:nvSpPr>
        <p:spPr>
          <a:xfrm>
            <a:off x="425302" y="3239196"/>
            <a:ext cx="3902150" cy="1479700"/>
          </a:xfrm>
          <a:prstGeom prst="rect">
            <a:avLst/>
          </a:prstGeom>
          <a:noFill/>
        </p:spPr>
        <p:txBody>
          <a:bodyPr wrap="square">
            <a:spAutoFit/>
          </a:bodyPr>
          <a:lstStyle/>
          <a:p>
            <a:pPr marR="0" lvl="0" algn="just">
              <a:lnSpc>
                <a:spcPct val="115000"/>
              </a:lnSpc>
              <a:spcBef>
                <a:spcPts val="0"/>
              </a:spcBef>
              <a:spcAft>
                <a:spcPts val="600"/>
              </a:spcAft>
              <a:buClr>
                <a:srgbClr val="000000"/>
              </a:buClr>
              <a:buSzPts val="1200"/>
              <a:tabLst>
                <a:tab pos="255905" algn="l"/>
              </a:tabLst>
            </a:pPr>
            <a:r>
              <a:rPr lang="en-US" sz="2000" dirty="0">
                <a:latin typeface="Times New Roman" panose="02020603050405020304" pitchFamily="18" charset="0"/>
                <a:cs typeface="Times New Roman" panose="02020603050405020304" pitchFamily="18" charset="0"/>
              </a:rPr>
              <a:t>- D</a:t>
            </a:r>
            <a:r>
              <a:rPr lang="vi-VN" sz="2000" u="none" strike="noStrike" spc="0" dirty="0">
                <a:effectLst/>
                <a:latin typeface="Times New Roman" panose="02020603050405020304" pitchFamily="18" charset="0"/>
                <a:cs typeface="Times New Roman" panose="02020603050405020304" pitchFamily="18" charset="0"/>
              </a:rPr>
              <a:t>ung dịch acid làm gi</a:t>
            </a:r>
            <a:r>
              <a:rPr lang="en-US" sz="2000" u="none" strike="noStrike" spc="0" dirty="0">
                <a:effectLst/>
                <a:latin typeface="Times New Roman" panose="02020603050405020304" pitchFamily="18" charset="0"/>
                <a:cs typeface="Times New Roman" panose="02020603050405020304" pitchFamily="18" charset="0"/>
              </a:rPr>
              <a:t>ấ</a:t>
            </a:r>
            <a:r>
              <a:rPr lang="vi-VN" sz="2000" u="none" strike="noStrike" spc="0" dirty="0">
                <a:effectLst/>
                <a:latin typeface="Times New Roman" panose="02020603050405020304" pitchFamily="18" charset="0"/>
                <a:cs typeface="Times New Roman" panose="02020603050405020304" pitchFamily="18" charset="0"/>
              </a:rPr>
              <a:t>y quỳ tím chuyển sang màu đỏ. Một số kim loại tác dụng với dung dịch acid tạo thành muối và khí hydrogen.</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5" name="TextBox 1024">
            <a:extLst>
              <a:ext uri="{FF2B5EF4-FFF2-40B4-BE49-F238E27FC236}">
                <a16:creationId xmlns:a16="http://schemas.microsoft.com/office/drawing/2014/main" id="{C6BD32EC-A90B-05DD-53B5-B6402FFFC449}"/>
              </a:ext>
            </a:extLst>
          </p:cNvPr>
          <p:cNvSpPr txBox="1"/>
          <p:nvPr/>
        </p:nvSpPr>
        <p:spPr>
          <a:xfrm>
            <a:off x="4742121" y="3239196"/>
            <a:ext cx="3902150" cy="1479700"/>
          </a:xfrm>
          <a:prstGeom prst="rect">
            <a:avLst/>
          </a:prstGeom>
          <a:noFill/>
        </p:spPr>
        <p:txBody>
          <a:bodyPr wrap="square">
            <a:spAutoFit/>
          </a:bodyPr>
          <a:lstStyle/>
          <a:p>
            <a:pPr marR="0" lvl="0" algn="just">
              <a:lnSpc>
                <a:spcPct val="115000"/>
              </a:lnSpc>
              <a:spcBef>
                <a:spcPts val="0"/>
              </a:spcBef>
              <a:spcAft>
                <a:spcPts val="600"/>
              </a:spcAft>
              <a:buClr>
                <a:srgbClr val="000000"/>
              </a:buClr>
              <a:buSzPts val="1200"/>
              <a:tabLst>
                <a:tab pos="252730" algn="l"/>
              </a:tabLst>
            </a:pPr>
            <a:r>
              <a:rPr lang="en-US" sz="2000" u="none" strike="noStrike" spc="0" dirty="0">
                <a:effectLst/>
                <a:latin typeface="Times New Roman" panose="02020603050405020304" pitchFamily="18" charset="0"/>
                <a:cs typeface="Times New Roman" panose="02020603050405020304" pitchFamily="18" charset="0"/>
              </a:rPr>
              <a:t>- </a:t>
            </a:r>
            <a:r>
              <a:rPr lang="vi-VN" sz="2000" u="none" strike="noStrike" spc="0" dirty="0">
                <a:effectLst/>
                <a:latin typeface="Times New Roman" panose="02020603050405020304" pitchFamily="18" charset="0"/>
                <a:cs typeface="Times New Roman" panose="02020603050405020304" pitchFamily="18" charset="0"/>
              </a:rPr>
              <a:t>Các acid như sulfuric acid, hydrochloric acid, acetic acid,... có nhiều ứng dụng quan trọng trong thực tiễn sản xuất và trong đời sống.</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5"/>
                                        </p:tgtEl>
                                        <p:attrNameLst>
                                          <p:attrName>style.visibility</p:attrName>
                                        </p:attrNameLst>
                                      </p:cBhvr>
                                      <p:to>
                                        <p:strVal val="visible"/>
                                      </p:to>
                                    </p:set>
                                    <p:animEffect transition="in" filter="fade">
                                      <p:cBhvr>
                                        <p:cTn id="28" dur="1000"/>
                                        <p:tgtEl>
                                          <p:spTgt spid="1025"/>
                                        </p:tgtEl>
                                      </p:cBhvr>
                                    </p:animEffect>
                                    <p:anim calcmode="lin" valueType="num">
                                      <p:cBhvr>
                                        <p:cTn id="29" dur="1000" fill="hold"/>
                                        <p:tgtEl>
                                          <p:spTgt spid="1025"/>
                                        </p:tgtEl>
                                        <p:attrNameLst>
                                          <p:attrName>ppt_x</p:attrName>
                                        </p:attrNameLst>
                                      </p:cBhvr>
                                      <p:tavLst>
                                        <p:tav tm="0">
                                          <p:val>
                                            <p:strVal val="#ppt_x"/>
                                          </p:val>
                                        </p:tav>
                                        <p:tav tm="100000">
                                          <p:val>
                                            <p:strVal val="#ppt_x"/>
                                          </p:val>
                                        </p:tav>
                                      </p:tavLst>
                                    </p:anim>
                                    <p:anim calcmode="lin" valueType="num">
                                      <p:cBhvr>
                                        <p:cTn id="30"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9" grpId="0"/>
      <p:bldP spid="102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869"/>
        <p:cNvGrpSpPr/>
        <p:nvPr/>
      </p:nvGrpSpPr>
      <p:grpSpPr>
        <a:xfrm>
          <a:off x="0" y="0"/>
          <a:ext cx="0" cy="0"/>
          <a:chOff x="0" y="0"/>
          <a:chExt cx="0" cy="0"/>
        </a:xfrm>
      </p:grpSpPr>
      <p:sp>
        <p:nvSpPr>
          <p:cNvPr id="883" name="Google Shape;883;p3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r>
              <a:rPr lang="en-US" sz="3600" b="1" dirty="0">
                <a:solidFill>
                  <a:srgbClr val="FF0000"/>
                </a:solidFill>
                <a:latin typeface="Times New Roman" panose="02020603050405020304" pitchFamily="18" charset="0"/>
                <a:cs typeface="Times New Roman" panose="02020603050405020304" pitchFamily="18" charset="0"/>
              </a:rPr>
              <a:t>EM CÓ THỂ!</a:t>
            </a:r>
            <a:endParaRPr lang="en-US" sz="3600" b="1" dirty="0">
              <a:solidFill>
                <a:srgbClr val="FF0000"/>
              </a:solidFill>
            </a:endParaRPr>
          </a:p>
        </p:txBody>
      </p:sp>
      <p:sp>
        <p:nvSpPr>
          <p:cNvPr id="11" name="Rectangle 1">
            <a:extLst>
              <a:ext uri="{FF2B5EF4-FFF2-40B4-BE49-F238E27FC236}">
                <a16:creationId xmlns:a16="http://schemas.microsoft.com/office/drawing/2014/main" id="{2BEFAD34-B591-AFBB-FD43-90F2156FFFFF}"/>
              </a:ext>
            </a:extLst>
          </p:cNvPr>
          <p:cNvSpPr>
            <a:spLocks noChangeArrowheads="1"/>
          </p:cNvSpPr>
          <p:nvPr/>
        </p:nvSpPr>
        <p:spPr bwMode="auto">
          <a:xfrm>
            <a:off x="3509963" y="1779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A2B29C4E-BA42-A8BE-CC31-F1BA2076B313}"/>
              </a:ext>
            </a:extLst>
          </p:cNvPr>
          <p:cNvSpPr txBox="1"/>
          <p:nvPr/>
        </p:nvSpPr>
        <p:spPr>
          <a:xfrm>
            <a:off x="467833" y="1268412"/>
            <a:ext cx="3700130" cy="1125757"/>
          </a:xfrm>
          <a:prstGeom prst="rect">
            <a:avLst/>
          </a:prstGeom>
          <a:noFill/>
        </p:spPr>
        <p:txBody>
          <a:bodyPr wrap="square">
            <a:spAutoFit/>
          </a:bodyPr>
          <a:lstStyle/>
          <a:p>
            <a:pPr marR="0" lvl="0" algn="just">
              <a:lnSpc>
                <a:spcPct val="115000"/>
              </a:lnSpc>
              <a:spcBef>
                <a:spcPts val="0"/>
              </a:spcBef>
              <a:spcAft>
                <a:spcPts val="600"/>
              </a:spcAft>
              <a:buClr>
                <a:srgbClr val="311E28"/>
              </a:buClr>
              <a:buSzPts val="1200"/>
              <a:tabLst>
                <a:tab pos="255905" algn="l"/>
              </a:tabLst>
            </a:pPr>
            <a:r>
              <a:rPr lang="en-US" sz="2000" u="none" strike="noStrike" spc="0" dirty="0">
                <a:effectLst/>
                <a:latin typeface="Times New Roman" panose="02020603050405020304" pitchFamily="18" charset="0"/>
                <a:cs typeface="Times New Roman" panose="02020603050405020304" pitchFamily="18" charset="0"/>
              </a:rPr>
              <a:t>- </a:t>
            </a:r>
            <a:r>
              <a:rPr lang="vi-VN" sz="2000" u="none" strike="noStrike" spc="0" dirty="0">
                <a:effectLst/>
                <a:latin typeface="Times New Roman" panose="02020603050405020304" pitchFamily="18" charset="0"/>
                <a:cs typeface="Times New Roman" panose="02020603050405020304" pitchFamily="18" charset="0"/>
              </a:rPr>
              <a:t>Loại bỏ chất cặn trong các dụng cụ đun nước bằng cách dùng giấm ăn hay nước quả chanh.</a:t>
            </a:r>
            <a:endParaRPr lang="en-US" sz="2000" u="none" strike="noStrike" spc="0" dirty="0">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F15487B-3289-F6C7-E68D-8F72F058C999}"/>
              </a:ext>
            </a:extLst>
          </p:cNvPr>
          <p:cNvSpPr txBox="1"/>
          <p:nvPr/>
        </p:nvSpPr>
        <p:spPr>
          <a:xfrm>
            <a:off x="4816549" y="1268412"/>
            <a:ext cx="3859618" cy="1833643"/>
          </a:xfrm>
          <a:prstGeom prst="rect">
            <a:avLst/>
          </a:prstGeom>
          <a:noFill/>
        </p:spPr>
        <p:txBody>
          <a:bodyPr wrap="square">
            <a:spAutoFit/>
          </a:bodyPr>
          <a:lstStyle/>
          <a:p>
            <a:pPr marR="0" lvl="0" algn="just">
              <a:lnSpc>
                <a:spcPct val="115000"/>
              </a:lnSpc>
              <a:spcBef>
                <a:spcPts val="0"/>
              </a:spcBef>
              <a:spcAft>
                <a:spcPts val="0"/>
              </a:spcAft>
              <a:buClr>
                <a:srgbClr val="311E28"/>
              </a:buClr>
              <a:buSzPts val="1200"/>
              <a:tabLst>
                <a:tab pos="259080" algn="l"/>
              </a:tabLst>
            </a:pPr>
            <a:r>
              <a:rPr lang="en-US" sz="2000" u="none" strike="noStrike" spc="0" dirty="0">
                <a:effectLst/>
                <a:latin typeface="Times New Roman" panose="02020603050405020304" pitchFamily="18" charset="0"/>
                <a:cs typeface="Times New Roman" panose="02020603050405020304" pitchFamily="18" charset="0"/>
              </a:rPr>
              <a:t>- </a:t>
            </a:r>
            <a:r>
              <a:rPr lang="vi-VN" sz="2000" u="none" strike="noStrike" spc="0" dirty="0">
                <a:effectLst/>
                <a:latin typeface="Times New Roman" panose="02020603050405020304" pitchFamily="18" charset="0"/>
                <a:cs typeface="Times New Roman" panose="02020603050405020304" pitchFamily="18" charset="0"/>
              </a:rPr>
              <a:t>Biết cách sử dụng các s</a:t>
            </a:r>
            <a:r>
              <a:rPr lang="en-US" sz="2000" dirty="0">
                <a:latin typeface="Times New Roman" panose="02020603050405020304" pitchFamily="18" charset="0"/>
                <a:cs typeface="Times New Roman" panose="02020603050405020304" pitchFamily="18" charset="0"/>
              </a:rPr>
              <a:t>ả</a:t>
            </a:r>
            <a:r>
              <a:rPr lang="vi-VN" sz="2000" u="none" strike="noStrike" spc="0" dirty="0">
                <a:effectLst/>
                <a:latin typeface="Times New Roman" panose="02020603050405020304" pitchFamily="18" charset="0"/>
                <a:cs typeface="Times New Roman" panose="02020603050405020304" pitchFamily="18" charset="0"/>
              </a:rPr>
              <a:t>n phẩm chất </a:t>
            </a:r>
            <a:r>
              <a:rPr lang="en-US" sz="2000" u="none" strike="noStrike" spc="0" dirty="0">
                <a:effectLst/>
                <a:latin typeface="Times New Roman" panose="02020603050405020304" pitchFamily="18" charset="0"/>
                <a:cs typeface="Times New Roman" panose="02020603050405020304" pitchFamily="18" charset="0"/>
              </a:rPr>
              <a:t>t</a:t>
            </a:r>
            <a:r>
              <a:rPr lang="vi-VN" sz="2000" u="none" strike="noStrike" spc="0" dirty="0">
                <a:effectLst/>
                <a:latin typeface="Times New Roman" panose="02020603050405020304" pitchFamily="18" charset="0"/>
                <a:cs typeface="Times New Roman" panose="02020603050405020304" pitchFamily="18" charset="0"/>
              </a:rPr>
              <a:t>ẩy rửa có thành ph</a:t>
            </a:r>
            <a:r>
              <a:rPr lang="en-US" sz="2000" u="none" strike="noStrike" spc="0" dirty="0">
                <a:effectLst/>
                <a:latin typeface="Times New Roman" panose="02020603050405020304" pitchFamily="18" charset="0"/>
                <a:cs typeface="Times New Roman" panose="02020603050405020304" pitchFamily="18" charset="0"/>
              </a:rPr>
              <a:t>ầ</a:t>
            </a:r>
            <a:r>
              <a:rPr lang="vi-VN" sz="2000" u="none" strike="noStrike" spc="0" dirty="0">
                <a:effectLst/>
                <a:latin typeface="Times New Roman" panose="02020603050405020304" pitchFamily="18" charset="0"/>
                <a:cs typeface="Times New Roman" panose="02020603050405020304" pitchFamily="18" charset="0"/>
              </a:rPr>
              <a:t>n acid mạnh: cần đeo găng tay, không để các sản phẩm này dính vào da, quần áo,...</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11BA78E-778F-3612-E596-92EE99F66917}"/>
              </a:ext>
            </a:extLst>
          </p:cNvPr>
          <p:cNvPicPr>
            <a:picLocks noChangeAspect="1"/>
          </p:cNvPicPr>
          <p:nvPr/>
        </p:nvPicPr>
        <p:blipFill>
          <a:blip r:embed="rId3"/>
          <a:stretch>
            <a:fillRect/>
          </a:stretch>
        </p:blipFill>
        <p:spPr>
          <a:xfrm>
            <a:off x="478097" y="2394170"/>
            <a:ext cx="1765373" cy="1125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26122007-C2E4-3996-368B-7281E6212752}"/>
              </a:ext>
            </a:extLst>
          </p:cNvPr>
          <p:cNvPicPr>
            <a:picLocks noChangeAspect="1"/>
          </p:cNvPicPr>
          <p:nvPr/>
        </p:nvPicPr>
        <p:blipFill>
          <a:blip r:embed="rId4"/>
          <a:stretch>
            <a:fillRect/>
          </a:stretch>
        </p:blipFill>
        <p:spPr>
          <a:xfrm>
            <a:off x="2412856" y="2394169"/>
            <a:ext cx="1765372" cy="1125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B46316F6-1038-F773-B8F7-F64CBD66E038}"/>
              </a:ext>
            </a:extLst>
          </p:cNvPr>
          <p:cNvPicPr>
            <a:picLocks noChangeAspect="1"/>
          </p:cNvPicPr>
          <p:nvPr/>
        </p:nvPicPr>
        <p:blipFill>
          <a:blip r:embed="rId5"/>
          <a:stretch>
            <a:fillRect/>
          </a:stretch>
        </p:blipFill>
        <p:spPr>
          <a:xfrm>
            <a:off x="1105126" y="3597714"/>
            <a:ext cx="2404837" cy="1073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2A4E166D-B3DD-E0AD-3E95-49734B40AE3C}"/>
              </a:ext>
            </a:extLst>
          </p:cNvPr>
          <p:cNvPicPr>
            <a:picLocks noChangeAspect="1"/>
          </p:cNvPicPr>
          <p:nvPr/>
        </p:nvPicPr>
        <p:blipFill>
          <a:blip r:embed="rId6"/>
          <a:stretch>
            <a:fillRect/>
          </a:stretch>
        </p:blipFill>
        <p:spPr>
          <a:xfrm>
            <a:off x="4890847" y="3115734"/>
            <a:ext cx="1855511" cy="1389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93831BBA-E3EB-D0F9-F0DF-331BD33369CB}"/>
              </a:ext>
            </a:extLst>
          </p:cNvPr>
          <p:cNvPicPr>
            <a:picLocks noChangeAspect="1"/>
          </p:cNvPicPr>
          <p:nvPr/>
        </p:nvPicPr>
        <p:blipFill>
          <a:blip r:embed="rId7"/>
          <a:stretch>
            <a:fillRect/>
          </a:stretch>
        </p:blipFill>
        <p:spPr>
          <a:xfrm>
            <a:off x="6825605" y="3102054"/>
            <a:ext cx="1855511" cy="1403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rgbClr val="859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rgbClr val="CF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5400" b="1" dirty="0">
                <a:solidFill>
                  <a:srgbClr val="00B050"/>
                </a:solidFill>
                <a:latin typeface="Times New Roman" panose="02020603050405020304" pitchFamily="18" charset="0"/>
                <a:cs typeface="Times New Roman" panose="02020603050405020304" pitchFamily="18" charset="0"/>
              </a:rPr>
              <a:t>KHÁI NIỆM ACID</a:t>
            </a:r>
          </a:p>
        </p:txBody>
      </p:sp>
      <p:sp>
        <p:nvSpPr>
          <p:cNvPr id="568" name="Google Shape;568;p25"/>
          <p:cNvSpPr txBox="1">
            <a:spLocks noGrp="1"/>
          </p:cNvSpPr>
          <p:nvPr>
            <p:ph type="title" idx="2"/>
          </p:nvPr>
        </p:nvSpPr>
        <p:spPr>
          <a:xfrm>
            <a:off x="532470" y="1528325"/>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b="1" dirty="0">
                <a:solidFill>
                  <a:srgbClr val="00B050"/>
                </a:solidFill>
                <a:latin typeface="Times New Roman" panose="02020603050405020304" pitchFamily="18" charset="0"/>
                <a:cs typeface="Times New Roman" panose="02020603050405020304" pitchFamily="18" charset="0"/>
              </a:rPr>
              <a:t>I.</a:t>
            </a:r>
            <a:endParaRPr sz="96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69;p36">
            <a:extLst>
              <a:ext uri="{FF2B5EF4-FFF2-40B4-BE49-F238E27FC236}">
                <a16:creationId xmlns:a16="http://schemas.microsoft.com/office/drawing/2014/main" id="{872F6B48-EC18-4BA5-3D7E-0F1158BD217F}"/>
              </a:ext>
            </a:extLst>
          </p:cNvPr>
          <p:cNvSpPr/>
          <p:nvPr/>
        </p:nvSpPr>
        <p:spPr>
          <a:xfrm>
            <a:off x="5079840" y="936391"/>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70;p36">
            <a:extLst>
              <a:ext uri="{FF2B5EF4-FFF2-40B4-BE49-F238E27FC236}">
                <a16:creationId xmlns:a16="http://schemas.microsoft.com/office/drawing/2014/main" id="{8A0C1572-48AD-53BA-2548-421489C86021}"/>
              </a:ext>
            </a:extLst>
          </p:cNvPr>
          <p:cNvSpPr/>
          <p:nvPr/>
        </p:nvSpPr>
        <p:spPr>
          <a:xfrm>
            <a:off x="5696139" y="1856882"/>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rgbClr val="4F4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71;p36">
            <a:extLst>
              <a:ext uri="{FF2B5EF4-FFF2-40B4-BE49-F238E27FC236}">
                <a16:creationId xmlns:a16="http://schemas.microsoft.com/office/drawing/2014/main" id="{AD87E9DB-B5DB-2353-3D0F-AAFEBD7C557B}"/>
              </a:ext>
            </a:extLst>
          </p:cNvPr>
          <p:cNvSpPr/>
          <p:nvPr/>
        </p:nvSpPr>
        <p:spPr>
          <a:xfrm>
            <a:off x="5601760" y="2889745"/>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72;p36">
            <a:extLst>
              <a:ext uri="{FF2B5EF4-FFF2-40B4-BE49-F238E27FC236}">
                <a16:creationId xmlns:a16="http://schemas.microsoft.com/office/drawing/2014/main" id="{ABC45772-CA99-0DDF-C55A-29F97DC8E058}"/>
              </a:ext>
            </a:extLst>
          </p:cNvPr>
          <p:cNvSpPr/>
          <p:nvPr/>
        </p:nvSpPr>
        <p:spPr>
          <a:xfrm>
            <a:off x="5540118" y="2907230"/>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73;p36">
            <a:extLst>
              <a:ext uri="{FF2B5EF4-FFF2-40B4-BE49-F238E27FC236}">
                <a16:creationId xmlns:a16="http://schemas.microsoft.com/office/drawing/2014/main" id="{B8441E63-1C1C-77FB-D545-E171782FF670}"/>
              </a:ext>
            </a:extLst>
          </p:cNvPr>
          <p:cNvSpPr/>
          <p:nvPr/>
        </p:nvSpPr>
        <p:spPr>
          <a:xfrm>
            <a:off x="5505085" y="2945326"/>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74;p36">
            <a:extLst>
              <a:ext uri="{FF2B5EF4-FFF2-40B4-BE49-F238E27FC236}">
                <a16:creationId xmlns:a16="http://schemas.microsoft.com/office/drawing/2014/main" id="{6B54F082-D550-F45F-154D-F866BB66957F}"/>
              </a:ext>
            </a:extLst>
          </p:cNvPr>
          <p:cNvSpPr/>
          <p:nvPr/>
        </p:nvSpPr>
        <p:spPr>
          <a:xfrm>
            <a:off x="5501128" y="3009074"/>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75;p36">
            <a:extLst>
              <a:ext uri="{FF2B5EF4-FFF2-40B4-BE49-F238E27FC236}">
                <a16:creationId xmlns:a16="http://schemas.microsoft.com/office/drawing/2014/main" id="{74561244-CDEE-5589-7339-69CBCE5F9725}"/>
              </a:ext>
            </a:extLst>
          </p:cNvPr>
          <p:cNvSpPr/>
          <p:nvPr/>
        </p:nvSpPr>
        <p:spPr>
          <a:xfrm>
            <a:off x="5633348" y="2932755"/>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76;p36">
            <a:extLst>
              <a:ext uri="{FF2B5EF4-FFF2-40B4-BE49-F238E27FC236}">
                <a16:creationId xmlns:a16="http://schemas.microsoft.com/office/drawing/2014/main" id="{0B189AAD-249D-264C-28DA-7943CBE53382}"/>
              </a:ext>
            </a:extLst>
          </p:cNvPr>
          <p:cNvSpPr/>
          <p:nvPr/>
        </p:nvSpPr>
        <p:spPr>
          <a:xfrm>
            <a:off x="5546435" y="2959045"/>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77;p36">
            <a:extLst>
              <a:ext uri="{FF2B5EF4-FFF2-40B4-BE49-F238E27FC236}">
                <a16:creationId xmlns:a16="http://schemas.microsoft.com/office/drawing/2014/main" id="{C23A8E1C-A2A8-9B3B-6F8D-3795AED8BE09}"/>
              </a:ext>
            </a:extLst>
          </p:cNvPr>
          <p:cNvSpPr/>
          <p:nvPr/>
        </p:nvSpPr>
        <p:spPr>
          <a:xfrm>
            <a:off x="5615033" y="3039321"/>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78;p36">
            <a:extLst>
              <a:ext uri="{FF2B5EF4-FFF2-40B4-BE49-F238E27FC236}">
                <a16:creationId xmlns:a16="http://schemas.microsoft.com/office/drawing/2014/main" id="{EF034488-0CBE-9DB2-692C-C57BBE8344A6}"/>
              </a:ext>
            </a:extLst>
          </p:cNvPr>
          <p:cNvSpPr/>
          <p:nvPr/>
        </p:nvSpPr>
        <p:spPr>
          <a:xfrm>
            <a:off x="5610439" y="2141165"/>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79;p36">
            <a:extLst>
              <a:ext uri="{FF2B5EF4-FFF2-40B4-BE49-F238E27FC236}">
                <a16:creationId xmlns:a16="http://schemas.microsoft.com/office/drawing/2014/main" id="{60670F12-9BBB-A205-8C43-CF2862B547B0}"/>
              </a:ext>
            </a:extLst>
          </p:cNvPr>
          <p:cNvSpPr/>
          <p:nvPr/>
        </p:nvSpPr>
        <p:spPr>
          <a:xfrm>
            <a:off x="5750762" y="3333367"/>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0;p36">
            <a:extLst>
              <a:ext uri="{FF2B5EF4-FFF2-40B4-BE49-F238E27FC236}">
                <a16:creationId xmlns:a16="http://schemas.microsoft.com/office/drawing/2014/main" id="{4B5BD466-0A88-C9DF-CCA1-FE010ABD0D90}"/>
              </a:ext>
            </a:extLst>
          </p:cNvPr>
          <p:cNvSpPr/>
          <p:nvPr/>
        </p:nvSpPr>
        <p:spPr>
          <a:xfrm>
            <a:off x="6358319" y="3387416"/>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81;p36">
            <a:extLst>
              <a:ext uri="{FF2B5EF4-FFF2-40B4-BE49-F238E27FC236}">
                <a16:creationId xmlns:a16="http://schemas.microsoft.com/office/drawing/2014/main" id="{43906E23-4C2E-F0AC-0BB0-9D613543C180}"/>
              </a:ext>
            </a:extLst>
          </p:cNvPr>
          <p:cNvSpPr/>
          <p:nvPr/>
        </p:nvSpPr>
        <p:spPr>
          <a:xfrm>
            <a:off x="6102751" y="3887768"/>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2;p36">
            <a:extLst>
              <a:ext uri="{FF2B5EF4-FFF2-40B4-BE49-F238E27FC236}">
                <a16:creationId xmlns:a16="http://schemas.microsoft.com/office/drawing/2014/main" id="{3124358C-FBB7-0E68-3690-DFECEBE7B221}"/>
              </a:ext>
            </a:extLst>
          </p:cNvPr>
          <p:cNvSpPr/>
          <p:nvPr/>
        </p:nvSpPr>
        <p:spPr>
          <a:xfrm>
            <a:off x="6986105" y="2001927"/>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3;p36">
            <a:extLst>
              <a:ext uri="{FF2B5EF4-FFF2-40B4-BE49-F238E27FC236}">
                <a16:creationId xmlns:a16="http://schemas.microsoft.com/office/drawing/2014/main" id="{721FE3A7-834E-0867-3928-C0B144A33223}"/>
              </a:ext>
            </a:extLst>
          </p:cNvPr>
          <p:cNvSpPr/>
          <p:nvPr/>
        </p:nvSpPr>
        <p:spPr>
          <a:xfrm>
            <a:off x="7012842" y="2014179"/>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4;p36">
            <a:extLst>
              <a:ext uri="{FF2B5EF4-FFF2-40B4-BE49-F238E27FC236}">
                <a16:creationId xmlns:a16="http://schemas.microsoft.com/office/drawing/2014/main" id="{2436E4E9-F2EC-066B-6810-DCC672DE472B}"/>
              </a:ext>
            </a:extLst>
          </p:cNvPr>
          <p:cNvSpPr/>
          <p:nvPr/>
        </p:nvSpPr>
        <p:spPr>
          <a:xfrm>
            <a:off x="7034857" y="2049275"/>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5;p36">
            <a:extLst>
              <a:ext uri="{FF2B5EF4-FFF2-40B4-BE49-F238E27FC236}">
                <a16:creationId xmlns:a16="http://schemas.microsoft.com/office/drawing/2014/main" id="{B7D7BADB-223A-C488-8626-2CAE290A6EDE}"/>
              </a:ext>
            </a:extLst>
          </p:cNvPr>
          <p:cNvSpPr/>
          <p:nvPr/>
        </p:nvSpPr>
        <p:spPr>
          <a:xfrm>
            <a:off x="7024392" y="2112322"/>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6;p36">
            <a:extLst>
              <a:ext uri="{FF2B5EF4-FFF2-40B4-BE49-F238E27FC236}">
                <a16:creationId xmlns:a16="http://schemas.microsoft.com/office/drawing/2014/main" id="{35C79F3D-FDA3-060D-D29E-4BF3190D45BC}"/>
              </a:ext>
            </a:extLst>
          </p:cNvPr>
          <p:cNvSpPr/>
          <p:nvPr/>
        </p:nvSpPr>
        <p:spPr>
          <a:xfrm>
            <a:off x="6912657" y="2051573"/>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7;p36">
            <a:extLst>
              <a:ext uri="{FF2B5EF4-FFF2-40B4-BE49-F238E27FC236}">
                <a16:creationId xmlns:a16="http://schemas.microsoft.com/office/drawing/2014/main" id="{8008EAC0-9CDA-E730-F5E1-7EBFEA1AD0D9}"/>
              </a:ext>
            </a:extLst>
          </p:cNvPr>
          <p:cNvSpPr/>
          <p:nvPr/>
        </p:nvSpPr>
        <p:spPr>
          <a:xfrm>
            <a:off x="6940543" y="2071801"/>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8;p36">
            <a:extLst>
              <a:ext uri="{FF2B5EF4-FFF2-40B4-BE49-F238E27FC236}">
                <a16:creationId xmlns:a16="http://schemas.microsoft.com/office/drawing/2014/main" id="{91E715CB-11F5-BC1E-C580-3800A89D967B}"/>
              </a:ext>
            </a:extLst>
          </p:cNvPr>
          <p:cNvSpPr/>
          <p:nvPr/>
        </p:nvSpPr>
        <p:spPr>
          <a:xfrm>
            <a:off x="5841822" y="1944177"/>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9;p36">
            <a:extLst>
              <a:ext uri="{FF2B5EF4-FFF2-40B4-BE49-F238E27FC236}">
                <a16:creationId xmlns:a16="http://schemas.microsoft.com/office/drawing/2014/main" id="{6116BB54-7E83-1AE0-6827-8759F202F886}"/>
              </a:ext>
            </a:extLst>
          </p:cNvPr>
          <p:cNvSpPr/>
          <p:nvPr/>
        </p:nvSpPr>
        <p:spPr>
          <a:xfrm>
            <a:off x="5941816" y="2546627"/>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90;p36">
            <a:extLst>
              <a:ext uri="{FF2B5EF4-FFF2-40B4-BE49-F238E27FC236}">
                <a16:creationId xmlns:a16="http://schemas.microsoft.com/office/drawing/2014/main" id="{7CEEB17A-D83C-0205-29FE-BE942D71A518}"/>
              </a:ext>
            </a:extLst>
          </p:cNvPr>
          <p:cNvSpPr/>
          <p:nvPr/>
        </p:nvSpPr>
        <p:spPr>
          <a:xfrm>
            <a:off x="6239118" y="2385055"/>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91;p36">
            <a:extLst>
              <a:ext uri="{FF2B5EF4-FFF2-40B4-BE49-F238E27FC236}">
                <a16:creationId xmlns:a16="http://schemas.microsoft.com/office/drawing/2014/main" id="{3F8916CC-8ECB-18D9-4949-DB936DAA3E39}"/>
              </a:ext>
            </a:extLst>
          </p:cNvPr>
          <p:cNvSpPr/>
          <p:nvPr/>
        </p:nvSpPr>
        <p:spPr>
          <a:xfrm>
            <a:off x="6746043" y="2316776"/>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92;p36">
            <a:extLst>
              <a:ext uri="{FF2B5EF4-FFF2-40B4-BE49-F238E27FC236}">
                <a16:creationId xmlns:a16="http://schemas.microsoft.com/office/drawing/2014/main" id="{FC3A3AA7-2DD1-F722-C4F2-1274B5CB250C}"/>
              </a:ext>
            </a:extLst>
          </p:cNvPr>
          <p:cNvSpPr/>
          <p:nvPr/>
        </p:nvSpPr>
        <p:spPr>
          <a:xfrm>
            <a:off x="6602274" y="2363997"/>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93;p36">
            <a:extLst>
              <a:ext uri="{FF2B5EF4-FFF2-40B4-BE49-F238E27FC236}">
                <a16:creationId xmlns:a16="http://schemas.microsoft.com/office/drawing/2014/main" id="{4D32D2AC-6EB4-0D70-628A-38D82B1D45F0}"/>
              </a:ext>
            </a:extLst>
          </p:cNvPr>
          <p:cNvSpPr/>
          <p:nvPr/>
        </p:nvSpPr>
        <p:spPr>
          <a:xfrm>
            <a:off x="6524487" y="2539161"/>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94;p36">
            <a:extLst>
              <a:ext uri="{FF2B5EF4-FFF2-40B4-BE49-F238E27FC236}">
                <a16:creationId xmlns:a16="http://schemas.microsoft.com/office/drawing/2014/main" id="{60184CD2-8FF5-5174-EDF4-F723F97C22F3}"/>
              </a:ext>
            </a:extLst>
          </p:cNvPr>
          <p:cNvSpPr/>
          <p:nvPr/>
        </p:nvSpPr>
        <p:spPr>
          <a:xfrm>
            <a:off x="6592255" y="2588807"/>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95;p36">
            <a:extLst>
              <a:ext uri="{FF2B5EF4-FFF2-40B4-BE49-F238E27FC236}">
                <a16:creationId xmlns:a16="http://schemas.microsoft.com/office/drawing/2014/main" id="{6A42C9B1-4CCF-50B0-F243-7C545A68675A}"/>
              </a:ext>
            </a:extLst>
          </p:cNvPr>
          <p:cNvSpPr/>
          <p:nvPr/>
        </p:nvSpPr>
        <p:spPr>
          <a:xfrm>
            <a:off x="5705583" y="711581"/>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96;p36">
            <a:extLst>
              <a:ext uri="{FF2B5EF4-FFF2-40B4-BE49-F238E27FC236}">
                <a16:creationId xmlns:a16="http://schemas.microsoft.com/office/drawing/2014/main" id="{623412A8-AFE6-7ADB-EE41-4A6AF3AC9FCE}"/>
              </a:ext>
            </a:extLst>
          </p:cNvPr>
          <p:cNvSpPr/>
          <p:nvPr/>
        </p:nvSpPr>
        <p:spPr>
          <a:xfrm>
            <a:off x="5990760" y="1781966"/>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97;p36">
            <a:extLst>
              <a:ext uri="{FF2B5EF4-FFF2-40B4-BE49-F238E27FC236}">
                <a16:creationId xmlns:a16="http://schemas.microsoft.com/office/drawing/2014/main" id="{58A6FD58-F8B0-DF1F-2138-8E04A6373BC9}"/>
              </a:ext>
            </a:extLst>
          </p:cNvPr>
          <p:cNvSpPr/>
          <p:nvPr/>
        </p:nvSpPr>
        <p:spPr>
          <a:xfrm>
            <a:off x="5936903" y="1786114"/>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8;p36">
            <a:extLst>
              <a:ext uri="{FF2B5EF4-FFF2-40B4-BE49-F238E27FC236}">
                <a16:creationId xmlns:a16="http://schemas.microsoft.com/office/drawing/2014/main" id="{49D28A85-FA47-5BD1-71D8-F7EA09125F4F}"/>
              </a:ext>
            </a:extLst>
          </p:cNvPr>
          <p:cNvSpPr/>
          <p:nvPr/>
        </p:nvSpPr>
        <p:spPr>
          <a:xfrm>
            <a:off x="6013924" y="2648535"/>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9;p36">
            <a:extLst>
              <a:ext uri="{FF2B5EF4-FFF2-40B4-BE49-F238E27FC236}">
                <a16:creationId xmlns:a16="http://schemas.microsoft.com/office/drawing/2014/main" id="{BE6F8BE8-2191-10CB-5C04-106BB60566E4}"/>
              </a:ext>
            </a:extLst>
          </p:cNvPr>
          <p:cNvSpPr/>
          <p:nvPr/>
        </p:nvSpPr>
        <p:spPr>
          <a:xfrm>
            <a:off x="6017370" y="2651981"/>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0;p36">
            <a:extLst>
              <a:ext uri="{FF2B5EF4-FFF2-40B4-BE49-F238E27FC236}">
                <a16:creationId xmlns:a16="http://schemas.microsoft.com/office/drawing/2014/main" id="{89C56DDB-FF43-9F5D-2F7F-1D381FDA8B99}"/>
              </a:ext>
            </a:extLst>
          </p:cNvPr>
          <p:cNvSpPr/>
          <p:nvPr/>
        </p:nvSpPr>
        <p:spPr>
          <a:xfrm>
            <a:off x="5833527" y="3127828"/>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01;p36">
            <a:extLst>
              <a:ext uri="{FF2B5EF4-FFF2-40B4-BE49-F238E27FC236}">
                <a16:creationId xmlns:a16="http://schemas.microsoft.com/office/drawing/2014/main" id="{35C5479D-8E8C-714F-D1C1-CB9233C87E5C}"/>
              </a:ext>
            </a:extLst>
          </p:cNvPr>
          <p:cNvSpPr/>
          <p:nvPr/>
        </p:nvSpPr>
        <p:spPr>
          <a:xfrm>
            <a:off x="6032876" y="3644643"/>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02;p36">
            <a:extLst>
              <a:ext uri="{FF2B5EF4-FFF2-40B4-BE49-F238E27FC236}">
                <a16:creationId xmlns:a16="http://schemas.microsoft.com/office/drawing/2014/main" id="{BD846AD0-C7E1-BCE5-8A0B-DF32A82E855A}"/>
              </a:ext>
            </a:extLst>
          </p:cNvPr>
          <p:cNvSpPr/>
          <p:nvPr/>
        </p:nvSpPr>
        <p:spPr>
          <a:xfrm>
            <a:off x="6214295" y="2471074"/>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03;p36">
            <a:extLst>
              <a:ext uri="{FF2B5EF4-FFF2-40B4-BE49-F238E27FC236}">
                <a16:creationId xmlns:a16="http://schemas.microsoft.com/office/drawing/2014/main" id="{A8E8871C-1516-DE66-93F0-5C1C2BED2306}"/>
              </a:ext>
            </a:extLst>
          </p:cNvPr>
          <p:cNvSpPr/>
          <p:nvPr/>
        </p:nvSpPr>
        <p:spPr>
          <a:xfrm>
            <a:off x="6706607" y="2401008"/>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04;p36">
            <a:extLst>
              <a:ext uri="{FF2B5EF4-FFF2-40B4-BE49-F238E27FC236}">
                <a16:creationId xmlns:a16="http://schemas.microsoft.com/office/drawing/2014/main" id="{5725B621-08D0-4F61-3F9B-F08DFAD514BB}"/>
              </a:ext>
            </a:extLst>
          </p:cNvPr>
          <p:cNvSpPr/>
          <p:nvPr/>
        </p:nvSpPr>
        <p:spPr>
          <a:xfrm>
            <a:off x="6032175" y="2235352"/>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05;p36">
            <a:extLst>
              <a:ext uri="{FF2B5EF4-FFF2-40B4-BE49-F238E27FC236}">
                <a16:creationId xmlns:a16="http://schemas.microsoft.com/office/drawing/2014/main" id="{B91B59A7-BC2B-0870-BED9-BC1C75C0C960}"/>
              </a:ext>
            </a:extLst>
          </p:cNvPr>
          <p:cNvSpPr/>
          <p:nvPr/>
        </p:nvSpPr>
        <p:spPr>
          <a:xfrm>
            <a:off x="6074227" y="2364061"/>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06;p36">
            <a:extLst>
              <a:ext uri="{FF2B5EF4-FFF2-40B4-BE49-F238E27FC236}">
                <a16:creationId xmlns:a16="http://schemas.microsoft.com/office/drawing/2014/main" id="{CC2B2456-A79A-C7D7-F97F-846CD190A2F6}"/>
              </a:ext>
            </a:extLst>
          </p:cNvPr>
          <p:cNvSpPr/>
          <p:nvPr/>
        </p:nvSpPr>
        <p:spPr>
          <a:xfrm>
            <a:off x="6157885" y="2370952"/>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07;p36">
            <a:extLst>
              <a:ext uri="{FF2B5EF4-FFF2-40B4-BE49-F238E27FC236}">
                <a16:creationId xmlns:a16="http://schemas.microsoft.com/office/drawing/2014/main" id="{D06E1E33-D8F7-F05E-30A1-59A6730C46B1}"/>
              </a:ext>
            </a:extLst>
          </p:cNvPr>
          <p:cNvSpPr/>
          <p:nvPr/>
        </p:nvSpPr>
        <p:spPr>
          <a:xfrm>
            <a:off x="6647836" y="2155650"/>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08;p36">
            <a:extLst>
              <a:ext uri="{FF2B5EF4-FFF2-40B4-BE49-F238E27FC236}">
                <a16:creationId xmlns:a16="http://schemas.microsoft.com/office/drawing/2014/main" id="{2868B3B0-F442-0FA4-271D-C1331A9802B6}"/>
              </a:ext>
            </a:extLst>
          </p:cNvPr>
          <p:cNvSpPr/>
          <p:nvPr/>
        </p:nvSpPr>
        <p:spPr>
          <a:xfrm>
            <a:off x="6677636" y="2313075"/>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09;p36">
            <a:extLst>
              <a:ext uri="{FF2B5EF4-FFF2-40B4-BE49-F238E27FC236}">
                <a16:creationId xmlns:a16="http://schemas.microsoft.com/office/drawing/2014/main" id="{A93E8D9D-D9F5-55CA-EB3B-E3007DD9CA2B}"/>
              </a:ext>
            </a:extLst>
          </p:cNvPr>
          <p:cNvSpPr/>
          <p:nvPr/>
        </p:nvSpPr>
        <p:spPr>
          <a:xfrm>
            <a:off x="6545417" y="2291570"/>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10;p36">
            <a:extLst>
              <a:ext uri="{FF2B5EF4-FFF2-40B4-BE49-F238E27FC236}">
                <a16:creationId xmlns:a16="http://schemas.microsoft.com/office/drawing/2014/main" id="{A4101546-2235-9AC3-1584-B2CFB1E470E7}"/>
              </a:ext>
            </a:extLst>
          </p:cNvPr>
          <p:cNvSpPr/>
          <p:nvPr/>
        </p:nvSpPr>
        <p:spPr>
          <a:xfrm>
            <a:off x="6955794" y="2191513"/>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11;p36">
            <a:extLst>
              <a:ext uri="{FF2B5EF4-FFF2-40B4-BE49-F238E27FC236}">
                <a16:creationId xmlns:a16="http://schemas.microsoft.com/office/drawing/2014/main" id="{BFF67AAB-A3FB-A332-8B99-8838A0F02562}"/>
              </a:ext>
            </a:extLst>
          </p:cNvPr>
          <p:cNvSpPr/>
          <p:nvPr/>
        </p:nvSpPr>
        <p:spPr>
          <a:xfrm>
            <a:off x="6992614" y="4310140"/>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12;p36">
            <a:extLst>
              <a:ext uri="{FF2B5EF4-FFF2-40B4-BE49-F238E27FC236}">
                <a16:creationId xmlns:a16="http://schemas.microsoft.com/office/drawing/2014/main" id="{C95261EA-6AD1-42F8-A0AF-0D3EDC1D336C}"/>
              </a:ext>
            </a:extLst>
          </p:cNvPr>
          <p:cNvSpPr/>
          <p:nvPr/>
        </p:nvSpPr>
        <p:spPr>
          <a:xfrm>
            <a:off x="7044876" y="4322328"/>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13;p36">
            <a:extLst>
              <a:ext uri="{FF2B5EF4-FFF2-40B4-BE49-F238E27FC236}">
                <a16:creationId xmlns:a16="http://schemas.microsoft.com/office/drawing/2014/main" id="{FB09E5AB-50CD-543B-3D9B-CDA6FC8879BF}"/>
              </a:ext>
            </a:extLst>
          </p:cNvPr>
          <p:cNvSpPr/>
          <p:nvPr/>
        </p:nvSpPr>
        <p:spPr>
          <a:xfrm>
            <a:off x="7042706" y="4360169"/>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14;p36">
            <a:extLst>
              <a:ext uri="{FF2B5EF4-FFF2-40B4-BE49-F238E27FC236}">
                <a16:creationId xmlns:a16="http://schemas.microsoft.com/office/drawing/2014/main" id="{74A842A3-752D-6C53-B99D-BB9D4A870479}"/>
              </a:ext>
            </a:extLst>
          </p:cNvPr>
          <p:cNvSpPr/>
          <p:nvPr/>
        </p:nvSpPr>
        <p:spPr>
          <a:xfrm>
            <a:off x="7077165" y="4372868"/>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315;p36">
            <a:extLst>
              <a:ext uri="{FF2B5EF4-FFF2-40B4-BE49-F238E27FC236}">
                <a16:creationId xmlns:a16="http://schemas.microsoft.com/office/drawing/2014/main" id="{F73633BE-7F8D-C3CF-A4F0-500FEDB6625A}"/>
              </a:ext>
            </a:extLst>
          </p:cNvPr>
          <p:cNvGrpSpPr/>
          <p:nvPr/>
        </p:nvGrpSpPr>
        <p:grpSpPr>
          <a:xfrm>
            <a:off x="5132804" y="964022"/>
            <a:ext cx="2471777" cy="3773341"/>
            <a:chOff x="1136537" y="962055"/>
            <a:chExt cx="2471777" cy="3773341"/>
          </a:xfrm>
        </p:grpSpPr>
        <p:sp>
          <p:nvSpPr>
            <p:cNvPr id="51" name="Google Shape;1316;p36">
              <a:extLst>
                <a:ext uri="{FF2B5EF4-FFF2-40B4-BE49-F238E27FC236}">
                  <a16:creationId xmlns:a16="http://schemas.microsoft.com/office/drawing/2014/main" id="{A61D0BA7-46A6-D740-2485-F77A5264BD5D}"/>
                </a:ext>
              </a:extLst>
            </p:cNvPr>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17;p36">
              <a:extLst>
                <a:ext uri="{FF2B5EF4-FFF2-40B4-BE49-F238E27FC236}">
                  <a16:creationId xmlns:a16="http://schemas.microsoft.com/office/drawing/2014/main" id="{9DA6FFB4-427C-C7A4-950F-5461BA1ED95C}"/>
                </a:ext>
              </a:extLst>
            </p:cNvPr>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1318;p36">
            <a:extLst>
              <a:ext uri="{FF2B5EF4-FFF2-40B4-BE49-F238E27FC236}">
                <a16:creationId xmlns:a16="http://schemas.microsoft.com/office/drawing/2014/main" id="{CA6A9406-690C-7E80-5F9F-6047F5D70571}"/>
              </a:ext>
            </a:extLst>
          </p:cNvPr>
          <p:cNvSpPr/>
          <p:nvPr/>
        </p:nvSpPr>
        <p:spPr>
          <a:xfrm>
            <a:off x="5998418" y="4140208"/>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19;p36">
            <a:extLst>
              <a:ext uri="{FF2B5EF4-FFF2-40B4-BE49-F238E27FC236}">
                <a16:creationId xmlns:a16="http://schemas.microsoft.com/office/drawing/2014/main" id="{02171580-2576-10EB-332F-4F8D2C53707F}"/>
              </a:ext>
            </a:extLst>
          </p:cNvPr>
          <p:cNvSpPr/>
          <p:nvPr/>
        </p:nvSpPr>
        <p:spPr>
          <a:xfrm>
            <a:off x="6038301" y="4157182"/>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20;p36">
            <a:extLst>
              <a:ext uri="{FF2B5EF4-FFF2-40B4-BE49-F238E27FC236}">
                <a16:creationId xmlns:a16="http://schemas.microsoft.com/office/drawing/2014/main" id="{02668D59-BC66-CF03-4BBA-2AD0406AC4FB}"/>
              </a:ext>
            </a:extLst>
          </p:cNvPr>
          <p:cNvSpPr/>
          <p:nvPr/>
        </p:nvSpPr>
        <p:spPr>
          <a:xfrm>
            <a:off x="6010159" y="4434765"/>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21;p36">
            <a:extLst>
              <a:ext uri="{FF2B5EF4-FFF2-40B4-BE49-F238E27FC236}">
                <a16:creationId xmlns:a16="http://schemas.microsoft.com/office/drawing/2014/main" id="{517B3838-32FF-713D-ECE8-50A48797497E}"/>
              </a:ext>
            </a:extLst>
          </p:cNvPr>
          <p:cNvSpPr/>
          <p:nvPr/>
        </p:nvSpPr>
        <p:spPr>
          <a:xfrm>
            <a:off x="6022156" y="4444720"/>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22;p36">
            <a:extLst>
              <a:ext uri="{FF2B5EF4-FFF2-40B4-BE49-F238E27FC236}">
                <a16:creationId xmlns:a16="http://schemas.microsoft.com/office/drawing/2014/main" id="{7C298797-0D27-4351-5A4E-DA77FCA71E5F}"/>
              </a:ext>
            </a:extLst>
          </p:cNvPr>
          <p:cNvSpPr/>
          <p:nvPr/>
        </p:nvSpPr>
        <p:spPr>
          <a:xfrm>
            <a:off x="5617650" y="2858414"/>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23;p36">
            <a:extLst>
              <a:ext uri="{FF2B5EF4-FFF2-40B4-BE49-F238E27FC236}">
                <a16:creationId xmlns:a16="http://schemas.microsoft.com/office/drawing/2014/main" id="{C0F24414-F42C-AC1E-A6EC-2709F777484B}"/>
              </a:ext>
            </a:extLst>
          </p:cNvPr>
          <p:cNvSpPr/>
          <p:nvPr/>
        </p:nvSpPr>
        <p:spPr>
          <a:xfrm>
            <a:off x="5557347" y="2875515"/>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24;p36">
            <a:extLst>
              <a:ext uri="{FF2B5EF4-FFF2-40B4-BE49-F238E27FC236}">
                <a16:creationId xmlns:a16="http://schemas.microsoft.com/office/drawing/2014/main" id="{83BDFCA1-43A0-9B1E-5095-FA9649E1FE8D}"/>
              </a:ext>
            </a:extLst>
          </p:cNvPr>
          <p:cNvSpPr/>
          <p:nvPr/>
        </p:nvSpPr>
        <p:spPr>
          <a:xfrm>
            <a:off x="5523144" y="2912845"/>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25;p36">
            <a:extLst>
              <a:ext uri="{FF2B5EF4-FFF2-40B4-BE49-F238E27FC236}">
                <a16:creationId xmlns:a16="http://schemas.microsoft.com/office/drawing/2014/main" id="{B1772EC2-7642-32B1-985D-4429E921C55C}"/>
              </a:ext>
            </a:extLst>
          </p:cNvPr>
          <p:cNvSpPr/>
          <p:nvPr/>
        </p:nvSpPr>
        <p:spPr>
          <a:xfrm>
            <a:off x="5519251" y="2975126"/>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26;p36">
            <a:extLst>
              <a:ext uri="{FF2B5EF4-FFF2-40B4-BE49-F238E27FC236}">
                <a16:creationId xmlns:a16="http://schemas.microsoft.com/office/drawing/2014/main" id="{EE47179B-2B6A-9CD3-5BD3-428D763E1C7C}"/>
              </a:ext>
            </a:extLst>
          </p:cNvPr>
          <p:cNvSpPr/>
          <p:nvPr/>
        </p:nvSpPr>
        <p:spPr>
          <a:xfrm>
            <a:off x="5648599" y="2900530"/>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27;p36">
            <a:extLst>
              <a:ext uri="{FF2B5EF4-FFF2-40B4-BE49-F238E27FC236}">
                <a16:creationId xmlns:a16="http://schemas.microsoft.com/office/drawing/2014/main" id="{6999A1BE-0839-82E4-DC8B-C383F4EEDC6D}"/>
              </a:ext>
            </a:extLst>
          </p:cNvPr>
          <p:cNvSpPr/>
          <p:nvPr/>
        </p:nvSpPr>
        <p:spPr>
          <a:xfrm>
            <a:off x="5563665" y="2926246"/>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28;p36">
            <a:extLst>
              <a:ext uri="{FF2B5EF4-FFF2-40B4-BE49-F238E27FC236}">
                <a16:creationId xmlns:a16="http://schemas.microsoft.com/office/drawing/2014/main" id="{F09B3CBC-B628-76BE-66B5-14733E41559E}"/>
              </a:ext>
            </a:extLst>
          </p:cNvPr>
          <p:cNvSpPr/>
          <p:nvPr/>
        </p:nvSpPr>
        <p:spPr>
          <a:xfrm>
            <a:off x="5630731" y="3004671"/>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29;p36">
            <a:extLst>
              <a:ext uri="{FF2B5EF4-FFF2-40B4-BE49-F238E27FC236}">
                <a16:creationId xmlns:a16="http://schemas.microsoft.com/office/drawing/2014/main" id="{F01596D6-EC7A-5867-4E8C-83D81D250598}"/>
              </a:ext>
            </a:extLst>
          </p:cNvPr>
          <p:cNvSpPr/>
          <p:nvPr/>
        </p:nvSpPr>
        <p:spPr>
          <a:xfrm>
            <a:off x="5626137" y="2123361"/>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30;p36">
            <a:extLst>
              <a:ext uri="{FF2B5EF4-FFF2-40B4-BE49-F238E27FC236}">
                <a16:creationId xmlns:a16="http://schemas.microsoft.com/office/drawing/2014/main" id="{2E08D744-78A4-9BC5-D4D7-F2C52CB6B8C4}"/>
              </a:ext>
            </a:extLst>
          </p:cNvPr>
          <p:cNvSpPr/>
          <p:nvPr/>
        </p:nvSpPr>
        <p:spPr>
          <a:xfrm>
            <a:off x="5763397" y="3290167"/>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31;p36">
            <a:extLst>
              <a:ext uri="{FF2B5EF4-FFF2-40B4-BE49-F238E27FC236}">
                <a16:creationId xmlns:a16="http://schemas.microsoft.com/office/drawing/2014/main" id="{56A66466-8946-0FF2-F74E-7981D3B2148C}"/>
              </a:ext>
            </a:extLst>
          </p:cNvPr>
          <p:cNvSpPr/>
          <p:nvPr/>
        </p:nvSpPr>
        <p:spPr>
          <a:xfrm>
            <a:off x="6705522" y="2107472"/>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32;p36">
            <a:extLst>
              <a:ext uri="{FF2B5EF4-FFF2-40B4-BE49-F238E27FC236}">
                <a16:creationId xmlns:a16="http://schemas.microsoft.com/office/drawing/2014/main" id="{1CF74B24-BBF2-CA1E-9361-7ECD22068082}"/>
              </a:ext>
            </a:extLst>
          </p:cNvPr>
          <p:cNvSpPr/>
          <p:nvPr/>
        </p:nvSpPr>
        <p:spPr>
          <a:xfrm>
            <a:off x="5588488" y="3029941"/>
            <a:ext cx="642464" cy="325444"/>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33;p36">
            <a:extLst>
              <a:ext uri="{FF2B5EF4-FFF2-40B4-BE49-F238E27FC236}">
                <a16:creationId xmlns:a16="http://schemas.microsoft.com/office/drawing/2014/main" id="{4014C25D-1648-F662-CEE1-3D36C7B33F87}"/>
              </a:ext>
            </a:extLst>
          </p:cNvPr>
          <p:cNvSpPr/>
          <p:nvPr/>
        </p:nvSpPr>
        <p:spPr>
          <a:xfrm>
            <a:off x="6154439" y="2850373"/>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34;p36">
            <a:extLst>
              <a:ext uri="{FF2B5EF4-FFF2-40B4-BE49-F238E27FC236}">
                <a16:creationId xmlns:a16="http://schemas.microsoft.com/office/drawing/2014/main" id="{A99DB1DB-10DC-DF15-66D6-4CFA40C868F7}"/>
              </a:ext>
            </a:extLst>
          </p:cNvPr>
          <p:cNvSpPr/>
          <p:nvPr/>
        </p:nvSpPr>
        <p:spPr>
          <a:xfrm>
            <a:off x="6558690" y="2123361"/>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rgbClr val="FA9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35;p36">
            <a:extLst>
              <a:ext uri="{FF2B5EF4-FFF2-40B4-BE49-F238E27FC236}">
                <a16:creationId xmlns:a16="http://schemas.microsoft.com/office/drawing/2014/main" id="{5BE7701B-8C3A-7DCB-5BD3-76107A1BB130}"/>
              </a:ext>
            </a:extLst>
          </p:cNvPr>
          <p:cNvSpPr/>
          <p:nvPr/>
        </p:nvSpPr>
        <p:spPr>
          <a:xfrm>
            <a:off x="6705522" y="2167328"/>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D67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36;p36">
            <a:extLst>
              <a:ext uri="{FF2B5EF4-FFF2-40B4-BE49-F238E27FC236}">
                <a16:creationId xmlns:a16="http://schemas.microsoft.com/office/drawing/2014/main" id="{7AA39136-281F-2AB5-DAB2-29A1B34B89C0}"/>
              </a:ext>
            </a:extLst>
          </p:cNvPr>
          <p:cNvSpPr/>
          <p:nvPr/>
        </p:nvSpPr>
        <p:spPr>
          <a:xfrm>
            <a:off x="6358064" y="3345619"/>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37;p36">
            <a:extLst>
              <a:ext uri="{FF2B5EF4-FFF2-40B4-BE49-F238E27FC236}">
                <a16:creationId xmlns:a16="http://schemas.microsoft.com/office/drawing/2014/main" id="{14CBB68D-47A1-CC6F-7EBE-254FADA9026E}"/>
              </a:ext>
            </a:extLst>
          </p:cNvPr>
          <p:cNvSpPr/>
          <p:nvPr/>
        </p:nvSpPr>
        <p:spPr>
          <a:xfrm>
            <a:off x="6108175" y="3834995"/>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38;p36">
            <a:extLst>
              <a:ext uri="{FF2B5EF4-FFF2-40B4-BE49-F238E27FC236}">
                <a16:creationId xmlns:a16="http://schemas.microsoft.com/office/drawing/2014/main" id="{EE3DA3D5-4057-4151-E8FC-D22DD5A186B1}"/>
              </a:ext>
            </a:extLst>
          </p:cNvPr>
          <p:cNvSpPr/>
          <p:nvPr/>
        </p:nvSpPr>
        <p:spPr>
          <a:xfrm>
            <a:off x="6972577" y="1989483"/>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39;p36">
            <a:extLst>
              <a:ext uri="{FF2B5EF4-FFF2-40B4-BE49-F238E27FC236}">
                <a16:creationId xmlns:a16="http://schemas.microsoft.com/office/drawing/2014/main" id="{6AF502AB-B415-4A67-6AF4-D02A52CFFB2D}"/>
              </a:ext>
            </a:extLst>
          </p:cNvPr>
          <p:cNvSpPr/>
          <p:nvPr/>
        </p:nvSpPr>
        <p:spPr>
          <a:xfrm>
            <a:off x="6998740" y="2001416"/>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40;p36">
            <a:extLst>
              <a:ext uri="{FF2B5EF4-FFF2-40B4-BE49-F238E27FC236}">
                <a16:creationId xmlns:a16="http://schemas.microsoft.com/office/drawing/2014/main" id="{8384AEF1-D083-575C-4D46-F69B80DEB7C9}"/>
              </a:ext>
            </a:extLst>
          </p:cNvPr>
          <p:cNvSpPr/>
          <p:nvPr/>
        </p:nvSpPr>
        <p:spPr>
          <a:xfrm>
            <a:off x="7020244" y="2035683"/>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41;p36">
            <a:extLst>
              <a:ext uri="{FF2B5EF4-FFF2-40B4-BE49-F238E27FC236}">
                <a16:creationId xmlns:a16="http://schemas.microsoft.com/office/drawing/2014/main" id="{004B08EE-0B02-2CB0-A8FD-B5B35FAC6799}"/>
              </a:ext>
            </a:extLst>
          </p:cNvPr>
          <p:cNvSpPr/>
          <p:nvPr/>
        </p:nvSpPr>
        <p:spPr>
          <a:xfrm>
            <a:off x="7010226" y="2097517"/>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42;p36">
            <a:extLst>
              <a:ext uri="{FF2B5EF4-FFF2-40B4-BE49-F238E27FC236}">
                <a16:creationId xmlns:a16="http://schemas.microsoft.com/office/drawing/2014/main" id="{FFDCEF08-6723-9D27-B82F-D624F6852A07}"/>
              </a:ext>
            </a:extLst>
          </p:cNvPr>
          <p:cNvSpPr/>
          <p:nvPr/>
        </p:nvSpPr>
        <p:spPr>
          <a:xfrm>
            <a:off x="6900724" y="2037981"/>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43;p36">
            <a:extLst>
              <a:ext uri="{FF2B5EF4-FFF2-40B4-BE49-F238E27FC236}">
                <a16:creationId xmlns:a16="http://schemas.microsoft.com/office/drawing/2014/main" id="{18BD9ECB-3FC1-EE75-3EDD-6606919E63A1}"/>
              </a:ext>
            </a:extLst>
          </p:cNvPr>
          <p:cNvSpPr/>
          <p:nvPr/>
        </p:nvSpPr>
        <p:spPr>
          <a:xfrm>
            <a:off x="6928163" y="2057826"/>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44;p36">
            <a:extLst>
              <a:ext uri="{FF2B5EF4-FFF2-40B4-BE49-F238E27FC236}">
                <a16:creationId xmlns:a16="http://schemas.microsoft.com/office/drawing/2014/main" id="{20EA9CFD-6628-E29F-35AD-65003F83D1B4}"/>
              </a:ext>
            </a:extLst>
          </p:cNvPr>
          <p:cNvSpPr/>
          <p:nvPr/>
        </p:nvSpPr>
        <p:spPr>
          <a:xfrm>
            <a:off x="5852479" y="1932690"/>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45;p36">
            <a:extLst>
              <a:ext uri="{FF2B5EF4-FFF2-40B4-BE49-F238E27FC236}">
                <a16:creationId xmlns:a16="http://schemas.microsoft.com/office/drawing/2014/main" id="{F03040AC-FE9F-114A-0068-BC585BBFA35A}"/>
              </a:ext>
            </a:extLst>
          </p:cNvPr>
          <p:cNvSpPr/>
          <p:nvPr/>
        </p:nvSpPr>
        <p:spPr>
          <a:xfrm>
            <a:off x="6343962" y="2782860"/>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rgbClr val="EA9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46;p36">
            <a:extLst>
              <a:ext uri="{FF2B5EF4-FFF2-40B4-BE49-F238E27FC236}">
                <a16:creationId xmlns:a16="http://schemas.microsoft.com/office/drawing/2014/main" id="{43236DB1-912F-1EB9-CA67-6587D168F038}"/>
              </a:ext>
            </a:extLst>
          </p:cNvPr>
          <p:cNvSpPr/>
          <p:nvPr/>
        </p:nvSpPr>
        <p:spPr>
          <a:xfrm>
            <a:off x="6449316" y="1979082"/>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47;p36">
            <a:extLst>
              <a:ext uri="{FF2B5EF4-FFF2-40B4-BE49-F238E27FC236}">
                <a16:creationId xmlns:a16="http://schemas.microsoft.com/office/drawing/2014/main" id="{BB64DDCE-110D-E1F6-0D84-0D119AC5F473}"/>
              </a:ext>
            </a:extLst>
          </p:cNvPr>
          <p:cNvSpPr/>
          <p:nvPr/>
        </p:nvSpPr>
        <p:spPr>
          <a:xfrm>
            <a:off x="5950559" y="2522570"/>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48;p36">
            <a:extLst>
              <a:ext uri="{FF2B5EF4-FFF2-40B4-BE49-F238E27FC236}">
                <a16:creationId xmlns:a16="http://schemas.microsoft.com/office/drawing/2014/main" id="{D60BC8F7-B740-4FF8-566F-E738E4F7D8C4}"/>
              </a:ext>
            </a:extLst>
          </p:cNvPr>
          <p:cNvSpPr/>
          <p:nvPr/>
        </p:nvSpPr>
        <p:spPr>
          <a:xfrm>
            <a:off x="6241543" y="2364507"/>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49;p36">
            <a:extLst>
              <a:ext uri="{FF2B5EF4-FFF2-40B4-BE49-F238E27FC236}">
                <a16:creationId xmlns:a16="http://schemas.microsoft.com/office/drawing/2014/main" id="{1C8BEDE4-7F41-5721-49C6-B8EFA1E04D7A}"/>
              </a:ext>
            </a:extLst>
          </p:cNvPr>
          <p:cNvSpPr/>
          <p:nvPr/>
        </p:nvSpPr>
        <p:spPr>
          <a:xfrm>
            <a:off x="6737747" y="2297568"/>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50;p36">
            <a:extLst>
              <a:ext uri="{FF2B5EF4-FFF2-40B4-BE49-F238E27FC236}">
                <a16:creationId xmlns:a16="http://schemas.microsoft.com/office/drawing/2014/main" id="{B2AF4741-C29B-4D68-7875-8077F152781F}"/>
              </a:ext>
            </a:extLst>
          </p:cNvPr>
          <p:cNvSpPr/>
          <p:nvPr/>
        </p:nvSpPr>
        <p:spPr>
          <a:xfrm>
            <a:off x="6596786" y="2343768"/>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51;p36">
            <a:extLst>
              <a:ext uri="{FF2B5EF4-FFF2-40B4-BE49-F238E27FC236}">
                <a16:creationId xmlns:a16="http://schemas.microsoft.com/office/drawing/2014/main" id="{00134A9E-FAA6-5077-77D1-C4EDEBD16912}"/>
              </a:ext>
            </a:extLst>
          </p:cNvPr>
          <p:cNvSpPr/>
          <p:nvPr/>
        </p:nvSpPr>
        <p:spPr>
          <a:xfrm>
            <a:off x="6520785" y="2515423"/>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52;p36">
            <a:extLst>
              <a:ext uri="{FF2B5EF4-FFF2-40B4-BE49-F238E27FC236}">
                <a16:creationId xmlns:a16="http://schemas.microsoft.com/office/drawing/2014/main" id="{B49AEF5D-3B14-85EF-D804-70752B06D6F2}"/>
              </a:ext>
            </a:extLst>
          </p:cNvPr>
          <p:cNvSpPr/>
          <p:nvPr/>
        </p:nvSpPr>
        <p:spPr>
          <a:xfrm>
            <a:off x="6587214" y="2563984"/>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53;p36">
            <a:extLst>
              <a:ext uri="{FF2B5EF4-FFF2-40B4-BE49-F238E27FC236}">
                <a16:creationId xmlns:a16="http://schemas.microsoft.com/office/drawing/2014/main" id="{73AF3178-A21C-2788-D0B6-404CAE00AB70}"/>
              </a:ext>
            </a:extLst>
          </p:cNvPr>
          <p:cNvSpPr/>
          <p:nvPr/>
        </p:nvSpPr>
        <p:spPr>
          <a:xfrm>
            <a:off x="5719111" y="726449"/>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54;p36">
            <a:extLst>
              <a:ext uri="{FF2B5EF4-FFF2-40B4-BE49-F238E27FC236}">
                <a16:creationId xmlns:a16="http://schemas.microsoft.com/office/drawing/2014/main" id="{52E02D33-5C3C-8CB2-D0B8-32AD98A46C90}"/>
              </a:ext>
            </a:extLst>
          </p:cNvPr>
          <p:cNvSpPr/>
          <p:nvPr/>
        </p:nvSpPr>
        <p:spPr>
          <a:xfrm>
            <a:off x="5745785" y="914950"/>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rgbClr val="4F4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55;p36">
            <a:extLst>
              <a:ext uri="{FF2B5EF4-FFF2-40B4-BE49-F238E27FC236}">
                <a16:creationId xmlns:a16="http://schemas.microsoft.com/office/drawing/2014/main" id="{302A0685-1203-A01A-4590-FC4EEDF33C80}"/>
              </a:ext>
            </a:extLst>
          </p:cNvPr>
          <p:cNvSpPr/>
          <p:nvPr/>
        </p:nvSpPr>
        <p:spPr>
          <a:xfrm>
            <a:off x="5998354" y="1774117"/>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rgbClr val="FA9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56;p36">
            <a:extLst>
              <a:ext uri="{FF2B5EF4-FFF2-40B4-BE49-F238E27FC236}">
                <a16:creationId xmlns:a16="http://schemas.microsoft.com/office/drawing/2014/main" id="{1CA79779-861A-754F-EA6B-2A48952B4905}"/>
              </a:ext>
            </a:extLst>
          </p:cNvPr>
          <p:cNvSpPr/>
          <p:nvPr/>
        </p:nvSpPr>
        <p:spPr>
          <a:xfrm>
            <a:off x="5945773" y="1778265"/>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57;p36">
            <a:extLst>
              <a:ext uri="{FF2B5EF4-FFF2-40B4-BE49-F238E27FC236}">
                <a16:creationId xmlns:a16="http://schemas.microsoft.com/office/drawing/2014/main" id="{530F1CD9-CB3C-8352-26F5-1863CA9D7F89}"/>
              </a:ext>
            </a:extLst>
          </p:cNvPr>
          <p:cNvSpPr/>
          <p:nvPr/>
        </p:nvSpPr>
        <p:spPr>
          <a:xfrm>
            <a:off x="5844375" y="3091583"/>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rgbClr val="30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58;p36">
            <a:extLst>
              <a:ext uri="{FF2B5EF4-FFF2-40B4-BE49-F238E27FC236}">
                <a16:creationId xmlns:a16="http://schemas.microsoft.com/office/drawing/2014/main" id="{CD8F7E8B-618A-29A5-DE49-785CA92C4C73}"/>
              </a:ext>
            </a:extLst>
          </p:cNvPr>
          <p:cNvSpPr/>
          <p:nvPr/>
        </p:nvSpPr>
        <p:spPr>
          <a:xfrm>
            <a:off x="6039641" y="3597422"/>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rgbClr val="EA8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59;p36">
            <a:extLst>
              <a:ext uri="{FF2B5EF4-FFF2-40B4-BE49-F238E27FC236}">
                <a16:creationId xmlns:a16="http://schemas.microsoft.com/office/drawing/2014/main" id="{E4ED2A21-CAA9-8CB8-DC87-D733B55FB980}"/>
              </a:ext>
            </a:extLst>
          </p:cNvPr>
          <p:cNvSpPr/>
          <p:nvPr/>
        </p:nvSpPr>
        <p:spPr>
          <a:xfrm>
            <a:off x="6217166" y="2448612"/>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60;p36">
            <a:extLst>
              <a:ext uri="{FF2B5EF4-FFF2-40B4-BE49-F238E27FC236}">
                <a16:creationId xmlns:a16="http://schemas.microsoft.com/office/drawing/2014/main" id="{D5DA3AE3-F147-4E9D-FDE9-8C8CC6F46C66}"/>
              </a:ext>
            </a:extLst>
          </p:cNvPr>
          <p:cNvSpPr/>
          <p:nvPr/>
        </p:nvSpPr>
        <p:spPr>
          <a:xfrm>
            <a:off x="6698949" y="2379950"/>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61;p36">
            <a:extLst>
              <a:ext uri="{FF2B5EF4-FFF2-40B4-BE49-F238E27FC236}">
                <a16:creationId xmlns:a16="http://schemas.microsoft.com/office/drawing/2014/main" id="{E79D6A23-CC55-F0A3-F690-3C1898C2B76F}"/>
              </a:ext>
            </a:extLst>
          </p:cNvPr>
          <p:cNvSpPr/>
          <p:nvPr/>
        </p:nvSpPr>
        <p:spPr>
          <a:xfrm>
            <a:off x="6873029" y="2273447"/>
            <a:ext cx="100696" cy="169039"/>
          </a:xfrm>
          <a:custGeom>
            <a:avLst/>
            <a:gdLst/>
            <a:ahLst/>
            <a:cxnLst/>
            <a:rect l="l" t="t" r="r" b="b"/>
            <a:pathLst>
              <a:path w="1578" h="2649" extrusionOk="0">
                <a:moveTo>
                  <a:pt x="0" y="0"/>
                </a:moveTo>
                <a:lnTo>
                  <a:pt x="0" y="2649"/>
                </a:lnTo>
                <a:lnTo>
                  <a:pt x="1577" y="2649"/>
                </a:lnTo>
                <a:lnTo>
                  <a:pt x="1577" y="0"/>
                </a:lnTo>
                <a:close/>
              </a:path>
            </a:pathLst>
          </a:custGeom>
          <a:solidFill>
            <a:srgbClr val="FA9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62;p36">
            <a:extLst>
              <a:ext uri="{FF2B5EF4-FFF2-40B4-BE49-F238E27FC236}">
                <a16:creationId xmlns:a16="http://schemas.microsoft.com/office/drawing/2014/main" id="{4AE8A360-A220-2224-E6D5-349D9C97ED99}"/>
              </a:ext>
            </a:extLst>
          </p:cNvPr>
          <p:cNvSpPr/>
          <p:nvPr/>
        </p:nvSpPr>
        <p:spPr>
          <a:xfrm>
            <a:off x="6866712" y="2336366"/>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rgbClr val="5E6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63;p36">
            <a:extLst>
              <a:ext uri="{FF2B5EF4-FFF2-40B4-BE49-F238E27FC236}">
                <a16:creationId xmlns:a16="http://schemas.microsoft.com/office/drawing/2014/main" id="{CC7B1EAD-8C3C-21F1-4FA3-3B04751F30EE}"/>
              </a:ext>
            </a:extLst>
          </p:cNvPr>
          <p:cNvSpPr/>
          <p:nvPr/>
        </p:nvSpPr>
        <p:spPr>
          <a:xfrm>
            <a:off x="6671702" y="2215059"/>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64;p36">
            <a:extLst>
              <a:ext uri="{FF2B5EF4-FFF2-40B4-BE49-F238E27FC236}">
                <a16:creationId xmlns:a16="http://schemas.microsoft.com/office/drawing/2014/main" id="{993EA2A4-A734-68BD-6F04-8E149A319906}"/>
              </a:ext>
            </a:extLst>
          </p:cNvPr>
          <p:cNvSpPr/>
          <p:nvPr/>
        </p:nvSpPr>
        <p:spPr>
          <a:xfrm>
            <a:off x="6818980" y="2214804"/>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65;p36">
            <a:extLst>
              <a:ext uri="{FF2B5EF4-FFF2-40B4-BE49-F238E27FC236}">
                <a16:creationId xmlns:a16="http://schemas.microsoft.com/office/drawing/2014/main" id="{E529CB03-2256-A3DD-6D38-DE55D280892A}"/>
              </a:ext>
            </a:extLst>
          </p:cNvPr>
          <p:cNvSpPr/>
          <p:nvPr/>
        </p:nvSpPr>
        <p:spPr>
          <a:xfrm>
            <a:off x="6869775" y="2348554"/>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66;p36">
            <a:extLst>
              <a:ext uri="{FF2B5EF4-FFF2-40B4-BE49-F238E27FC236}">
                <a16:creationId xmlns:a16="http://schemas.microsoft.com/office/drawing/2014/main" id="{C2409DE0-8849-5CD3-F30F-4BC79612B93B}"/>
              </a:ext>
            </a:extLst>
          </p:cNvPr>
          <p:cNvSpPr/>
          <p:nvPr/>
        </p:nvSpPr>
        <p:spPr>
          <a:xfrm>
            <a:off x="6737747" y="2297568"/>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rgbClr val="463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67;p36">
            <a:extLst>
              <a:ext uri="{FF2B5EF4-FFF2-40B4-BE49-F238E27FC236}">
                <a16:creationId xmlns:a16="http://schemas.microsoft.com/office/drawing/2014/main" id="{99882E79-D3AD-71C2-BA62-39C8B386A206}"/>
              </a:ext>
            </a:extLst>
          </p:cNvPr>
          <p:cNvSpPr/>
          <p:nvPr/>
        </p:nvSpPr>
        <p:spPr>
          <a:xfrm>
            <a:off x="6820320" y="2207210"/>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rgbClr val="4E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68;p36">
            <a:extLst>
              <a:ext uri="{FF2B5EF4-FFF2-40B4-BE49-F238E27FC236}">
                <a16:creationId xmlns:a16="http://schemas.microsoft.com/office/drawing/2014/main" id="{C758BF84-E3DC-53AB-6265-5B9B7717E5D4}"/>
              </a:ext>
            </a:extLst>
          </p:cNvPr>
          <p:cNvSpPr/>
          <p:nvPr/>
        </p:nvSpPr>
        <p:spPr>
          <a:xfrm>
            <a:off x="6714201" y="2379950"/>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A1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69;p36">
            <a:extLst>
              <a:ext uri="{FF2B5EF4-FFF2-40B4-BE49-F238E27FC236}">
                <a16:creationId xmlns:a16="http://schemas.microsoft.com/office/drawing/2014/main" id="{0A914B4F-CD57-A100-BB6A-82B55FA55801}"/>
              </a:ext>
            </a:extLst>
          </p:cNvPr>
          <p:cNvSpPr/>
          <p:nvPr/>
        </p:nvSpPr>
        <p:spPr>
          <a:xfrm>
            <a:off x="6162479" y="2279063"/>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70;p36">
            <a:extLst>
              <a:ext uri="{FF2B5EF4-FFF2-40B4-BE49-F238E27FC236}">
                <a16:creationId xmlns:a16="http://schemas.microsoft.com/office/drawing/2014/main" id="{720E4202-7BEA-5499-D0FC-0A5FBC13BB7B}"/>
              </a:ext>
            </a:extLst>
          </p:cNvPr>
          <p:cNvSpPr/>
          <p:nvPr/>
        </p:nvSpPr>
        <p:spPr>
          <a:xfrm>
            <a:off x="6241543" y="2364444"/>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rgbClr val="463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71;p36">
            <a:extLst>
              <a:ext uri="{FF2B5EF4-FFF2-40B4-BE49-F238E27FC236}">
                <a16:creationId xmlns:a16="http://schemas.microsoft.com/office/drawing/2014/main" id="{259ABDC6-43E4-4D7B-53DA-F8450EBFEFC8}"/>
              </a:ext>
            </a:extLst>
          </p:cNvPr>
          <p:cNvSpPr/>
          <p:nvPr/>
        </p:nvSpPr>
        <p:spPr>
          <a:xfrm>
            <a:off x="6535590" y="2350724"/>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72;p36">
            <a:extLst>
              <a:ext uri="{FF2B5EF4-FFF2-40B4-BE49-F238E27FC236}">
                <a16:creationId xmlns:a16="http://schemas.microsoft.com/office/drawing/2014/main" id="{76D24E5C-FAC3-C2FF-9F22-B8B188EED0D5}"/>
              </a:ext>
            </a:extLst>
          </p:cNvPr>
          <p:cNvSpPr/>
          <p:nvPr/>
        </p:nvSpPr>
        <p:spPr>
          <a:xfrm>
            <a:off x="6217166" y="2448548"/>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A1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73;p36">
            <a:extLst>
              <a:ext uri="{FF2B5EF4-FFF2-40B4-BE49-F238E27FC236}">
                <a16:creationId xmlns:a16="http://schemas.microsoft.com/office/drawing/2014/main" id="{64E3D5C2-C019-E44F-742A-418CE217FD2C}"/>
              </a:ext>
            </a:extLst>
          </p:cNvPr>
          <p:cNvSpPr/>
          <p:nvPr/>
        </p:nvSpPr>
        <p:spPr>
          <a:xfrm>
            <a:off x="6038939" y="2217803"/>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74;p36">
            <a:extLst>
              <a:ext uri="{FF2B5EF4-FFF2-40B4-BE49-F238E27FC236}">
                <a16:creationId xmlns:a16="http://schemas.microsoft.com/office/drawing/2014/main" id="{BB256E6B-9A7A-DDE1-14E2-D090F3758E6E}"/>
              </a:ext>
            </a:extLst>
          </p:cNvPr>
          <p:cNvSpPr/>
          <p:nvPr/>
        </p:nvSpPr>
        <p:spPr>
          <a:xfrm>
            <a:off x="6080161" y="2343960"/>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75;p36">
            <a:extLst>
              <a:ext uri="{FF2B5EF4-FFF2-40B4-BE49-F238E27FC236}">
                <a16:creationId xmlns:a16="http://schemas.microsoft.com/office/drawing/2014/main" id="{89DEE174-D74F-30D9-D84A-94D61C48714E}"/>
              </a:ext>
            </a:extLst>
          </p:cNvPr>
          <p:cNvSpPr/>
          <p:nvPr/>
        </p:nvSpPr>
        <p:spPr>
          <a:xfrm>
            <a:off x="6162033" y="2350724"/>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76;p36">
            <a:extLst>
              <a:ext uri="{FF2B5EF4-FFF2-40B4-BE49-F238E27FC236}">
                <a16:creationId xmlns:a16="http://schemas.microsoft.com/office/drawing/2014/main" id="{502E4A05-3735-07F9-C418-24FD77605319}"/>
              </a:ext>
            </a:extLst>
          </p:cNvPr>
          <p:cNvSpPr/>
          <p:nvPr/>
        </p:nvSpPr>
        <p:spPr>
          <a:xfrm>
            <a:off x="6641518" y="2139952"/>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77;p36">
            <a:extLst>
              <a:ext uri="{FF2B5EF4-FFF2-40B4-BE49-F238E27FC236}">
                <a16:creationId xmlns:a16="http://schemas.microsoft.com/office/drawing/2014/main" id="{B56E2736-BFCE-83B2-A7A7-A4B024591B61}"/>
              </a:ext>
            </a:extLst>
          </p:cNvPr>
          <p:cNvSpPr/>
          <p:nvPr/>
        </p:nvSpPr>
        <p:spPr>
          <a:xfrm>
            <a:off x="6670681" y="2293867"/>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78;p36">
            <a:extLst>
              <a:ext uri="{FF2B5EF4-FFF2-40B4-BE49-F238E27FC236}">
                <a16:creationId xmlns:a16="http://schemas.microsoft.com/office/drawing/2014/main" id="{C174193C-AFE2-E64F-D951-C602AD0514EB}"/>
              </a:ext>
            </a:extLst>
          </p:cNvPr>
          <p:cNvSpPr/>
          <p:nvPr/>
        </p:nvSpPr>
        <p:spPr>
          <a:xfrm>
            <a:off x="6541524" y="2272809"/>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79;p36">
            <a:extLst>
              <a:ext uri="{FF2B5EF4-FFF2-40B4-BE49-F238E27FC236}">
                <a16:creationId xmlns:a16="http://schemas.microsoft.com/office/drawing/2014/main" id="{47AA4DEE-43C7-70B4-8882-7E758929D007}"/>
              </a:ext>
            </a:extLst>
          </p:cNvPr>
          <p:cNvSpPr/>
          <p:nvPr/>
        </p:nvSpPr>
        <p:spPr>
          <a:xfrm>
            <a:off x="6942968" y="2174921"/>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80;p36">
            <a:extLst>
              <a:ext uri="{FF2B5EF4-FFF2-40B4-BE49-F238E27FC236}">
                <a16:creationId xmlns:a16="http://schemas.microsoft.com/office/drawing/2014/main" id="{27A764B4-D741-579B-2EAE-7A90AFDC0360}"/>
              </a:ext>
            </a:extLst>
          </p:cNvPr>
          <p:cNvSpPr/>
          <p:nvPr/>
        </p:nvSpPr>
        <p:spPr>
          <a:xfrm>
            <a:off x="6013924" y="4635582"/>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81;p36">
            <a:extLst>
              <a:ext uri="{FF2B5EF4-FFF2-40B4-BE49-F238E27FC236}">
                <a16:creationId xmlns:a16="http://schemas.microsoft.com/office/drawing/2014/main" id="{E5DC280A-829D-A3C1-FDF8-5797A5EC31D2}"/>
              </a:ext>
            </a:extLst>
          </p:cNvPr>
          <p:cNvSpPr/>
          <p:nvPr/>
        </p:nvSpPr>
        <p:spPr>
          <a:xfrm>
            <a:off x="6143080" y="4658427"/>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rgbClr val="2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2;p36">
            <a:extLst>
              <a:ext uri="{FF2B5EF4-FFF2-40B4-BE49-F238E27FC236}">
                <a16:creationId xmlns:a16="http://schemas.microsoft.com/office/drawing/2014/main" id="{AB1087D9-04FF-98BC-50B3-395B2537053B}"/>
              </a:ext>
            </a:extLst>
          </p:cNvPr>
          <p:cNvSpPr/>
          <p:nvPr/>
        </p:nvSpPr>
        <p:spPr>
          <a:xfrm>
            <a:off x="5437954" y="2417408"/>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83;p36">
            <a:extLst>
              <a:ext uri="{FF2B5EF4-FFF2-40B4-BE49-F238E27FC236}">
                <a16:creationId xmlns:a16="http://schemas.microsoft.com/office/drawing/2014/main" id="{18343476-C795-8173-8378-ED3DC1F9C1AE}"/>
              </a:ext>
            </a:extLst>
          </p:cNvPr>
          <p:cNvSpPr/>
          <p:nvPr/>
        </p:nvSpPr>
        <p:spPr>
          <a:xfrm>
            <a:off x="6063124" y="4520338"/>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84;p36">
            <a:extLst>
              <a:ext uri="{FF2B5EF4-FFF2-40B4-BE49-F238E27FC236}">
                <a16:creationId xmlns:a16="http://schemas.microsoft.com/office/drawing/2014/main" id="{34998AE7-C53D-4B35-087B-C8AA369643F5}"/>
              </a:ext>
            </a:extLst>
          </p:cNvPr>
          <p:cNvSpPr/>
          <p:nvPr/>
        </p:nvSpPr>
        <p:spPr>
          <a:xfrm>
            <a:off x="6106644" y="4616566"/>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85;p36">
            <a:extLst>
              <a:ext uri="{FF2B5EF4-FFF2-40B4-BE49-F238E27FC236}">
                <a16:creationId xmlns:a16="http://schemas.microsoft.com/office/drawing/2014/main" id="{7C98BC13-7338-9ADE-19A5-342691618579}"/>
              </a:ext>
            </a:extLst>
          </p:cNvPr>
          <p:cNvSpPr/>
          <p:nvPr/>
        </p:nvSpPr>
        <p:spPr>
          <a:xfrm>
            <a:off x="6116024" y="4571962"/>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86;p36">
            <a:extLst>
              <a:ext uri="{FF2B5EF4-FFF2-40B4-BE49-F238E27FC236}">
                <a16:creationId xmlns:a16="http://schemas.microsoft.com/office/drawing/2014/main" id="{5B72EF40-DDAC-074E-EC74-761C54227952}"/>
              </a:ext>
            </a:extLst>
          </p:cNvPr>
          <p:cNvSpPr/>
          <p:nvPr/>
        </p:nvSpPr>
        <p:spPr>
          <a:xfrm>
            <a:off x="6071419" y="4558625"/>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87;p36">
            <a:extLst>
              <a:ext uri="{FF2B5EF4-FFF2-40B4-BE49-F238E27FC236}">
                <a16:creationId xmlns:a16="http://schemas.microsoft.com/office/drawing/2014/main" id="{6A1AAB39-B834-9377-9DF1-0E08945DA070}"/>
              </a:ext>
            </a:extLst>
          </p:cNvPr>
          <p:cNvSpPr/>
          <p:nvPr/>
        </p:nvSpPr>
        <p:spPr>
          <a:xfrm>
            <a:off x="6124128" y="4531441"/>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88;p36">
            <a:extLst>
              <a:ext uri="{FF2B5EF4-FFF2-40B4-BE49-F238E27FC236}">
                <a16:creationId xmlns:a16="http://schemas.microsoft.com/office/drawing/2014/main" id="{3071DB76-B3A1-7BB4-424D-ABE49DF673DF}"/>
              </a:ext>
            </a:extLst>
          </p:cNvPr>
          <p:cNvSpPr/>
          <p:nvPr/>
        </p:nvSpPr>
        <p:spPr>
          <a:xfrm>
            <a:off x="6171158" y="4555434"/>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89;p36">
            <a:extLst>
              <a:ext uri="{FF2B5EF4-FFF2-40B4-BE49-F238E27FC236}">
                <a16:creationId xmlns:a16="http://schemas.microsoft.com/office/drawing/2014/main" id="{E6C43FF4-8796-688E-0554-0547449050D5}"/>
              </a:ext>
            </a:extLst>
          </p:cNvPr>
          <p:cNvSpPr/>
          <p:nvPr/>
        </p:nvSpPr>
        <p:spPr>
          <a:xfrm>
            <a:off x="6948775" y="4554094"/>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90;p36">
            <a:extLst>
              <a:ext uri="{FF2B5EF4-FFF2-40B4-BE49-F238E27FC236}">
                <a16:creationId xmlns:a16="http://schemas.microsoft.com/office/drawing/2014/main" id="{8242734A-9B80-9927-8FA7-B28B79AA66CB}"/>
              </a:ext>
            </a:extLst>
          </p:cNvPr>
          <p:cNvSpPr/>
          <p:nvPr/>
        </p:nvSpPr>
        <p:spPr>
          <a:xfrm>
            <a:off x="6992039" y="4650387"/>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91;p36">
            <a:extLst>
              <a:ext uri="{FF2B5EF4-FFF2-40B4-BE49-F238E27FC236}">
                <a16:creationId xmlns:a16="http://schemas.microsoft.com/office/drawing/2014/main" id="{6E90C2D6-BF16-8182-CE44-C68E4857F2FB}"/>
              </a:ext>
            </a:extLst>
          </p:cNvPr>
          <p:cNvSpPr/>
          <p:nvPr/>
        </p:nvSpPr>
        <p:spPr>
          <a:xfrm>
            <a:off x="7001547" y="4605718"/>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92;p36">
            <a:extLst>
              <a:ext uri="{FF2B5EF4-FFF2-40B4-BE49-F238E27FC236}">
                <a16:creationId xmlns:a16="http://schemas.microsoft.com/office/drawing/2014/main" id="{DDCDFDA0-4AD2-7B39-E731-E91BBD7F85C5}"/>
              </a:ext>
            </a:extLst>
          </p:cNvPr>
          <p:cNvSpPr/>
          <p:nvPr/>
        </p:nvSpPr>
        <p:spPr>
          <a:xfrm>
            <a:off x="6956879" y="4592445"/>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93;p36">
            <a:extLst>
              <a:ext uri="{FF2B5EF4-FFF2-40B4-BE49-F238E27FC236}">
                <a16:creationId xmlns:a16="http://schemas.microsoft.com/office/drawing/2014/main" id="{55C55D57-ED30-6F61-8C7A-5054E3EB3655}"/>
              </a:ext>
            </a:extLst>
          </p:cNvPr>
          <p:cNvSpPr/>
          <p:nvPr/>
        </p:nvSpPr>
        <p:spPr>
          <a:xfrm>
            <a:off x="7009588" y="4565389"/>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94;p36">
            <a:extLst>
              <a:ext uri="{FF2B5EF4-FFF2-40B4-BE49-F238E27FC236}">
                <a16:creationId xmlns:a16="http://schemas.microsoft.com/office/drawing/2014/main" id="{442ED0C3-4BDC-B020-675A-B6721D2D5339}"/>
              </a:ext>
            </a:extLst>
          </p:cNvPr>
          <p:cNvSpPr/>
          <p:nvPr/>
        </p:nvSpPr>
        <p:spPr>
          <a:xfrm>
            <a:off x="7056681" y="4589127"/>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95;p36">
            <a:extLst>
              <a:ext uri="{FF2B5EF4-FFF2-40B4-BE49-F238E27FC236}">
                <a16:creationId xmlns:a16="http://schemas.microsoft.com/office/drawing/2014/main" id="{69CE532E-1411-06BC-B69F-4F04D931FD1C}"/>
              </a:ext>
            </a:extLst>
          </p:cNvPr>
          <p:cNvSpPr/>
          <p:nvPr/>
        </p:nvSpPr>
        <p:spPr>
          <a:xfrm>
            <a:off x="6480711" y="4203255"/>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96;p36">
            <a:extLst>
              <a:ext uri="{FF2B5EF4-FFF2-40B4-BE49-F238E27FC236}">
                <a16:creationId xmlns:a16="http://schemas.microsoft.com/office/drawing/2014/main" id="{FE38663D-9F36-05F5-8D12-59176EE2FF9B}"/>
              </a:ext>
            </a:extLst>
          </p:cNvPr>
          <p:cNvSpPr/>
          <p:nvPr/>
        </p:nvSpPr>
        <p:spPr>
          <a:xfrm>
            <a:off x="6530932" y="4018136"/>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97;p36">
            <a:extLst>
              <a:ext uri="{FF2B5EF4-FFF2-40B4-BE49-F238E27FC236}">
                <a16:creationId xmlns:a16="http://schemas.microsoft.com/office/drawing/2014/main" id="{1C2E3DDF-74CB-9294-572D-37D09DC8AEDA}"/>
              </a:ext>
            </a:extLst>
          </p:cNvPr>
          <p:cNvSpPr/>
          <p:nvPr/>
        </p:nvSpPr>
        <p:spPr>
          <a:xfrm>
            <a:off x="6287934" y="3790454"/>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98;p36">
            <a:extLst>
              <a:ext uri="{FF2B5EF4-FFF2-40B4-BE49-F238E27FC236}">
                <a16:creationId xmlns:a16="http://schemas.microsoft.com/office/drawing/2014/main" id="{AE15BBF9-EA31-66BF-CED2-4162D95D42B0}"/>
              </a:ext>
            </a:extLst>
          </p:cNvPr>
          <p:cNvSpPr/>
          <p:nvPr/>
        </p:nvSpPr>
        <p:spPr>
          <a:xfrm>
            <a:off x="6116790" y="3677187"/>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99;p36">
            <a:extLst>
              <a:ext uri="{FF2B5EF4-FFF2-40B4-BE49-F238E27FC236}">
                <a16:creationId xmlns:a16="http://schemas.microsoft.com/office/drawing/2014/main" id="{BECA5F78-9FED-F666-14BE-9DE73F9E79D5}"/>
              </a:ext>
            </a:extLst>
          </p:cNvPr>
          <p:cNvSpPr/>
          <p:nvPr/>
        </p:nvSpPr>
        <p:spPr>
          <a:xfrm>
            <a:off x="6775907" y="3490728"/>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00;p36">
            <a:extLst>
              <a:ext uri="{FF2B5EF4-FFF2-40B4-BE49-F238E27FC236}">
                <a16:creationId xmlns:a16="http://schemas.microsoft.com/office/drawing/2014/main" id="{8CCAD4A2-3209-2C9C-4D23-22E5D1972FBF}"/>
              </a:ext>
            </a:extLst>
          </p:cNvPr>
          <p:cNvSpPr/>
          <p:nvPr/>
        </p:nvSpPr>
        <p:spPr>
          <a:xfrm>
            <a:off x="5874750" y="3164840"/>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01;p36">
            <a:extLst>
              <a:ext uri="{FF2B5EF4-FFF2-40B4-BE49-F238E27FC236}">
                <a16:creationId xmlns:a16="http://schemas.microsoft.com/office/drawing/2014/main" id="{E65293A7-9617-0FE1-99D2-DC0586B39954}"/>
              </a:ext>
            </a:extLst>
          </p:cNvPr>
          <p:cNvSpPr/>
          <p:nvPr/>
        </p:nvSpPr>
        <p:spPr>
          <a:xfrm>
            <a:off x="6157693" y="2845396"/>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rgbClr val="FA9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02;p36">
            <a:extLst>
              <a:ext uri="{FF2B5EF4-FFF2-40B4-BE49-F238E27FC236}">
                <a16:creationId xmlns:a16="http://schemas.microsoft.com/office/drawing/2014/main" id="{8F633F5F-7201-2110-C9D5-6D9ADDB029C5}"/>
              </a:ext>
            </a:extLst>
          </p:cNvPr>
          <p:cNvSpPr/>
          <p:nvPr/>
        </p:nvSpPr>
        <p:spPr>
          <a:xfrm>
            <a:off x="6392012" y="3352511"/>
            <a:ext cx="151682" cy="155830"/>
          </a:xfrm>
          <a:custGeom>
            <a:avLst/>
            <a:gdLst/>
            <a:ahLst/>
            <a:cxnLst/>
            <a:rect l="l" t="t" r="r" b="b"/>
            <a:pathLst>
              <a:path w="2377" h="2442" extrusionOk="0">
                <a:moveTo>
                  <a:pt x="90" y="1"/>
                </a:moveTo>
                <a:cubicBezTo>
                  <a:pt x="131" y="79"/>
                  <a:pt x="161" y="138"/>
                  <a:pt x="179" y="179"/>
                </a:cubicBezTo>
                <a:cubicBezTo>
                  <a:pt x="120" y="192"/>
                  <a:pt x="59" y="206"/>
                  <a:pt x="1" y="223"/>
                </a:cubicBezTo>
                <a:cubicBezTo>
                  <a:pt x="851" y="1455"/>
                  <a:pt x="1445" y="2441"/>
                  <a:pt x="1445" y="2441"/>
                </a:cubicBezTo>
                <a:lnTo>
                  <a:pt x="2377" y="1957"/>
                </a:lnTo>
                <a:lnTo>
                  <a:pt x="2373" y="1923"/>
                </a:lnTo>
                <a:lnTo>
                  <a:pt x="1445" y="2404"/>
                </a:lnTo>
                <a:lnTo>
                  <a:pt x="179" y="141"/>
                </a:lnTo>
                <a:cubicBezTo>
                  <a:pt x="152" y="93"/>
                  <a:pt x="124" y="45"/>
                  <a:pt x="90" y="1"/>
                </a:cubicBezTo>
                <a:close/>
              </a:path>
            </a:pathLst>
          </a:custGeom>
          <a:solidFill>
            <a:srgbClr val="D77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03;p36">
            <a:extLst>
              <a:ext uri="{FF2B5EF4-FFF2-40B4-BE49-F238E27FC236}">
                <a16:creationId xmlns:a16="http://schemas.microsoft.com/office/drawing/2014/main" id="{315AE303-F3E5-E690-F841-909C4A0BC157}"/>
              </a:ext>
            </a:extLst>
          </p:cNvPr>
          <p:cNvSpPr/>
          <p:nvPr/>
        </p:nvSpPr>
        <p:spPr>
          <a:xfrm>
            <a:off x="6160501" y="2854776"/>
            <a:ext cx="183014" cy="242296"/>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rgbClr val="D77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04;p36">
            <a:extLst>
              <a:ext uri="{FF2B5EF4-FFF2-40B4-BE49-F238E27FC236}">
                <a16:creationId xmlns:a16="http://schemas.microsoft.com/office/drawing/2014/main" id="{8B9B57E2-3049-D2CF-D67B-0FC1306CAEBB}"/>
              </a:ext>
            </a:extLst>
          </p:cNvPr>
          <p:cNvSpPr/>
          <p:nvPr/>
        </p:nvSpPr>
        <p:spPr>
          <a:xfrm>
            <a:off x="6157693" y="3093753"/>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2F7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5;p36">
            <a:extLst>
              <a:ext uri="{FF2B5EF4-FFF2-40B4-BE49-F238E27FC236}">
                <a16:creationId xmlns:a16="http://schemas.microsoft.com/office/drawing/2014/main" id="{E5587EE3-7A46-CC09-00B5-4A109174E091}"/>
              </a:ext>
            </a:extLst>
          </p:cNvPr>
          <p:cNvSpPr/>
          <p:nvPr/>
        </p:nvSpPr>
        <p:spPr>
          <a:xfrm>
            <a:off x="7177797" y="3412622"/>
            <a:ext cx="5488" cy="28397"/>
          </a:xfrm>
          <a:custGeom>
            <a:avLst/>
            <a:gdLst/>
            <a:ahLst/>
            <a:cxnLst/>
            <a:rect l="l" t="t" r="r" b="b"/>
            <a:pathLst>
              <a:path w="86" h="445" extrusionOk="0">
                <a:moveTo>
                  <a:pt x="37" y="1"/>
                </a:moveTo>
                <a:lnTo>
                  <a:pt x="37" y="1"/>
                </a:lnTo>
                <a:cubicBezTo>
                  <a:pt x="41" y="21"/>
                  <a:pt x="41" y="45"/>
                  <a:pt x="41" y="66"/>
                </a:cubicBezTo>
                <a:cubicBezTo>
                  <a:pt x="41" y="179"/>
                  <a:pt x="27" y="295"/>
                  <a:pt x="0" y="414"/>
                </a:cubicBezTo>
                <a:cubicBezTo>
                  <a:pt x="13" y="424"/>
                  <a:pt x="27" y="434"/>
                  <a:pt x="41" y="445"/>
                </a:cubicBezTo>
                <a:cubicBezTo>
                  <a:pt x="78" y="291"/>
                  <a:pt x="86" y="134"/>
                  <a:pt x="37" y="1"/>
                </a:cubicBezTo>
                <a:close/>
              </a:path>
            </a:pathLst>
          </a:custGeom>
          <a:solidFill>
            <a:srgbClr val="908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06;p36">
            <a:extLst>
              <a:ext uri="{FF2B5EF4-FFF2-40B4-BE49-F238E27FC236}">
                <a16:creationId xmlns:a16="http://schemas.microsoft.com/office/drawing/2014/main" id="{1E24FB84-58F0-5D46-8DC5-51862AE2D111}"/>
              </a:ext>
            </a:extLst>
          </p:cNvPr>
          <p:cNvSpPr/>
          <p:nvPr/>
        </p:nvSpPr>
        <p:spPr>
          <a:xfrm>
            <a:off x="7159930" y="3438977"/>
            <a:ext cx="20548" cy="45435"/>
          </a:xfrm>
          <a:custGeom>
            <a:avLst/>
            <a:gdLst/>
            <a:ahLst/>
            <a:cxnLst/>
            <a:rect l="l" t="t" r="r" b="b"/>
            <a:pathLst>
              <a:path w="322" h="712" extrusionOk="0">
                <a:moveTo>
                  <a:pt x="280" y="1"/>
                </a:moveTo>
                <a:cubicBezTo>
                  <a:pt x="232" y="226"/>
                  <a:pt x="137" y="462"/>
                  <a:pt x="0" y="697"/>
                </a:cubicBezTo>
                <a:cubicBezTo>
                  <a:pt x="3" y="701"/>
                  <a:pt x="7" y="708"/>
                  <a:pt x="10" y="711"/>
                </a:cubicBezTo>
                <a:cubicBezTo>
                  <a:pt x="10" y="711"/>
                  <a:pt x="239" y="380"/>
                  <a:pt x="321" y="32"/>
                </a:cubicBezTo>
                <a:cubicBezTo>
                  <a:pt x="307" y="21"/>
                  <a:pt x="293" y="11"/>
                  <a:pt x="280" y="1"/>
                </a:cubicBezTo>
                <a:close/>
              </a:path>
            </a:pathLst>
          </a:custGeom>
          <a:solidFill>
            <a:srgbClr val="908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07;p36">
            <a:extLst>
              <a:ext uri="{FF2B5EF4-FFF2-40B4-BE49-F238E27FC236}">
                <a16:creationId xmlns:a16="http://schemas.microsoft.com/office/drawing/2014/main" id="{ADCBEDDF-7A48-59B9-E820-A51DDEC9656F}"/>
              </a:ext>
            </a:extLst>
          </p:cNvPr>
          <p:cNvSpPr/>
          <p:nvPr/>
        </p:nvSpPr>
        <p:spPr>
          <a:xfrm>
            <a:off x="7150358" y="3387161"/>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rgbClr val="FA9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08;p36">
            <a:extLst>
              <a:ext uri="{FF2B5EF4-FFF2-40B4-BE49-F238E27FC236}">
                <a16:creationId xmlns:a16="http://schemas.microsoft.com/office/drawing/2014/main" id="{ACD23B53-E0C4-DDD0-C88F-3A60917AB161}"/>
              </a:ext>
            </a:extLst>
          </p:cNvPr>
          <p:cNvSpPr/>
          <p:nvPr/>
        </p:nvSpPr>
        <p:spPr>
          <a:xfrm>
            <a:off x="6937927" y="3347279"/>
            <a:ext cx="242551" cy="136240"/>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D77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09;p36">
            <a:extLst>
              <a:ext uri="{FF2B5EF4-FFF2-40B4-BE49-F238E27FC236}">
                <a16:creationId xmlns:a16="http://schemas.microsoft.com/office/drawing/2014/main" id="{96446501-2E9E-CC34-6E4F-D83FD4906FBE}"/>
              </a:ext>
            </a:extLst>
          </p:cNvPr>
          <p:cNvSpPr/>
          <p:nvPr/>
        </p:nvSpPr>
        <p:spPr>
          <a:xfrm>
            <a:off x="6619248" y="3381929"/>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rgbClr val="FA9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10;p36">
            <a:extLst>
              <a:ext uri="{FF2B5EF4-FFF2-40B4-BE49-F238E27FC236}">
                <a16:creationId xmlns:a16="http://schemas.microsoft.com/office/drawing/2014/main" id="{C3B24A62-1349-4C60-3BE5-BBA09C8B53B5}"/>
              </a:ext>
            </a:extLst>
          </p:cNvPr>
          <p:cNvSpPr/>
          <p:nvPr/>
        </p:nvSpPr>
        <p:spPr>
          <a:xfrm>
            <a:off x="6592702" y="3482624"/>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D77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11;p36">
            <a:extLst>
              <a:ext uri="{FF2B5EF4-FFF2-40B4-BE49-F238E27FC236}">
                <a16:creationId xmlns:a16="http://schemas.microsoft.com/office/drawing/2014/main" id="{ABDB0DC9-C47A-8242-BF9B-DFA9AEFAA8DA}"/>
              </a:ext>
            </a:extLst>
          </p:cNvPr>
          <p:cNvSpPr/>
          <p:nvPr/>
        </p:nvSpPr>
        <p:spPr>
          <a:xfrm>
            <a:off x="6633797" y="3347789"/>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0F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12;p36">
            <a:extLst>
              <a:ext uri="{FF2B5EF4-FFF2-40B4-BE49-F238E27FC236}">
                <a16:creationId xmlns:a16="http://schemas.microsoft.com/office/drawing/2014/main" id="{2A91A699-9633-E79F-EFC7-3054879C05D4}"/>
              </a:ext>
            </a:extLst>
          </p:cNvPr>
          <p:cNvSpPr/>
          <p:nvPr/>
        </p:nvSpPr>
        <p:spPr>
          <a:xfrm>
            <a:off x="7160504" y="3484347"/>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rgbClr val="908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13;p36">
            <a:extLst>
              <a:ext uri="{FF2B5EF4-FFF2-40B4-BE49-F238E27FC236}">
                <a16:creationId xmlns:a16="http://schemas.microsoft.com/office/drawing/2014/main" id="{603D5353-F6CC-759B-F45D-A60F517329F5}"/>
              </a:ext>
            </a:extLst>
          </p:cNvPr>
          <p:cNvSpPr/>
          <p:nvPr/>
        </p:nvSpPr>
        <p:spPr>
          <a:xfrm>
            <a:off x="7185135" y="3516125"/>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rgbClr val="F0DA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14;p36">
            <a:extLst>
              <a:ext uri="{FF2B5EF4-FFF2-40B4-BE49-F238E27FC236}">
                <a16:creationId xmlns:a16="http://schemas.microsoft.com/office/drawing/2014/main" id="{3817716B-6666-6EA2-6B11-F44EA14D905B}"/>
              </a:ext>
            </a:extLst>
          </p:cNvPr>
          <p:cNvSpPr/>
          <p:nvPr/>
        </p:nvSpPr>
        <p:spPr>
          <a:xfrm>
            <a:off x="7160504" y="3484538"/>
            <a:ext cx="24695" cy="31651"/>
          </a:xfrm>
          <a:custGeom>
            <a:avLst/>
            <a:gdLst/>
            <a:ahLst/>
            <a:cxnLst/>
            <a:rect l="l" t="t" r="r" b="b"/>
            <a:pathLst>
              <a:path w="387" h="496" extrusionOk="0">
                <a:moveTo>
                  <a:pt x="1" y="0"/>
                </a:moveTo>
                <a:lnTo>
                  <a:pt x="1" y="0"/>
                </a:lnTo>
                <a:cubicBezTo>
                  <a:pt x="71" y="90"/>
                  <a:pt x="133" y="167"/>
                  <a:pt x="185" y="234"/>
                </a:cubicBezTo>
                <a:lnTo>
                  <a:pt x="185" y="234"/>
                </a:lnTo>
                <a:cubicBezTo>
                  <a:pt x="90" y="113"/>
                  <a:pt x="7" y="7"/>
                  <a:pt x="1" y="0"/>
                </a:cubicBezTo>
                <a:close/>
                <a:moveTo>
                  <a:pt x="185" y="234"/>
                </a:moveTo>
                <a:lnTo>
                  <a:pt x="185" y="234"/>
                </a:lnTo>
                <a:cubicBezTo>
                  <a:pt x="255" y="324"/>
                  <a:pt x="331" y="422"/>
                  <a:pt x="387" y="495"/>
                </a:cubicBezTo>
                <a:cubicBezTo>
                  <a:pt x="342" y="435"/>
                  <a:pt x="276" y="350"/>
                  <a:pt x="185" y="234"/>
                </a:cubicBezTo>
                <a:close/>
              </a:path>
            </a:pathLst>
          </a:custGeom>
          <a:solidFill>
            <a:srgbClr val="908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15;p36">
            <a:extLst>
              <a:ext uri="{FF2B5EF4-FFF2-40B4-BE49-F238E27FC236}">
                <a16:creationId xmlns:a16="http://schemas.microsoft.com/office/drawing/2014/main" id="{7439886A-41CB-0B6F-AE80-656B6F3643F7}"/>
              </a:ext>
            </a:extLst>
          </p:cNvPr>
          <p:cNvSpPr/>
          <p:nvPr/>
        </p:nvSpPr>
        <p:spPr>
          <a:xfrm>
            <a:off x="6679933" y="3285827"/>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16;p36">
            <a:extLst>
              <a:ext uri="{FF2B5EF4-FFF2-40B4-BE49-F238E27FC236}">
                <a16:creationId xmlns:a16="http://schemas.microsoft.com/office/drawing/2014/main" id="{9BCDE788-CBA8-9951-9643-2FE47A85A15E}"/>
              </a:ext>
            </a:extLst>
          </p:cNvPr>
          <p:cNvSpPr/>
          <p:nvPr/>
        </p:nvSpPr>
        <p:spPr>
          <a:xfrm>
            <a:off x="6896704" y="3119022"/>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17;p36">
            <a:extLst>
              <a:ext uri="{FF2B5EF4-FFF2-40B4-BE49-F238E27FC236}">
                <a16:creationId xmlns:a16="http://schemas.microsoft.com/office/drawing/2014/main" id="{BE23315D-87C6-6BC9-BF3D-4D69619F60AA}"/>
              </a:ext>
            </a:extLst>
          </p:cNvPr>
          <p:cNvSpPr/>
          <p:nvPr/>
        </p:nvSpPr>
        <p:spPr>
          <a:xfrm>
            <a:off x="6811706" y="1011115"/>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8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18;p36">
            <a:extLst>
              <a:ext uri="{FF2B5EF4-FFF2-40B4-BE49-F238E27FC236}">
                <a16:creationId xmlns:a16="http://schemas.microsoft.com/office/drawing/2014/main" id="{040B4B4F-B5F3-52AF-EF46-5C1DDF2D553B}"/>
              </a:ext>
            </a:extLst>
          </p:cNvPr>
          <p:cNvSpPr/>
          <p:nvPr/>
        </p:nvSpPr>
        <p:spPr>
          <a:xfrm>
            <a:off x="6605273" y="1911569"/>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8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19;p36">
            <a:extLst>
              <a:ext uri="{FF2B5EF4-FFF2-40B4-BE49-F238E27FC236}">
                <a16:creationId xmlns:a16="http://schemas.microsoft.com/office/drawing/2014/main" id="{6B5C102F-C96E-A445-0592-804741EE131C}"/>
              </a:ext>
            </a:extLst>
          </p:cNvPr>
          <p:cNvSpPr/>
          <p:nvPr/>
        </p:nvSpPr>
        <p:spPr>
          <a:xfrm>
            <a:off x="6409305" y="2300376"/>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20;p36">
            <a:extLst>
              <a:ext uri="{FF2B5EF4-FFF2-40B4-BE49-F238E27FC236}">
                <a16:creationId xmlns:a16="http://schemas.microsoft.com/office/drawing/2014/main" id="{5E1D0DDD-A306-16EE-1935-312EA352390B}"/>
              </a:ext>
            </a:extLst>
          </p:cNvPr>
          <p:cNvSpPr/>
          <p:nvPr/>
        </p:nvSpPr>
        <p:spPr>
          <a:xfrm>
            <a:off x="6429534" y="2482049"/>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21;p36">
            <a:extLst>
              <a:ext uri="{FF2B5EF4-FFF2-40B4-BE49-F238E27FC236}">
                <a16:creationId xmlns:a16="http://schemas.microsoft.com/office/drawing/2014/main" id="{3D9D6945-A322-C942-C2A7-C2BE7E73117A}"/>
              </a:ext>
            </a:extLst>
          </p:cNvPr>
          <p:cNvSpPr/>
          <p:nvPr/>
        </p:nvSpPr>
        <p:spPr>
          <a:xfrm>
            <a:off x="6388758" y="2492515"/>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22;p36">
            <a:extLst>
              <a:ext uri="{FF2B5EF4-FFF2-40B4-BE49-F238E27FC236}">
                <a16:creationId xmlns:a16="http://schemas.microsoft.com/office/drawing/2014/main" id="{A25A432B-1AF1-477E-0D7F-0B4910FF42B2}"/>
              </a:ext>
            </a:extLst>
          </p:cNvPr>
          <p:cNvSpPr/>
          <p:nvPr/>
        </p:nvSpPr>
        <p:spPr>
          <a:xfrm>
            <a:off x="6903532" y="2279701"/>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23;p36">
            <a:extLst>
              <a:ext uri="{FF2B5EF4-FFF2-40B4-BE49-F238E27FC236}">
                <a16:creationId xmlns:a16="http://schemas.microsoft.com/office/drawing/2014/main" id="{26C5812D-7D51-9768-CD9F-641E65BD6C9D}"/>
              </a:ext>
            </a:extLst>
          </p:cNvPr>
          <p:cNvSpPr/>
          <p:nvPr/>
        </p:nvSpPr>
        <p:spPr>
          <a:xfrm>
            <a:off x="6857076" y="2231140"/>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24;p36">
            <a:extLst>
              <a:ext uri="{FF2B5EF4-FFF2-40B4-BE49-F238E27FC236}">
                <a16:creationId xmlns:a16="http://schemas.microsoft.com/office/drawing/2014/main" id="{28FE2A51-880E-6CD0-DA5F-3E6DD27C03EC}"/>
              </a:ext>
            </a:extLst>
          </p:cNvPr>
          <p:cNvSpPr/>
          <p:nvPr/>
        </p:nvSpPr>
        <p:spPr>
          <a:xfrm>
            <a:off x="6913486" y="2413005"/>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25;p36">
            <a:extLst>
              <a:ext uri="{FF2B5EF4-FFF2-40B4-BE49-F238E27FC236}">
                <a16:creationId xmlns:a16="http://schemas.microsoft.com/office/drawing/2014/main" id="{4BA3ABD0-D418-8427-1A07-4C88B7FA3009}"/>
              </a:ext>
            </a:extLst>
          </p:cNvPr>
          <p:cNvSpPr/>
          <p:nvPr/>
        </p:nvSpPr>
        <p:spPr>
          <a:xfrm>
            <a:off x="6829063" y="2410005"/>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26;p36">
            <a:extLst>
              <a:ext uri="{FF2B5EF4-FFF2-40B4-BE49-F238E27FC236}">
                <a16:creationId xmlns:a16="http://schemas.microsoft.com/office/drawing/2014/main" id="{9CBC93C2-387E-CD1C-4D69-83E48403B70D}"/>
              </a:ext>
            </a:extLst>
          </p:cNvPr>
          <p:cNvSpPr txBox="1">
            <a:spLocks noGrp="1"/>
          </p:cNvSpPr>
          <p:nvPr>
            <p:ph type="subTitle" idx="1"/>
          </p:nvPr>
        </p:nvSpPr>
        <p:spPr>
          <a:xfrm flipH="1">
            <a:off x="505084" y="2480578"/>
            <a:ext cx="3164253" cy="572400"/>
          </a:xfrm>
          <a:prstGeom prst="rect">
            <a:avLst/>
          </a:prstGeom>
        </p:spPr>
        <p:txBody>
          <a:bodyPr spcFirstLastPara="1" wrap="square" lIns="91425" tIns="91425" rIns="91425" bIns="91425" anchor="ctr" anchorCtr="0">
            <a:noAutofit/>
          </a:bodyPr>
          <a:lstStyle/>
          <a:p>
            <a:pPr marL="0" marR="0" indent="190500" algn="ctr">
              <a:lnSpc>
                <a:spcPct val="112000"/>
              </a:lnSpc>
              <a:spcBef>
                <a:spcPts val="0"/>
              </a:spcBef>
              <a:spcAft>
                <a:spcPts val="0"/>
              </a:spcAft>
            </a:pPr>
            <a:r>
              <a:rPr lang="vi-VN" sz="3600" b="1" dirty="0">
                <a:solidFill>
                  <a:srgbClr val="FF0000"/>
                </a:solidFill>
                <a:effectLst/>
                <a:latin typeface="Times New Roman" panose="02020603050405020304" pitchFamily="18" charset="0"/>
                <a:ea typeface="Times New Roman" panose="02020603050405020304" pitchFamily="18" charset="0"/>
              </a:rPr>
              <a:t>Tìm hiểu khái niệm acid</a:t>
            </a:r>
            <a:endParaRPr lang="en-US" sz="3600" b="1" dirty="0">
              <a:solidFill>
                <a:srgbClr val="FF0000"/>
              </a:solidFill>
              <a:effectLst/>
              <a:latin typeface="Times New Roman" panose="02020603050405020304" pitchFamily="18" charset="0"/>
              <a:ea typeface="Times New Roman" panose="02020603050405020304" pitchFamily="18" charset="0"/>
            </a:endParaRPr>
          </a:p>
        </p:txBody>
      </p:sp>
      <p:sp>
        <p:nvSpPr>
          <p:cNvPr id="162" name="Google Shape;1428;p36">
            <a:extLst>
              <a:ext uri="{FF2B5EF4-FFF2-40B4-BE49-F238E27FC236}">
                <a16:creationId xmlns:a16="http://schemas.microsoft.com/office/drawing/2014/main" id="{D5F4EC7C-CA80-923E-7874-1EFD6C9FB79C}"/>
              </a:ext>
            </a:extLst>
          </p:cNvPr>
          <p:cNvSpPr txBox="1">
            <a:spLocks noGrp="1"/>
          </p:cNvSpPr>
          <p:nvPr>
            <p:ph type="ctrTitle"/>
          </p:nvPr>
        </p:nvSpPr>
        <p:spPr>
          <a:xfrm>
            <a:off x="628814" y="1011115"/>
            <a:ext cx="3164253" cy="591000"/>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1"/>
                </a:solidFill>
                <a:latin typeface="Times New Roman" panose="02020603050405020304" pitchFamily="18" charset="0"/>
                <a:cs typeface="Times New Roman" panose="02020603050405020304" pitchFamily="18" charset="0"/>
              </a:rPr>
              <a:t>HOẠT ĐỘNG</a:t>
            </a:r>
          </a:p>
        </p:txBody>
      </p:sp>
      <p:sp>
        <p:nvSpPr>
          <p:cNvPr id="163" name="Google Shape;1429;p36">
            <a:extLst>
              <a:ext uri="{FF2B5EF4-FFF2-40B4-BE49-F238E27FC236}">
                <a16:creationId xmlns:a16="http://schemas.microsoft.com/office/drawing/2014/main" id="{DC08F718-68E9-0089-D091-6CE7800F2D4D}"/>
              </a:ext>
            </a:extLst>
          </p:cNvPr>
          <p:cNvSpPr/>
          <p:nvPr/>
        </p:nvSpPr>
        <p:spPr>
          <a:xfrm rot="10800000">
            <a:off x="7317485" y="1887431"/>
            <a:ext cx="1414308" cy="1242574"/>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30;p36">
            <a:extLst>
              <a:ext uri="{FF2B5EF4-FFF2-40B4-BE49-F238E27FC236}">
                <a16:creationId xmlns:a16="http://schemas.microsoft.com/office/drawing/2014/main" id="{23DD4177-83EC-01B6-E045-B7103758B844}"/>
              </a:ext>
            </a:extLst>
          </p:cNvPr>
          <p:cNvSpPr txBox="1"/>
          <p:nvPr/>
        </p:nvSpPr>
        <p:spPr>
          <a:xfrm>
            <a:off x="7677007" y="2172110"/>
            <a:ext cx="9303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F7C3E"/>
                </a:solidFill>
                <a:latin typeface="Times New Roman" panose="02020603050405020304" pitchFamily="18" charset="0"/>
                <a:ea typeface="Denk One"/>
                <a:cs typeface="Times New Roman" panose="02020603050405020304" pitchFamily="18" charset="0"/>
                <a:sym typeface="Denk One"/>
              </a:rPr>
              <a:t>….</a:t>
            </a:r>
            <a:endParaRPr sz="2400" dirty="0">
              <a:solidFill>
                <a:srgbClr val="FF7C3E"/>
              </a:solidFill>
              <a:latin typeface="Times New Roman" panose="02020603050405020304" pitchFamily="18" charset="0"/>
              <a:ea typeface="Denk One"/>
              <a:cs typeface="Times New Roman" panose="02020603050405020304" pitchFamily="18" charset="0"/>
              <a:sym typeface="Denk One"/>
            </a:endParaRPr>
          </a:p>
        </p:txBody>
      </p:sp>
    </p:spTree>
    <p:extLst>
      <p:ext uri="{BB962C8B-B14F-4D97-AF65-F5344CB8AC3E}">
        <p14:creationId xmlns:p14="http://schemas.microsoft.com/office/powerpoint/2010/main" val="39824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anim calcmode="lin" valueType="num">
                                      <p:cBhvr>
                                        <p:cTn id="8" dur="1000" fill="hold"/>
                                        <p:tgtEl>
                                          <p:spTgt spid="1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4EAC6E-F3C2-76DA-0C24-3814ED09537C}"/>
              </a:ext>
            </a:extLst>
          </p:cNvPr>
          <p:cNvGraphicFramePr>
            <a:graphicFrameLocks noGrp="1"/>
          </p:cNvGraphicFramePr>
          <p:nvPr>
            <p:extLst>
              <p:ext uri="{D42A27DB-BD31-4B8C-83A1-F6EECF244321}">
                <p14:modId xmlns:p14="http://schemas.microsoft.com/office/powerpoint/2010/main" val="3443574741"/>
              </p:ext>
            </p:extLst>
          </p:nvPr>
        </p:nvGraphicFramePr>
        <p:xfrm>
          <a:off x="564444" y="1249433"/>
          <a:ext cx="8015111" cy="3142996"/>
        </p:xfrm>
        <a:graphic>
          <a:graphicData uri="http://schemas.openxmlformats.org/drawingml/2006/table">
            <a:tbl>
              <a:tblPr firstRow="1" firstCol="1" bandRow="1">
                <a:tableStyleId>{F5AB1C69-6EDB-4FF4-983F-18BD219EF322}</a:tableStyleId>
              </a:tblPr>
              <a:tblGrid>
                <a:gridCol w="2607734">
                  <a:extLst>
                    <a:ext uri="{9D8B030D-6E8A-4147-A177-3AD203B41FA5}">
                      <a16:colId xmlns:a16="http://schemas.microsoft.com/office/drawing/2014/main" val="590611078"/>
                    </a:ext>
                  </a:extLst>
                </a:gridCol>
                <a:gridCol w="1611177">
                  <a:extLst>
                    <a:ext uri="{9D8B030D-6E8A-4147-A177-3AD203B41FA5}">
                      <a16:colId xmlns:a16="http://schemas.microsoft.com/office/drawing/2014/main" val="1665688124"/>
                    </a:ext>
                  </a:extLst>
                </a:gridCol>
                <a:gridCol w="2055366">
                  <a:extLst>
                    <a:ext uri="{9D8B030D-6E8A-4147-A177-3AD203B41FA5}">
                      <a16:colId xmlns:a16="http://schemas.microsoft.com/office/drawing/2014/main" val="1037730094"/>
                    </a:ext>
                  </a:extLst>
                </a:gridCol>
                <a:gridCol w="1740834">
                  <a:extLst>
                    <a:ext uri="{9D8B030D-6E8A-4147-A177-3AD203B41FA5}">
                      <a16:colId xmlns:a16="http://schemas.microsoft.com/office/drawing/2014/main" val="2446675779"/>
                    </a:ext>
                  </a:extLst>
                </a:gridCol>
              </a:tblGrid>
              <a:tr h="448310">
                <a:tc rowSpan="2">
                  <a:txBody>
                    <a:bodyPr/>
                    <a:lstStyle/>
                    <a:p>
                      <a:pPr marL="0" marR="0" algn="ctr">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Tên acid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rowSpan="2">
                  <a:txBody>
                    <a:bodyPr/>
                    <a:lstStyle/>
                    <a:p>
                      <a:pPr marL="0" marR="0" algn="ctr">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C</a:t>
                      </a:r>
                      <a:r>
                        <a:rPr lang="en-US" sz="2400" dirty="0">
                          <a:effectLst/>
                          <a:latin typeface="Times New Roman" panose="02020603050405020304" pitchFamily="18" charset="0"/>
                          <a:cs typeface="Times New Roman" panose="02020603050405020304" pitchFamily="18" charset="0"/>
                        </a:rPr>
                        <a:t>ô</a:t>
                      </a:r>
                      <a:r>
                        <a:rPr lang="vi-VN" sz="2400" dirty="0">
                          <a:effectLst/>
                          <a:latin typeface="Times New Roman" panose="02020603050405020304" pitchFamily="18" charset="0"/>
                          <a:cs typeface="Times New Roman" panose="02020603050405020304" pitchFamily="18" charset="0"/>
                        </a:rPr>
                        <a:t>ng thức hoá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gridSpan="2">
                  <a:txBody>
                    <a:bodyPr/>
                    <a:lstStyle/>
                    <a:p>
                      <a:pPr marL="0" marR="0" algn="ctr">
                        <a:lnSpc>
                          <a:spcPct val="115000"/>
                        </a:lnSpc>
                        <a:spcBef>
                          <a:spcPts val="0"/>
                        </a:spcBef>
                        <a:spcAft>
                          <a:spcPts val="0"/>
                        </a:spcAft>
                      </a:pPr>
                      <a:r>
                        <a:rPr lang="vi-VN" sz="2400">
                          <a:effectLst/>
                          <a:latin typeface="Times New Roman" panose="02020603050405020304" pitchFamily="18" charset="0"/>
                          <a:cs typeface="Times New Roman" panose="02020603050405020304" pitchFamily="18" charset="0"/>
                        </a:rPr>
                        <a:t>Dạng tốn tại của acid trong dung dịch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hMerge="1">
                  <a:txBody>
                    <a:bodyPr/>
                    <a:lstStyle/>
                    <a:p>
                      <a:endParaRPr lang="en-US"/>
                    </a:p>
                  </a:txBody>
                  <a:tcPr/>
                </a:tc>
                <a:extLst>
                  <a:ext uri="{0D108BD9-81ED-4DB2-BD59-A6C34878D82A}">
                    <a16:rowId xmlns:a16="http://schemas.microsoft.com/office/drawing/2014/main" val="3410204653"/>
                  </a:ext>
                </a:extLst>
              </a:tr>
              <a:tr h="59118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vi-VN" sz="2400">
                          <a:effectLst/>
                          <a:latin typeface="Times New Roman" panose="02020603050405020304" pitchFamily="18" charset="0"/>
                          <a:cs typeface="Times New Roman" panose="02020603050405020304" pitchFamily="18" charset="0"/>
                        </a:rPr>
                        <a:t>Cation (ion dương)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a:effectLst/>
                          <a:latin typeface="Times New Roman" panose="02020603050405020304" pitchFamily="18" charset="0"/>
                          <a:cs typeface="Times New Roman" panose="02020603050405020304" pitchFamily="18" charset="0"/>
                        </a:rPr>
                        <a:t>Anion (ion âm) Gốc acid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840764853"/>
                  </a:ext>
                </a:extLst>
              </a:tr>
              <a:tr h="433070">
                <a:tc>
                  <a:txBody>
                    <a:bodyPr/>
                    <a:lstStyle/>
                    <a:p>
                      <a:pPr marL="0" marR="0">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Hydrochloric acid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HC</a:t>
                      </a:r>
                      <a:r>
                        <a:rPr lang="en-US" sz="2400" dirty="0">
                          <a:effectLst/>
                          <a:latin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H</a:t>
                      </a:r>
                      <a:r>
                        <a:rPr lang="vi-VN" sz="2400" baseline="300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Cl</a:t>
                      </a:r>
                      <a:r>
                        <a:rPr lang="vi-VN" sz="2400" baseline="30000" dirty="0">
                          <a:effectLst/>
                          <a:latin typeface="Times New Roman" panose="02020603050405020304" pitchFamily="18" charset="0"/>
                          <a:cs typeface="Times New Roman" panose="02020603050405020304" pitchFamily="18" charset="0"/>
                        </a:rPr>
                        <a:t>-</a:t>
                      </a:r>
                      <a:endPar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4224962613"/>
                  </a:ext>
                </a:extLst>
              </a:tr>
              <a:tr h="521335">
                <a:tc>
                  <a:txBody>
                    <a:bodyPr/>
                    <a:lstStyle/>
                    <a:p>
                      <a:pPr marL="0" marR="0">
                        <a:lnSpc>
                          <a:spcPct val="115000"/>
                        </a:lnSpc>
                        <a:spcBef>
                          <a:spcPts val="0"/>
                        </a:spcBef>
                        <a:spcAft>
                          <a:spcPts val="0"/>
                        </a:spcAft>
                      </a:pPr>
                      <a:r>
                        <a:rPr lang="vi-VN" sz="2400">
                          <a:effectLst/>
                          <a:latin typeface="Times New Roman" panose="02020603050405020304" pitchFamily="18" charset="0"/>
                          <a:cs typeface="Times New Roman" panose="02020603050405020304" pitchFamily="18" charset="0"/>
                        </a:rPr>
                        <a:t>Nitric acid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cap="small" dirty="0">
                          <a:effectLst/>
                          <a:latin typeface="Times New Roman" panose="02020603050405020304" pitchFamily="18" charset="0"/>
                          <a:cs typeface="Times New Roman" panose="02020603050405020304" pitchFamily="18" charset="0"/>
                        </a:rPr>
                        <a:t>hno</a:t>
                      </a:r>
                      <a:r>
                        <a:rPr lang="vi-VN" sz="2400" cap="small" baseline="-25000" dirty="0">
                          <a:effectLst/>
                          <a:latin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H</a:t>
                      </a:r>
                      <a:r>
                        <a:rPr lang="vi-VN" sz="2400" baseline="300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NO</a:t>
                      </a:r>
                      <a:r>
                        <a:rPr lang="en-US" sz="2400" baseline="-25000" dirty="0">
                          <a:effectLst/>
                          <a:latin typeface="Times New Roman" panose="02020603050405020304" pitchFamily="18" charset="0"/>
                          <a:cs typeface="Times New Roman" panose="02020603050405020304" pitchFamily="18" charset="0"/>
                        </a:rPr>
                        <a:t>3</a:t>
                      </a:r>
                      <a:r>
                        <a:rPr lang="vi-VN" sz="2400" baseline="300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2828800044"/>
                  </a:ext>
                </a:extLst>
              </a:tr>
              <a:tr h="506095">
                <a:tc>
                  <a:txBody>
                    <a:bodyPr/>
                    <a:lstStyle/>
                    <a:p>
                      <a:pPr marL="0" marR="0">
                        <a:lnSpc>
                          <a:spcPct val="115000"/>
                        </a:lnSpc>
                        <a:spcBef>
                          <a:spcPts val="0"/>
                        </a:spcBef>
                        <a:spcAft>
                          <a:spcPts val="0"/>
                        </a:spcAft>
                      </a:pPr>
                      <a:r>
                        <a:rPr lang="vi-VN" sz="2400">
                          <a:effectLst/>
                          <a:latin typeface="Times New Roman" panose="02020603050405020304" pitchFamily="18" charset="0"/>
                          <a:cs typeface="Times New Roman" panose="02020603050405020304" pitchFamily="18" charset="0"/>
                        </a:rPr>
                        <a:t>Sulfuric acid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cap="small">
                          <a:effectLst/>
                          <a:latin typeface="Times New Roman" panose="02020603050405020304" pitchFamily="18" charset="0"/>
                          <a:cs typeface="Times New Roman" panose="02020603050405020304" pitchFamily="18" charset="0"/>
                        </a:rPr>
                        <a:t>h</a:t>
                      </a:r>
                      <a:r>
                        <a:rPr lang="vi-VN" sz="2400" cap="small" baseline="-25000">
                          <a:effectLst/>
                          <a:latin typeface="Times New Roman" panose="02020603050405020304" pitchFamily="18" charset="0"/>
                          <a:cs typeface="Times New Roman" panose="02020603050405020304" pitchFamily="18" charset="0"/>
                        </a:rPr>
                        <a:t>2</a:t>
                      </a:r>
                      <a:r>
                        <a:rPr lang="vi-VN" sz="2400" cap="small">
                          <a:effectLst/>
                          <a:latin typeface="Times New Roman" panose="02020603050405020304" pitchFamily="18" charset="0"/>
                          <a:cs typeface="Times New Roman" panose="02020603050405020304" pitchFamily="18" charset="0"/>
                        </a:rPr>
                        <a:t>so</a:t>
                      </a:r>
                      <a:r>
                        <a:rPr lang="vi-VN" sz="2400" cap="small" baseline="-250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vi-VN" sz="2400">
                          <a:effectLst/>
                          <a:latin typeface="Times New Roman" panose="02020603050405020304" pitchFamily="18" charset="0"/>
                          <a:cs typeface="Times New Roman" panose="02020603050405020304" pitchFamily="18" charset="0"/>
                        </a:rPr>
                        <a:t>H</a:t>
                      </a:r>
                      <a:r>
                        <a:rPr lang="vi-VN" sz="2400" baseline="300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SO</a:t>
                      </a:r>
                      <a:r>
                        <a:rPr lang="en-US" sz="2400" baseline="-25000" dirty="0">
                          <a:effectLst/>
                          <a:latin typeface="Times New Roman" panose="02020603050405020304" pitchFamily="18" charset="0"/>
                          <a:cs typeface="Times New Roman" panose="02020603050405020304" pitchFamily="18" charset="0"/>
                        </a:rPr>
                        <a:t>4</a:t>
                      </a:r>
                      <a:r>
                        <a:rPr lang="en-US" sz="2400" baseline="30000" dirty="0">
                          <a:effectLst/>
                          <a:latin typeface="Times New Roman" panose="02020603050405020304" pitchFamily="18" charset="0"/>
                          <a:cs typeface="Times New Roman" panose="02020603050405020304" pitchFamily="18" charset="0"/>
                        </a:rPr>
                        <a:t>2</a:t>
                      </a:r>
                      <a:r>
                        <a:rPr lang="vi-VN" sz="2400" baseline="300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3852524171"/>
                  </a:ext>
                </a:extLst>
              </a:tr>
            </a:tbl>
          </a:graphicData>
        </a:graphic>
      </p:graphicFrame>
      <p:sp>
        <p:nvSpPr>
          <p:cNvPr id="6" name="TextBox 5">
            <a:extLst>
              <a:ext uri="{FF2B5EF4-FFF2-40B4-BE49-F238E27FC236}">
                <a16:creationId xmlns:a16="http://schemas.microsoft.com/office/drawing/2014/main" id="{2CBFA7D3-27B7-F7DA-EF08-B9D907ED3337}"/>
              </a:ext>
            </a:extLst>
          </p:cNvPr>
          <p:cNvSpPr txBox="1"/>
          <p:nvPr/>
        </p:nvSpPr>
        <p:spPr>
          <a:xfrm>
            <a:off x="1044223" y="403008"/>
            <a:ext cx="7253111" cy="830997"/>
          </a:xfrm>
          <a:prstGeom prst="rect">
            <a:avLst/>
          </a:prstGeom>
          <a:noFill/>
        </p:spPr>
        <p:txBody>
          <a:bodyPr wrap="square">
            <a:spAutoFit/>
          </a:bodyPr>
          <a:lstStyle/>
          <a:p>
            <a:pPr marL="190500" marR="0" indent="38100" algn="ctr">
              <a:spcBef>
                <a:spcPts val="0"/>
              </a:spcBef>
              <a:spcAft>
                <a:spcPts val="900"/>
              </a:spcAft>
            </a:pPr>
            <a:r>
              <a:rPr lang="vi-VN" sz="2400" b="1" i="1" dirty="0">
                <a:solidFill>
                  <a:srgbClr val="00B050"/>
                </a:solidFill>
                <a:effectLst/>
                <a:latin typeface="Times New Roman" panose="02020603050405020304" pitchFamily="18" charset="0"/>
                <a:ea typeface="Times New Roman" panose="02020603050405020304" pitchFamily="18" charset="0"/>
              </a:rPr>
              <a:t>B</a:t>
            </a:r>
            <a:r>
              <a:rPr lang="en-US" sz="2400" b="1" i="1" dirty="0">
                <a:solidFill>
                  <a:srgbClr val="00B050"/>
                </a:solidFill>
                <a:latin typeface="Times New Roman" panose="02020603050405020304" pitchFamily="18" charset="0"/>
                <a:ea typeface="Times New Roman" panose="02020603050405020304" pitchFamily="18" charset="0"/>
              </a:rPr>
              <a:t>ả</a:t>
            </a:r>
            <a:r>
              <a:rPr lang="vi-VN" sz="2400" b="1" i="1" dirty="0">
                <a:solidFill>
                  <a:srgbClr val="00B050"/>
                </a:solidFill>
                <a:effectLst/>
                <a:latin typeface="Times New Roman" panose="02020603050405020304" pitchFamily="18" charset="0"/>
                <a:ea typeface="Times New Roman" panose="02020603050405020304" pitchFamily="18" charset="0"/>
              </a:rPr>
              <a:t>ng 8.1. </a:t>
            </a:r>
            <a:r>
              <a:rPr lang="vi-VN" sz="2400" i="1" dirty="0">
                <a:solidFill>
                  <a:srgbClr val="00B050"/>
                </a:solidFill>
                <a:effectLst/>
                <a:latin typeface="Times New Roman" panose="02020603050405020304" pitchFamily="18" charset="0"/>
                <a:ea typeface="Times New Roman" panose="02020603050405020304" pitchFamily="18" charset="0"/>
              </a:rPr>
              <a:t>Tên một s</a:t>
            </a:r>
            <a:r>
              <a:rPr lang="en-US" sz="2400" i="1" dirty="0">
                <a:solidFill>
                  <a:srgbClr val="00B050"/>
                </a:solidFill>
                <a:effectLst/>
                <a:latin typeface="Times New Roman" panose="02020603050405020304" pitchFamily="18" charset="0"/>
                <a:ea typeface="Times New Roman" panose="02020603050405020304" pitchFamily="18" charset="0"/>
              </a:rPr>
              <a:t>ố</a:t>
            </a:r>
            <a:r>
              <a:rPr lang="vi-VN" sz="2400" i="1" dirty="0">
                <a:solidFill>
                  <a:srgbClr val="00B050"/>
                </a:solidFill>
                <a:effectLst/>
                <a:latin typeface="Times New Roman" panose="02020603050405020304" pitchFamily="18" charset="0"/>
                <a:ea typeface="Times New Roman" panose="02020603050405020304" pitchFamily="18" charset="0"/>
              </a:rPr>
              <a:t> acid thông dụng, công thức hoá học và dạng tồn tại của acid trong dung dịch.</a:t>
            </a:r>
            <a:endParaRPr lang="en-US" sz="2400" i="1"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75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4038-8871-0AB8-F3C5-17D805A600DD}"/>
              </a:ext>
            </a:extLst>
          </p:cNvPr>
          <p:cNvSpPr>
            <a:spLocks noGrp="1"/>
          </p:cNvSpPr>
          <p:nvPr>
            <p:ph type="ctrTitle"/>
          </p:nvPr>
        </p:nvSpPr>
        <p:spPr>
          <a:xfrm>
            <a:off x="1535289" y="350372"/>
            <a:ext cx="7149525" cy="591000"/>
          </a:xfrm>
        </p:spPr>
        <p:txBody>
          <a:bodyPr/>
          <a:lstStyle/>
          <a:p>
            <a:pPr algn="ctr"/>
            <a:r>
              <a:rPr lang="vi-VN" sz="2800" b="1" i="1" dirty="0">
                <a:solidFill>
                  <a:srgbClr val="7030A0"/>
                </a:solidFill>
                <a:effectLst/>
                <a:latin typeface="Times New Roman" panose="02020603050405020304" pitchFamily="18" charset="0"/>
                <a:ea typeface="Times New Roman" panose="02020603050405020304" pitchFamily="18" charset="0"/>
              </a:rPr>
              <a:t>Quan sát Bảng 8.1 và thực hiện các yêu c</a:t>
            </a:r>
            <a:r>
              <a:rPr lang="en-US" sz="2800" b="1" i="1" dirty="0">
                <a:solidFill>
                  <a:srgbClr val="7030A0"/>
                </a:solidFill>
                <a:effectLst/>
                <a:latin typeface="Times New Roman" panose="02020603050405020304" pitchFamily="18" charset="0"/>
                <a:ea typeface="Times New Roman" panose="02020603050405020304" pitchFamily="18" charset="0"/>
              </a:rPr>
              <a:t>ầ</a:t>
            </a:r>
            <a:r>
              <a:rPr lang="vi-VN" sz="2800" b="1" i="1" dirty="0">
                <a:solidFill>
                  <a:srgbClr val="7030A0"/>
                </a:solidFill>
                <a:effectLst/>
                <a:latin typeface="Times New Roman" panose="02020603050405020304" pitchFamily="18" charset="0"/>
                <a:ea typeface="Times New Roman" panose="02020603050405020304" pitchFamily="18" charset="0"/>
              </a:rPr>
              <a:t>u:</a:t>
            </a:r>
            <a:endParaRPr lang="en-US" sz="2800" b="1" dirty="0">
              <a:solidFill>
                <a:srgbClr val="7030A0"/>
              </a:solidFill>
            </a:endParaRPr>
          </a:p>
        </p:txBody>
      </p:sp>
      <p:sp>
        <p:nvSpPr>
          <p:cNvPr id="12" name="TextBox 11">
            <a:extLst>
              <a:ext uri="{FF2B5EF4-FFF2-40B4-BE49-F238E27FC236}">
                <a16:creationId xmlns:a16="http://schemas.microsoft.com/office/drawing/2014/main" id="{1C35500E-F4A0-0ED0-2DD9-12A11275BFB0}"/>
              </a:ext>
            </a:extLst>
          </p:cNvPr>
          <p:cNvSpPr txBox="1"/>
          <p:nvPr/>
        </p:nvSpPr>
        <p:spPr>
          <a:xfrm>
            <a:off x="513644" y="1471927"/>
            <a:ext cx="2212623" cy="3025700"/>
          </a:xfrm>
          <a:prstGeom prst="rect">
            <a:avLst/>
          </a:prstGeom>
          <a:noFill/>
        </p:spPr>
        <p:txBody>
          <a:bodyPr wrap="square">
            <a:spAutoFit/>
          </a:bodyPr>
          <a:lstStyle/>
          <a:p>
            <a:pPr marR="0" lvl="0" algn="ctr">
              <a:lnSpc>
                <a:spcPct val="115000"/>
              </a:lnSpc>
              <a:spcBef>
                <a:spcPts val="0"/>
              </a:spcBef>
              <a:spcAft>
                <a:spcPts val="0"/>
              </a:spcAft>
              <a:buClr>
                <a:srgbClr val="000000"/>
              </a:buClr>
              <a:buSzPts val="1200"/>
              <a:tabLst>
                <a:tab pos="400050" algn="l"/>
              </a:tabLst>
            </a:pP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p>
          <a:p>
            <a:pPr marR="0" lvl="0" algn="ctr">
              <a:lnSpc>
                <a:spcPct val="115000"/>
              </a:lnSpc>
              <a:spcBef>
                <a:spcPts val="0"/>
              </a:spcBef>
              <a:spcAft>
                <a:spcPts val="0"/>
              </a:spcAft>
              <a:buClr>
                <a:srgbClr val="000000"/>
              </a:buClr>
              <a:buSzPts val="1200"/>
              <a:tabLst>
                <a:tab pos="400050" algn="l"/>
              </a:tabLst>
            </a:pPr>
            <a:r>
              <a:rPr lang="vi-VN"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thức hoá học của các acid có đặc điểm gì giống nhau?</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DE16014-3198-A250-7E5A-DD2A58573FEF}"/>
              </a:ext>
            </a:extLst>
          </p:cNvPr>
          <p:cNvSpPr txBox="1"/>
          <p:nvPr/>
        </p:nvSpPr>
        <p:spPr>
          <a:xfrm>
            <a:off x="3465688" y="1471928"/>
            <a:ext cx="2212623" cy="3025700"/>
          </a:xfrm>
          <a:prstGeom prst="rect">
            <a:avLst/>
          </a:prstGeom>
          <a:noFill/>
        </p:spPr>
        <p:txBody>
          <a:bodyPr wrap="square">
            <a:spAutoFit/>
          </a:bodyPr>
          <a:lstStyle/>
          <a:p>
            <a:pPr marR="0" lvl="0" algn="ctr">
              <a:lnSpc>
                <a:spcPct val="115000"/>
              </a:lnSpc>
              <a:spcBef>
                <a:spcPts val="0"/>
              </a:spcBef>
              <a:spcAft>
                <a:spcPts val="0"/>
              </a:spcAft>
              <a:buClr>
                <a:srgbClr val="000000"/>
              </a:buClr>
              <a:buSzPts val="1200"/>
              <a:tabLst>
                <a:tab pos="417830" algn="l"/>
              </a:tabLst>
            </a:pPr>
            <a:r>
              <a:rPr lang="en-US" sz="2800" b="1" u="none" strike="noStrike" spc="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p>
            <a:pPr marR="0" lvl="0" algn="ctr">
              <a:lnSpc>
                <a:spcPct val="115000"/>
              </a:lnSpc>
              <a:spcBef>
                <a:spcPts val="0"/>
              </a:spcBef>
              <a:spcAft>
                <a:spcPts val="0"/>
              </a:spcAft>
              <a:buClr>
                <a:srgbClr val="000000"/>
              </a:buClr>
              <a:buSzPts val="1200"/>
              <a:tabLst>
                <a:tab pos="417830" algn="l"/>
              </a:tabLst>
            </a:pPr>
            <a:r>
              <a:rPr lang="vi-VN"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 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ồ</a:t>
            </a:r>
            <a:r>
              <a:rPr lang="vi-VN"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tại của acid trong dung dịch có đặc điểm gì chung?</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9810A81-5526-F822-B2BA-10607BD69305}"/>
              </a:ext>
            </a:extLst>
          </p:cNvPr>
          <p:cNvSpPr txBox="1"/>
          <p:nvPr/>
        </p:nvSpPr>
        <p:spPr>
          <a:xfrm>
            <a:off x="6344356" y="1589637"/>
            <a:ext cx="2212623" cy="1628907"/>
          </a:xfrm>
          <a:prstGeom prst="rect">
            <a:avLst/>
          </a:prstGeom>
          <a:noFill/>
        </p:spPr>
        <p:txBody>
          <a:bodyPr wrap="square">
            <a:spAutoFit/>
          </a:bodyPr>
          <a:lstStyle/>
          <a:p>
            <a:pPr marR="0" lvl="0" algn="ctr">
              <a:lnSpc>
                <a:spcPct val="115000"/>
              </a:lnSpc>
              <a:spcBef>
                <a:spcPts val="0"/>
              </a:spcBef>
              <a:spcAft>
                <a:spcPts val="700"/>
              </a:spcAft>
              <a:buClr>
                <a:srgbClr val="000000"/>
              </a:buClr>
              <a:buSzPts val="1200"/>
              <a:tabLst>
                <a:tab pos="417830" algn="l"/>
              </a:tabLst>
            </a:pPr>
            <a:r>
              <a:rPr lang="en-US" sz="2800" b="1" u="none" strike="noStrike" spc="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p>
            <a:pPr marR="0" lvl="0" algn="ctr">
              <a:lnSpc>
                <a:spcPct val="115000"/>
              </a:lnSpc>
              <a:spcBef>
                <a:spcPts val="0"/>
              </a:spcBef>
              <a:spcAft>
                <a:spcPts val="700"/>
              </a:spcAft>
              <a:buClr>
                <a:srgbClr val="000000"/>
              </a:buClr>
              <a:buSzPts val="1200"/>
              <a:tabLst>
                <a:tab pos="417830" algn="l"/>
              </a:tabLst>
            </a:pPr>
            <a:r>
              <a:rPr lang="vi-VN"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xuất khái niệm v</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ề</a:t>
            </a:r>
            <a:r>
              <a:rPr lang="vi-VN" sz="28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acid.</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a16="http://schemas.microsoft.com/office/drawing/2014/main" id="{D53A2E6B-F92B-1B27-E75A-E3DA5632B2DA}"/>
              </a:ext>
            </a:extLst>
          </p:cNvPr>
          <p:cNvSpPr/>
          <p:nvPr/>
        </p:nvSpPr>
        <p:spPr>
          <a:xfrm>
            <a:off x="300746" y="1128334"/>
            <a:ext cx="3533422" cy="276577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ACID</a:t>
            </a:r>
          </a:p>
        </p:txBody>
      </p:sp>
      <p:pic>
        <p:nvPicPr>
          <p:cNvPr id="3" name="Picture 2">
            <a:extLst>
              <a:ext uri="{FF2B5EF4-FFF2-40B4-BE49-F238E27FC236}">
                <a16:creationId xmlns:a16="http://schemas.microsoft.com/office/drawing/2014/main" id="{35CC380A-8E8E-0ECB-5ACD-DC3C363F8B82}"/>
              </a:ext>
            </a:extLst>
          </p:cNvPr>
          <p:cNvPicPr>
            <a:picLocks noChangeAspect="1"/>
          </p:cNvPicPr>
          <p:nvPr/>
        </p:nvPicPr>
        <p:blipFill rotWithShape="1">
          <a:blip r:embed="rId2"/>
          <a:srcRect l="9520" t="12048" b="7261"/>
          <a:stretch/>
        </p:blipFill>
        <p:spPr>
          <a:xfrm>
            <a:off x="5805552" y="3418812"/>
            <a:ext cx="2447571" cy="1554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E02958D8-9D5E-6603-D4E6-7AEABDB840B3}"/>
              </a:ext>
            </a:extLst>
          </p:cNvPr>
          <p:cNvPicPr>
            <a:picLocks noChangeAspect="1"/>
          </p:cNvPicPr>
          <p:nvPr/>
        </p:nvPicPr>
        <p:blipFill rotWithShape="1">
          <a:blip r:embed="rId3"/>
          <a:srcRect t="1" b="44847"/>
          <a:stretch/>
        </p:blipFill>
        <p:spPr>
          <a:xfrm>
            <a:off x="4320486" y="1724688"/>
            <a:ext cx="2970132" cy="1852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AD550370-2D4A-BF77-744C-6A2000FD5B36}"/>
              </a:ext>
            </a:extLst>
          </p:cNvPr>
          <p:cNvPicPr>
            <a:picLocks noChangeAspect="1"/>
          </p:cNvPicPr>
          <p:nvPr/>
        </p:nvPicPr>
        <p:blipFill>
          <a:blip r:embed="rId4"/>
          <a:stretch>
            <a:fillRect/>
          </a:stretch>
        </p:blipFill>
        <p:spPr>
          <a:xfrm>
            <a:off x="3384086" y="169815"/>
            <a:ext cx="2722956" cy="172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B4F7FDBC-E625-E39D-E008-287BB8E7E4E2}"/>
              </a:ext>
            </a:extLst>
          </p:cNvPr>
          <p:cNvSpPr txBox="1"/>
          <p:nvPr/>
        </p:nvSpPr>
        <p:spPr>
          <a:xfrm>
            <a:off x="426235" y="3937680"/>
            <a:ext cx="5174643" cy="830997"/>
          </a:xfrm>
          <a:prstGeom prst="rect">
            <a:avLst/>
          </a:prstGeom>
          <a:noFill/>
        </p:spPr>
        <p:txBody>
          <a:bodyPr wrap="square">
            <a:spAutoFit/>
          </a:bodyPr>
          <a:lstStyle/>
          <a:p>
            <a:pPr algn="ctr"/>
            <a:r>
              <a:rPr lang="vi-VN" sz="2400" i="1" dirty="0">
                <a:solidFill>
                  <a:srgbClr val="000000"/>
                </a:solidFill>
                <a:effectLst/>
                <a:latin typeface="+mj-lt"/>
                <a:ea typeface="Courier New" panose="02070309020205020404" pitchFamily="49" charset="0"/>
              </a:rPr>
              <a:t>Từ </a:t>
            </a:r>
            <a:r>
              <a:rPr lang="vi-VN" sz="2400" i="1" dirty="0">
                <a:solidFill>
                  <a:srgbClr val="FF0000"/>
                </a:solidFill>
                <a:effectLst/>
                <a:latin typeface="+mj-lt"/>
                <a:ea typeface="Courier New" panose="02070309020205020404" pitchFamily="49" charset="0"/>
              </a:rPr>
              <a:t>acid</a:t>
            </a:r>
            <a:r>
              <a:rPr lang="vi-VN" sz="2400" i="1" dirty="0">
                <a:solidFill>
                  <a:srgbClr val="000000"/>
                </a:solidFill>
                <a:effectLst/>
                <a:latin typeface="+mj-lt"/>
                <a:ea typeface="Courier New" panose="02070309020205020404" pitchFamily="49" charset="0"/>
              </a:rPr>
              <a:t> xuất phát từ tiếng Latin là </a:t>
            </a:r>
            <a:r>
              <a:rPr lang="vi-VN" sz="2400" i="1" dirty="0">
                <a:solidFill>
                  <a:srgbClr val="FF0000"/>
                </a:solidFill>
                <a:effectLst/>
                <a:latin typeface="+mj-lt"/>
                <a:ea typeface="Courier New" panose="02070309020205020404" pitchFamily="49" charset="0"/>
              </a:rPr>
              <a:t>acidus</a:t>
            </a:r>
            <a:r>
              <a:rPr lang="vi-VN" sz="2400" i="1" dirty="0">
                <a:solidFill>
                  <a:srgbClr val="000000"/>
                </a:solidFill>
                <a:effectLst/>
                <a:latin typeface="+mj-lt"/>
                <a:ea typeface="Courier New" panose="02070309020205020404" pitchFamily="49" charset="0"/>
              </a:rPr>
              <a:t> - nghĩa là </a:t>
            </a:r>
            <a:r>
              <a:rPr lang="vi-VN" sz="2400" i="1" dirty="0">
                <a:solidFill>
                  <a:srgbClr val="FF0000"/>
                </a:solidFill>
                <a:effectLst/>
                <a:latin typeface="+mj-lt"/>
                <a:ea typeface="Courier New" panose="02070309020205020404" pitchFamily="49" charset="0"/>
              </a:rPr>
              <a:t>vị chua</a:t>
            </a:r>
            <a:r>
              <a:rPr lang="vi-VN" sz="2400" i="1" dirty="0">
                <a:solidFill>
                  <a:srgbClr val="000000"/>
                </a:solidFill>
                <a:effectLst/>
                <a:latin typeface="+mj-lt"/>
                <a:ea typeface="Courier New" panose="02070309020205020404" pitchFamily="49" charset="0"/>
              </a:rPr>
              <a:t>.</a:t>
            </a:r>
            <a:endParaRPr lang="en-US" sz="2400" i="1" dirty="0">
              <a:latin typeface="+mj-lt"/>
            </a:endParaRPr>
          </a:p>
        </p:txBody>
      </p:sp>
    </p:spTree>
    <p:extLst>
      <p:ext uri="{BB962C8B-B14F-4D97-AF65-F5344CB8AC3E}">
        <p14:creationId xmlns:p14="http://schemas.microsoft.com/office/powerpoint/2010/main" val="21477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theme/theme1.xml><?xml version="1.0" encoding="utf-8"?>
<a:theme xmlns:a="http://schemas.openxmlformats.org/drawingml/2006/main" name="Language School Newslet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1297</Words>
  <Application>Microsoft Office PowerPoint</Application>
  <PresentationFormat>On-screen Show (16:9)</PresentationFormat>
  <Paragraphs>180</Paragraphs>
  <Slides>48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Times New Roman</vt:lpstr>
      <vt:lpstr>Barlow Semi Condensed</vt:lpstr>
      <vt:lpstr>Anton</vt:lpstr>
      <vt:lpstr>Fira Sans Extra Condensed</vt:lpstr>
      <vt:lpstr>Arial</vt:lpstr>
      <vt:lpstr>Denk One</vt:lpstr>
      <vt:lpstr>Barlow</vt:lpstr>
      <vt:lpstr>Barlow Semi Condensed Light</vt:lpstr>
      <vt:lpstr>Language School Newsletter By Slidesgo</vt:lpstr>
      <vt:lpstr>Bài 8:  ACID</vt:lpstr>
      <vt:lpstr>MỤC TIÊU BÀI HỌC</vt:lpstr>
      <vt:lpstr>MỞ ĐẦU</vt:lpstr>
      <vt:lpstr>NỘI DUNG BÀI HỌC</vt:lpstr>
      <vt:lpstr>KHÁI NIỆM ACID</vt:lpstr>
      <vt:lpstr>HOẠT ĐỘNG</vt:lpstr>
      <vt:lpstr>PowerPoint Presentation</vt:lpstr>
      <vt:lpstr>Quan sát Bảng 8.1 và thực hiện các yêu cầu:</vt:lpstr>
      <vt:lpstr>PowerPoint Presentation</vt:lpstr>
      <vt:lpstr>PowerPoint Presentation</vt:lpstr>
      <vt:lpstr>PowerPoint Presentation</vt:lpstr>
      <vt:lpstr>PowerPoint Presentation</vt:lpstr>
      <vt:lpstr>PowerPoint Presentation</vt:lpstr>
      <vt:lpstr>Câu hỏi và bài tập</vt:lpstr>
      <vt:lpstr>TÍNH CHẤT HOÁ HỌC</vt:lpstr>
      <vt:lpstr>HOẠT ĐỘNG</vt:lpstr>
      <vt:lpstr>PowerPoint Presentation</vt:lpstr>
      <vt:lpstr>PowerPoint Presentation</vt:lpstr>
      <vt:lpstr>PowerPoint Presentation</vt:lpstr>
      <vt:lpstr>1. Acid làm đổi màu chất chỉ thị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Acid tác dụng với kim loại</vt:lpstr>
      <vt:lpstr>PowerPoint Presentation</vt:lpstr>
      <vt:lpstr>Câu hỏi và bài tập</vt:lpstr>
      <vt:lpstr>MỘT SỐ ACID THÔNG DỤNG</vt:lpstr>
      <vt:lpstr>1. Sulfuric acid</vt:lpstr>
      <vt:lpstr>PowerPoint Presentation</vt:lpstr>
      <vt:lpstr>PowerPoint Presentation</vt:lpstr>
      <vt:lpstr>MỘT SỐ HÌNH ẢNH BỊ BỎNG DO ACID</vt:lpstr>
      <vt:lpstr>KHÔNG SỬ DỤNG HOÁ CHẤT ĐỂ LÀM CÔNG CỤ CHO  NHỮNG HÀNH ĐỘNG PHI PHÁP</vt:lpstr>
      <vt:lpstr>Sơ cứu khi bị dính acid</vt:lpstr>
      <vt:lpstr>Sulfuric acid là một trong các hoá chất được sử dụng nhiều trong các ngành công nghiệp (Hình 8.1) và là hoá chất được tiêu thụ nhiều nhất trên thế giới. </vt:lpstr>
      <vt:lpstr>Câu hỏi và bài tập</vt:lpstr>
      <vt:lpstr>2. Hydrochloric acid</vt:lpstr>
      <vt:lpstr>PowerPoint Presentation</vt:lpstr>
      <vt:lpstr>Câu hỏi và bài tập</vt:lpstr>
      <vt:lpstr>3. Acetic acid</vt:lpstr>
      <vt:lpstr>PowerPoint Presentation</vt:lpstr>
      <vt:lpstr>PowerPoint Presentation</vt:lpstr>
      <vt:lpstr>Câu hỏi và bài tập</vt:lpstr>
      <vt:lpstr>EM ĐÃ HỌC</vt:lpstr>
      <vt:lpstr>EM CÓ THỂ!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dc:creator>THANH TOAN</dc:creator>
  <cp:lastModifiedBy>Soc Store</cp:lastModifiedBy>
  <cp:revision>36</cp:revision>
  <dcterms:modified xsi:type="dcterms:W3CDTF">2026-04-08T02:55:25Z</dcterms:modified>
</cp:coreProperties>
</file>