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87" r:id="rId1"/>
  </p:sldMasterIdLst>
  <p:notesMasterIdLst>
    <p:notesMasterId r:id="rId46"/>
  </p:notesMasterIdLst>
  <p:sldIdLst>
    <p:sldId id="256" r:id="rId2"/>
    <p:sldId id="257" r:id="rId3"/>
    <p:sldId id="262" r:id="rId4"/>
    <p:sldId id="260" r:id="rId5"/>
    <p:sldId id="263" r:id="rId6"/>
    <p:sldId id="273" r:id="rId7"/>
    <p:sldId id="275" r:id="rId8"/>
    <p:sldId id="274" r:id="rId9"/>
    <p:sldId id="264" r:id="rId10"/>
    <p:sldId id="283" r:id="rId11"/>
    <p:sldId id="266" r:id="rId12"/>
    <p:sldId id="360" r:id="rId13"/>
    <p:sldId id="268" r:id="rId14"/>
    <p:sldId id="361" r:id="rId15"/>
    <p:sldId id="363" r:id="rId16"/>
    <p:sldId id="362" r:id="rId17"/>
    <p:sldId id="365" r:id="rId18"/>
    <p:sldId id="366" r:id="rId19"/>
    <p:sldId id="367" r:id="rId20"/>
    <p:sldId id="368" r:id="rId21"/>
    <p:sldId id="369" r:id="rId22"/>
    <p:sldId id="370" r:id="rId23"/>
    <p:sldId id="371" r:id="rId24"/>
    <p:sldId id="372" r:id="rId25"/>
    <p:sldId id="374" r:id="rId26"/>
    <p:sldId id="375" r:id="rId27"/>
    <p:sldId id="376" r:id="rId28"/>
    <p:sldId id="378" r:id="rId29"/>
    <p:sldId id="383" r:id="rId30"/>
    <p:sldId id="381" r:id="rId31"/>
    <p:sldId id="384" r:id="rId32"/>
    <p:sldId id="382" r:id="rId33"/>
    <p:sldId id="276" r:id="rId34"/>
    <p:sldId id="278" r:id="rId35"/>
    <p:sldId id="258" r:id="rId36"/>
    <p:sldId id="357" r:id="rId37"/>
    <p:sldId id="354" r:id="rId38"/>
    <p:sldId id="349" r:id="rId39"/>
    <p:sldId id="350" r:id="rId40"/>
    <p:sldId id="351" r:id="rId41"/>
    <p:sldId id="356" r:id="rId42"/>
    <p:sldId id="353" r:id="rId43"/>
    <p:sldId id="286" r:id="rId44"/>
    <p:sldId id="295" r:id="rId45"/>
  </p:sldIdLst>
  <p:sldSz cx="9144000" cy="5143500" type="screen16x9"/>
  <p:notesSz cx="6858000" cy="9144000"/>
  <p:embeddedFontLst>
    <p:embeddedFont>
      <p:font typeface="Barlow" panose="00000500000000000000" pitchFamily="2" charset="0"/>
      <p:regular r:id="rId47"/>
      <p:bold r:id="rId48"/>
      <p:italic r:id="rId49"/>
      <p:boldItalic r:id="rId50"/>
    </p:embeddedFont>
    <p:embeddedFont>
      <p:font typeface="Barlow Medium" panose="00000600000000000000" pitchFamily="2" charset="0"/>
      <p:regular r:id="rId51"/>
      <p:bold r:id="rId52"/>
      <p:italic r:id="rId53"/>
      <p:boldItalic r:id="rId54"/>
    </p:embeddedFont>
    <p:embeddedFont>
      <p:font typeface="Barlow SemiBold" panose="00000700000000000000" pitchFamily="2" charset="0"/>
      <p:regular r:id="rId55"/>
      <p:bold r:id="rId56"/>
      <p:italic r:id="rId57"/>
      <p:boldItalic r:id="rId58"/>
    </p:embeddedFont>
    <p:embeddedFont>
      <p:font typeface="Fredoka One" panose="02000000000000000000" pitchFamily="2" charset="0"/>
      <p:regular r:id="rId59"/>
    </p:embeddedFont>
    <p:embeddedFont>
      <p:font typeface="Lato" panose="020F0502020204030203" pitchFamily="34" charset="0"/>
      <p:regular r:id="rId60"/>
      <p:bold r:id="rId61"/>
      <p:italic r:id="rId62"/>
      <p:boldItalic r:id="rId63"/>
    </p:embeddedFont>
    <p:embeddedFont>
      <p:font typeface="Roboto Condensed Light" panose="02000000000000000000" pitchFamily="2" charset="0"/>
      <p:regular r:id="rId64"/>
      <p: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6B64A1"/>
    <a:srgbClr val="A0B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165EF2-8F16-4D22-8FCD-C63F0DCCF543}">
  <a:tblStyle styleId="{40165EF2-8F16-4D22-8FCD-C63F0DCCF5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4.fntdata"/><Relationship Id="rId5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951241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0487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713e4c63f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713e4c63f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86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e713e4c63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e713e4c63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513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e713e4c63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e713e4c63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284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e713e4c63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e713e4c63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23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e713e4c63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e713e4c63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6321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e713e4c63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e713e4c63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292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e713e4c63f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e713e4c63f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4028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e713e4c63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e713e4c63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2223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713e4c63f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713e4c63f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704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36</a:t>
            </a:fld>
            <a:endParaRPr lang="zh-CN" altLang="en-US"/>
          </a:p>
        </p:txBody>
      </p:sp>
    </p:spTree>
    <p:extLst>
      <p:ext uri="{BB962C8B-B14F-4D97-AF65-F5344CB8AC3E}">
        <p14:creationId xmlns:p14="http://schemas.microsoft.com/office/powerpoint/2010/main" val="253999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e677296701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e677296701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196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38</a:t>
            </a:fld>
            <a:endParaRPr lang="zh-CN" altLang="en-US"/>
          </a:p>
        </p:txBody>
      </p:sp>
    </p:spTree>
    <p:extLst>
      <p:ext uri="{BB962C8B-B14F-4D97-AF65-F5344CB8AC3E}">
        <p14:creationId xmlns:p14="http://schemas.microsoft.com/office/powerpoint/2010/main" val="3532571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39</a:t>
            </a:fld>
            <a:endParaRPr lang="zh-CN" altLang="en-US"/>
          </a:p>
        </p:txBody>
      </p:sp>
    </p:spTree>
    <p:extLst>
      <p:ext uri="{BB962C8B-B14F-4D97-AF65-F5344CB8AC3E}">
        <p14:creationId xmlns:p14="http://schemas.microsoft.com/office/powerpoint/2010/main" val="1795965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40</a:t>
            </a:fld>
            <a:endParaRPr lang="zh-CN" altLang="en-US"/>
          </a:p>
        </p:txBody>
      </p:sp>
    </p:spTree>
    <p:extLst>
      <p:ext uri="{BB962C8B-B14F-4D97-AF65-F5344CB8AC3E}">
        <p14:creationId xmlns:p14="http://schemas.microsoft.com/office/powerpoint/2010/main" val="39174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41</a:t>
            </a:fld>
            <a:endParaRPr lang="zh-CN" altLang="en-US"/>
          </a:p>
        </p:txBody>
      </p:sp>
    </p:spTree>
    <p:extLst>
      <p:ext uri="{BB962C8B-B14F-4D97-AF65-F5344CB8AC3E}">
        <p14:creationId xmlns:p14="http://schemas.microsoft.com/office/powerpoint/2010/main" val="110920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42</a:t>
            </a:fld>
            <a:endParaRPr lang="zh-CN" altLang="en-US"/>
          </a:p>
        </p:txBody>
      </p:sp>
    </p:spTree>
    <p:extLst>
      <p:ext uri="{BB962C8B-B14F-4D97-AF65-F5344CB8AC3E}">
        <p14:creationId xmlns:p14="http://schemas.microsoft.com/office/powerpoint/2010/main" val="253570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e713e4c63f_0_1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2" name="Google Shape;2302;ge713e4c63f_0_1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401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3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e677296701_6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e677296701_6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28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e713e4c63f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e713e4c63f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09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e677296701_6_38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e677296701_6_38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01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ge713e4c63f_0_1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1" name="Google Shape;1771;ge713e4c63f_0_1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597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e713e4c63f_0_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7" name="Google Shape;1797;ge713e4c63f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15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e713e4c63f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e713e4c63f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420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e713e4c6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e713e4c6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1105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151480" y="77983"/>
            <a:ext cx="8953111" cy="4307495"/>
            <a:chOff x="151480" y="77983"/>
            <a:chExt cx="8953111" cy="4307495"/>
          </a:xfrm>
        </p:grpSpPr>
        <p:sp>
          <p:nvSpPr>
            <p:cNvPr id="10" name="Google Shape;10;p2"/>
            <p:cNvSpPr/>
            <p:nvPr/>
          </p:nvSpPr>
          <p:spPr>
            <a:xfrm>
              <a:off x="6563527" y="3497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1480" y="1699991"/>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963684" y="26827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11597" y="32648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448481">
              <a:off x="7480883" y="349719"/>
              <a:ext cx="1513388" cy="863109"/>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flipH="1">
            <a:off x="3869600" y="1301525"/>
            <a:ext cx="4528800" cy="210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flipH="1">
            <a:off x="4751000" y="3539025"/>
            <a:ext cx="3647400" cy="51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algn="ctr" rtl="0">
              <a:lnSpc>
                <a:spcPct val="100000"/>
              </a:lnSpc>
              <a:spcBef>
                <a:spcPts val="0"/>
              </a:spcBef>
              <a:spcAft>
                <a:spcPts val="0"/>
              </a:spcAft>
              <a:buClr>
                <a:schemeClr val="accent5"/>
              </a:buClr>
              <a:buSzPts val="1800"/>
              <a:buNone/>
              <a:defRPr sz="1800">
                <a:solidFill>
                  <a:schemeClr val="accent5"/>
                </a:solidFill>
              </a:defRPr>
            </a:lvl2pPr>
            <a:lvl3pPr lvl="2" algn="ctr" rtl="0">
              <a:lnSpc>
                <a:spcPct val="100000"/>
              </a:lnSpc>
              <a:spcBef>
                <a:spcPts val="0"/>
              </a:spcBef>
              <a:spcAft>
                <a:spcPts val="0"/>
              </a:spcAft>
              <a:buClr>
                <a:schemeClr val="accent5"/>
              </a:buClr>
              <a:buSzPts val="1800"/>
              <a:buNone/>
              <a:defRPr sz="1800">
                <a:solidFill>
                  <a:schemeClr val="accent5"/>
                </a:solidFill>
              </a:defRPr>
            </a:lvl3pPr>
            <a:lvl4pPr lvl="3" algn="ctr" rtl="0">
              <a:lnSpc>
                <a:spcPct val="100000"/>
              </a:lnSpc>
              <a:spcBef>
                <a:spcPts val="0"/>
              </a:spcBef>
              <a:spcAft>
                <a:spcPts val="0"/>
              </a:spcAft>
              <a:buClr>
                <a:schemeClr val="accent5"/>
              </a:buClr>
              <a:buSzPts val="1800"/>
              <a:buNone/>
              <a:defRPr sz="1800">
                <a:solidFill>
                  <a:schemeClr val="accent5"/>
                </a:solidFill>
              </a:defRPr>
            </a:lvl4pPr>
            <a:lvl5pPr lvl="4" algn="ctr" rtl="0">
              <a:lnSpc>
                <a:spcPct val="100000"/>
              </a:lnSpc>
              <a:spcBef>
                <a:spcPts val="0"/>
              </a:spcBef>
              <a:spcAft>
                <a:spcPts val="0"/>
              </a:spcAft>
              <a:buClr>
                <a:schemeClr val="accent5"/>
              </a:buClr>
              <a:buSzPts val="1800"/>
              <a:buNone/>
              <a:defRPr sz="1800">
                <a:solidFill>
                  <a:schemeClr val="accent5"/>
                </a:solidFill>
              </a:defRPr>
            </a:lvl5pPr>
            <a:lvl6pPr lvl="5" algn="ctr" rtl="0">
              <a:lnSpc>
                <a:spcPct val="100000"/>
              </a:lnSpc>
              <a:spcBef>
                <a:spcPts val="0"/>
              </a:spcBef>
              <a:spcAft>
                <a:spcPts val="0"/>
              </a:spcAft>
              <a:buClr>
                <a:schemeClr val="accent5"/>
              </a:buClr>
              <a:buSzPts val="1800"/>
              <a:buNone/>
              <a:defRPr sz="1800">
                <a:solidFill>
                  <a:schemeClr val="accent5"/>
                </a:solidFill>
              </a:defRPr>
            </a:lvl6pPr>
            <a:lvl7pPr lvl="6" algn="ctr" rtl="0">
              <a:lnSpc>
                <a:spcPct val="100000"/>
              </a:lnSpc>
              <a:spcBef>
                <a:spcPts val="0"/>
              </a:spcBef>
              <a:spcAft>
                <a:spcPts val="0"/>
              </a:spcAft>
              <a:buClr>
                <a:schemeClr val="accent5"/>
              </a:buClr>
              <a:buSzPts val="1800"/>
              <a:buNone/>
              <a:defRPr sz="1800">
                <a:solidFill>
                  <a:schemeClr val="accent5"/>
                </a:solidFill>
              </a:defRPr>
            </a:lvl7pPr>
            <a:lvl8pPr lvl="7" algn="ctr" rtl="0">
              <a:lnSpc>
                <a:spcPct val="100000"/>
              </a:lnSpc>
              <a:spcBef>
                <a:spcPts val="0"/>
              </a:spcBef>
              <a:spcAft>
                <a:spcPts val="0"/>
              </a:spcAft>
              <a:buClr>
                <a:schemeClr val="accent5"/>
              </a:buClr>
              <a:buSzPts val="1800"/>
              <a:buNone/>
              <a:defRPr sz="1800">
                <a:solidFill>
                  <a:schemeClr val="accent5"/>
                </a:solidFill>
              </a:defRPr>
            </a:lvl8pPr>
            <a:lvl9pPr lvl="8" algn="ctr" rtl="0">
              <a:lnSpc>
                <a:spcPct val="100000"/>
              </a:lnSpc>
              <a:spcBef>
                <a:spcPts val="0"/>
              </a:spcBef>
              <a:spcAft>
                <a:spcPts val="0"/>
              </a:spcAft>
              <a:buClr>
                <a:schemeClr val="accent5"/>
              </a:buClr>
              <a:buSzPts val="1800"/>
              <a:buNone/>
              <a:defRPr sz="1800">
                <a:solidFill>
                  <a:schemeClr val="accent5"/>
                </a:solidFill>
              </a:defRPr>
            </a:lvl9pPr>
          </a:lstStyle>
          <a:p>
            <a:endParaRPr/>
          </a:p>
        </p:txBody>
      </p:sp>
      <p:sp>
        <p:nvSpPr>
          <p:cNvPr id="18" name="Google Shape;18;p2"/>
          <p:cNvSpPr txBox="1">
            <a:spLocks noGrp="1"/>
          </p:cNvSpPr>
          <p:nvPr>
            <p:ph type="subTitle" idx="2"/>
          </p:nvPr>
        </p:nvSpPr>
        <p:spPr>
          <a:xfrm>
            <a:off x="6867175" y="539500"/>
            <a:ext cx="1531200" cy="5190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1pPr>
            <a:lvl2pPr lvl="1">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2pPr>
            <a:lvl3pPr lvl="2">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3pPr>
            <a:lvl4pPr lvl="3">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4pPr>
            <a:lvl5pPr lvl="4">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5pPr>
            <a:lvl6pPr lvl="5">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6pPr>
            <a:lvl7pPr lvl="6">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7pPr>
            <a:lvl8pPr lvl="7">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8pPr>
            <a:lvl9pPr lvl="8">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 ">
  <p:cSld name="CUSTOM_9">
    <p:bg>
      <p:bgPr>
        <a:blipFill>
          <a:blip r:embed="rId2">
            <a:alphaModFix/>
          </a:blip>
          <a:stretch>
            <a:fillRect/>
          </a:stretch>
        </a:blipFill>
        <a:effectLst/>
      </p:bgPr>
    </p:bg>
    <p:spTree>
      <p:nvGrpSpPr>
        <p:cNvPr id="1" name="Shape 243"/>
        <p:cNvGrpSpPr/>
        <p:nvPr/>
      </p:nvGrpSpPr>
      <p:grpSpPr>
        <a:xfrm>
          <a:off x="0" y="0"/>
          <a:ext cx="0" cy="0"/>
          <a:chOff x="0" y="0"/>
          <a:chExt cx="0" cy="0"/>
        </a:xfrm>
      </p:grpSpPr>
      <p:grpSp>
        <p:nvGrpSpPr>
          <p:cNvPr id="244" name="Google Shape;244;p13"/>
          <p:cNvGrpSpPr/>
          <p:nvPr/>
        </p:nvGrpSpPr>
        <p:grpSpPr>
          <a:xfrm>
            <a:off x="83191" y="114433"/>
            <a:ext cx="1006497" cy="936290"/>
            <a:chOff x="920750" y="240450"/>
            <a:chExt cx="5619750" cy="5227750"/>
          </a:xfrm>
        </p:grpSpPr>
        <p:sp>
          <p:nvSpPr>
            <p:cNvPr id="245" name="Google Shape;245;p13"/>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3"/>
          <p:cNvGrpSpPr/>
          <p:nvPr/>
        </p:nvGrpSpPr>
        <p:grpSpPr>
          <a:xfrm rot="-1609825">
            <a:off x="242151" y="4427014"/>
            <a:ext cx="561596" cy="572601"/>
            <a:chOff x="1301600" y="238450"/>
            <a:chExt cx="4846600" cy="4941575"/>
          </a:xfrm>
        </p:grpSpPr>
        <p:sp>
          <p:nvSpPr>
            <p:cNvPr id="270" name="Google Shape;270;p13"/>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3"/>
          <p:cNvGrpSpPr/>
          <p:nvPr/>
        </p:nvGrpSpPr>
        <p:grpSpPr>
          <a:xfrm>
            <a:off x="351700" y="1436356"/>
            <a:ext cx="8722566" cy="3580273"/>
            <a:chOff x="351700" y="1436356"/>
            <a:chExt cx="8722566" cy="3580273"/>
          </a:xfrm>
        </p:grpSpPr>
        <p:grpSp>
          <p:nvGrpSpPr>
            <p:cNvPr id="274" name="Google Shape;274;p13"/>
            <p:cNvGrpSpPr/>
            <p:nvPr/>
          </p:nvGrpSpPr>
          <p:grpSpPr>
            <a:xfrm>
              <a:off x="351700" y="1436356"/>
              <a:ext cx="8722566" cy="3580273"/>
              <a:chOff x="351700" y="1436356"/>
              <a:chExt cx="8722566" cy="3580273"/>
            </a:xfrm>
          </p:grpSpPr>
          <p:sp>
            <p:nvSpPr>
              <p:cNvPr id="275" name="Google Shape;275;p13"/>
              <p:cNvSpPr/>
              <p:nvPr/>
            </p:nvSpPr>
            <p:spPr>
              <a:xfrm>
                <a:off x="351700" y="18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725847" y="14363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7910511" y="4028712"/>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9935296">
                <a:off x="1441381" y="4385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13"/>
            <p:cNvSpPr/>
            <p:nvPr/>
          </p:nvSpPr>
          <p:spPr>
            <a:xfrm>
              <a:off x="7621617" y="2160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13"/>
          <p:cNvSpPr txBox="1">
            <a:spLocks noGrp="1"/>
          </p:cNvSpPr>
          <p:nvPr>
            <p:ph type="title" hasCustomPrompt="1"/>
          </p:nvPr>
        </p:nvSpPr>
        <p:spPr>
          <a:xfrm>
            <a:off x="1923275" y="1543950"/>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1" name="Google Shape;281;p13"/>
          <p:cNvSpPr txBox="1">
            <a:spLocks noGrp="1"/>
          </p:cNvSpPr>
          <p:nvPr>
            <p:ph type="subTitle" idx="1"/>
          </p:nvPr>
        </p:nvSpPr>
        <p:spPr>
          <a:xfrm>
            <a:off x="2879975" y="18225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13"/>
          <p:cNvSpPr txBox="1">
            <a:spLocks noGrp="1"/>
          </p:cNvSpPr>
          <p:nvPr>
            <p:ph type="subTitle" idx="2"/>
          </p:nvPr>
        </p:nvSpPr>
        <p:spPr>
          <a:xfrm>
            <a:off x="2879975" y="13984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13"/>
          <p:cNvSpPr txBox="1">
            <a:spLocks noGrp="1"/>
          </p:cNvSpPr>
          <p:nvPr>
            <p:ph type="title" idx="3" hasCustomPrompt="1"/>
          </p:nvPr>
        </p:nvSpPr>
        <p:spPr>
          <a:xfrm>
            <a:off x="1923275" y="2743282"/>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4" name="Google Shape;284;p13"/>
          <p:cNvSpPr txBox="1">
            <a:spLocks noGrp="1"/>
          </p:cNvSpPr>
          <p:nvPr>
            <p:ph type="subTitle" idx="4"/>
          </p:nvPr>
        </p:nvSpPr>
        <p:spPr>
          <a:xfrm>
            <a:off x="2879975" y="30327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5"/>
          </p:nvPr>
        </p:nvSpPr>
        <p:spPr>
          <a:xfrm>
            <a:off x="2879975" y="26086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title" idx="6" hasCustomPrompt="1"/>
          </p:nvPr>
        </p:nvSpPr>
        <p:spPr>
          <a:xfrm>
            <a:off x="1923275" y="3944257"/>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7" name="Google Shape;287;p13"/>
          <p:cNvSpPr txBox="1">
            <a:spLocks noGrp="1"/>
          </p:cNvSpPr>
          <p:nvPr>
            <p:ph type="subTitle" idx="7"/>
          </p:nvPr>
        </p:nvSpPr>
        <p:spPr>
          <a:xfrm>
            <a:off x="2879975" y="4242875"/>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8"/>
          </p:nvPr>
        </p:nvSpPr>
        <p:spPr>
          <a:xfrm>
            <a:off x="2879975" y="3818775"/>
            <a:ext cx="4437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13"/>
          <p:cNvSpPr txBox="1">
            <a:spLocks noGrp="1"/>
          </p:cNvSpPr>
          <p:nvPr>
            <p:ph type="title" idx="9"/>
          </p:nvPr>
        </p:nvSpPr>
        <p:spPr>
          <a:xfrm>
            <a:off x="713225" y="44997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grpSp>
        <p:nvGrpSpPr>
          <p:cNvPr id="290" name="Google Shape;290;p13"/>
          <p:cNvGrpSpPr/>
          <p:nvPr/>
        </p:nvGrpSpPr>
        <p:grpSpPr>
          <a:xfrm rot="6317172">
            <a:off x="8201240" y="3504887"/>
            <a:ext cx="1463286" cy="786775"/>
            <a:chOff x="230900" y="984000"/>
            <a:chExt cx="6963575" cy="3744150"/>
          </a:xfrm>
        </p:grpSpPr>
        <p:sp>
          <p:nvSpPr>
            <p:cNvPr id="291" name="Google Shape;291;p13"/>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1">
    <p:bg>
      <p:bgPr>
        <a:blipFill>
          <a:blip r:embed="rId2">
            <a:alphaModFix/>
          </a:blip>
          <a:stretch>
            <a:fillRect/>
          </a:stretch>
        </a:blipFill>
        <a:effectLst/>
      </p:bgPr>
    </p:bg>
    <p:spTree>
      <p:nvGrpSpPr>
        <p:cNvPr id="1" name="Shape 407"/>
        <p:cNvGrpSpPr/>
        <p:nvPr/>
      </p:nvGrpSpPr>
      <p:grpSpPr>
        <a:xfrm>
          <a:off x="0" y="0"/>
          <a:ext cx="0" cy="0"/>
          <a:chOff x="0" y="0"/>
          <a:chExt cx="0" cy="0"/>
        </a:xfrm>
      </p:grpSpPr>
      <p:grpSp>
        <p:nvGrpSpPr>
          <p:cNvPr id="408" name="Google Shape;408;p16"/>
          <p:cNvGrpSpPr/>
          <p:nvPr/>
        </p:nvGrpSpPr>
        <p:grpSpPr>
          <a:xfrm>
            <a:off x="-22933" y="107234"/>
            <a:ext cx="9166924" cy="5999399"/>
            <a:chOff x="-22933" y="107234"/>
            <a:chExt cx="9166924" cy="5999399"/>
          </a:xfrm>
        </p:grpSpPr>
        <p:grpSp>
          <p:nvGrpSpPr>
            <p:cNvPr id="409" name="Google Shape;409;p16"/>
            <p:cNvGrpSpPr/>
            <p:nvPr/>
          </p:nvGrpSpPr>
          <p:grpSpPr>
            <a:xfrm>
              <a:off x="-22933" y="107234"/>
              <a:ext cx="1297763" cy="1462947"/>
              <a:chOff x="1462300" y="238775"/>
              <a:chExt cx="4518675" cy="5093825"/>
            </a:xfrm>
          </p:grpSpPr>
          <p:sp>
            <p:nvSpPr>
              <p:cNvPr id="410" name="Google Shape;410;p16"/>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16"/>
            <p:cNvGrpSpPr/>
            <p:nvPr/>
          </p:nvGrpSpPr>
          <p:grpSpPr>
            <a:xfrm rot="1860095">
              <a:off x="8098565" y="4220542"/>
              <a:ext cx="609388" cy="1862157"/>
              <a:chOff x="2927175" y="237525"/>
              <a:chExt cx="1675775" cy="5120800"/>
            </a:xfrm>
          </p:grpSpPr>
          <p:sp>
            <p:nvSpPr>
              <p:cNvPr id="428" name="Google Shape;428;p16"/>
              <p:cNvSpPr/>
              <p:nvPr/>
            </p:nvSpPr>
            <p:spPr>
              <a:xfrm>
                <a:off x="3196775" y="4615200"/>
                <a:ext cx="21150" cy="5300"/>
              </a:xfrm>
              <a:custGeom>
                <a:avLst/>
                <a:gdLst/>
                <a:ahLst/>
                <a:cxnLst/>
                <a:rect l="l" t="t" r="r" b="b"/>
                <a:pathLst>
                  <a:path w="846" h="212" extrusionOk="0">
                    <a:moveTo>
                      <a:pt x="846" y="212"/>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3891875" y="530500"/>
                <a:ext cx="600050" cy="445075"/>
              </a:xfrm>
              <a:custGeom>
                <a:avLst/>
                <a:gdLst/>
                <a:ahLst/>
                <a:cxnLst/>
                <a:rect l="l" t="t" r="r" b="b"/>
                <a:pathLst>
                  <a:path w="24002" h="17803" extrusionOk="0">
                    <a:moveTo>
                      <a:pt x="2083" y="10356"/>
                    </a:moveTo>
                    <a:cubicBezTo>
                      <a:pt x="1093" y="10356"/>
                      <a:pt x="1" y="11563"/>
                      <a:pt x="531" y="12622"/>
                    </a:cubicBezTo>
                    <a:lnTo>
                      <a:pt x="2439" y="13185"/>
                    </a:lnTo>
                    <a:lnTo>
                      <a:pt x="2439" y="13185"/>
                    </a:lnTo>
                    <a:lnTo>
                      <a:pt x="2645" y="10508"/>
                    </a:lnTo>
                    <a:cubicBezTo>
                      <a:pt x="2471" y="10403"/>
                      <a:pt x="2279" y="10356"/>
                      <a:pt x="2083" y="10356"/>
                    </a:cubicBezTo>
                    <a:close/>
                    <a:moveTo>
                      <a:pt x="2439" y="13185"/>
                    </a:moveTo>
                    <a:lnTo>
                      <a:pt x="2434" y="13256"/>
                    </a:lnTo>
                    <a:cubicBezTo>
                      <a:pt x="2438" y="13233"/>
                      <a:pt x="2442" y="13210"/>
                      <a:pt x="2447" y="13187"/>
                    </a:cubicBezTo>
                    <a:lnTo>
                      <a:pt x="2447" y="13187"/>
                    </a:lnTo>
                    <a:lnTo>
                      <a:pt x="2439" y="13185"/>
                    </a:lnTo>
                    <a:close/>
                    <a:moveTo>
                      <a:pt x="13542" y="1"/>
                    </a:moveTo>
                    <a:cubicBezTo>
                      <a:pt x="10665" y="1"/>
                      <a:pt x="7848" y="1418"/>
                      <a:pt x="6240" y="3741"/>
                    </a:cubicBezTo>
                    <a:cubicBezTo>
                      <a:pt x="4350" y="6681"/>
                      <a:pt x="3085" y="9830"/>
                      <a:pt x="2447" y="13187"/>
                    </a:cubicBezTo>
                    <a:lnTo>
                      <a:pt x="2447" y="13187"/>
                    </a:lnTo>
                    <a:lnTo>
                      <a:pt x="17024" y="17486"/>
                    </a:lnTo>
                    <a:cubicBezTo>
                      <a:pt x="17658" y="17697"/>
                      <a:pt x="18345" y="17803"/>
                      <a:pt x="19059" y="17803"/>
                    </a:cubicBezTo>
                    <a:cubicBezTo>
                      <a:pt x="19773" y="17803"/>
                      <a:pt x="20513" y="17697"/>
                      <a:pt x="21253" y="17486"/>
                    </a:cubicBezTo>
                    <a:cubicBezTo>
                      <a:pt x="24002" y="16217"/>
                      <a:pt x="23367" y="11988"/>
                      <a:pt x="22310" y="9239"/>
                    </a:cubicBezTo>
                    <a:cubicBezTo>
                      <a:pt x="20830" y="5433"/>
                      <a:pt x="18927" y="1204"/>
                      <a:pt x="15121" y="146"/>
                    </a:cubicBezTo>
                    <a:cubicBezTo>
                      <a:pt x="14597" y="48"/>
                      <a:pt x="14068" y="1"/>
                      <a:pt x="13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3027600" y="4329725"/>
                <a:ext cx="978000" cy="396500"/>
              </a:xfrm>
              <a:custGeom>
                <a:avLst/>
                <a:gdLst/>
                <a:ahLst/>
                <a:cxnLst/>
                <a:rect l="l" t="t" r="r" b="b"/>
                <a:pathLst>
                  <a:path w="39120" h="15860" extrusionOk="0">
                    <a:moveTo>
                      <a:pt x="3807" y="1"/>
                    </a:moveTo>
                    <a:lnTo>
                      <a:pt x="2961" y="212"/>
                    </a:lnTo>
                    <a:lnTo>
                      <a:pt x="3583" y="337"/>
                    </a:lnTo>
                    <a:lnTo>
                      <a:pt x="3583" y="337"/>
                    </a:lnTo>
                    <a:lnTo>
                      <a:pt x="3807" y="1"/>
                    </a:lnTo>
                    <a:close/>
                    <a:moveTo>
                      <a:pt x="3583" y="337"/>
                    </a:moveTo>
                    <a:lnTo>
                      <a:pt x="1" y="5710"/>
                    </a:lnTo>
                    <a:lnTo>
                      <a:pt x="31718" y="15225"/>
                    </a:lnTo>
                    <a:cubicBezTo>
                      <a:pt x="32564" y="15648"/>
                      <a:pt x="33516" y="15860"/>
                      <a:pt x="34467" y="15860"/>
                    </a:cubicBezTo>
                    <a:cubicBezTo>
                      <a:pt x="35419" y="15860"/>
                      <a:pt x="36370" y="15648"/>
                      <a:pt x="37216" y="15225"/>
                    </a:cubicBezTo>
                    <a:cubicBezTo>
                      <a:pt x="39119" y="13322"/>
                      <a:pt x="39119" y="10362"/>
                      <a:pt x="37216" y="8459"/>
                    </a:cubicBezTo>
                    <a:cubicBezTo>
                      <a:pt x="35313" y="6979"/>
                      <a:pt x="32776" y="5921"/>
                      <a:pt x="30450" y="5710"/>
                    </a:cubicBezTo>
                    <a:lnTo>
                      <a:pt x="3583" y="33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3106900" y="1015200"/>
                <a:ext cx="1326875" cy="3325250"/>
              </a:xfrm>
              <a:custGeom>
                <a:avLst/>
                <a:gdLst/>
                <a:ahLst/>
                <a:cxnLst/>
                <a:rect l="l" t="t" r="r" b="b"/>
                <a:pathLst>
                  <a:path w="53075" h="133010" extrusionOk="0">
                    <a:moveTo>
                      <a:pt x="28966" y="0"/>
                    </a:moveTo>
                    <a:cubicBezTo>
                      <a:pt x="28081" y="0"/>
                      <a:pt x="11205" y="83957"/>
                      <a:pt x="9516" y="91771"/>
                    </a:cubicBezTo>
                    <a:cubicBezTo>
                      <a:pt x="7613" y="101287"/>
                      <a:pt x="0" y="117991"/>
                      <a:pt x="6978" y="126872"/>
                    </a:cubicBezTo>
                    <a:cubicBezTo>
                      <a:pt x="9950" y="130676"/>
                      <a:pt x="16061" y="133010"/>
                      <a:pt x="21783" y="133010"/>
                    </a:cubicBezTo>
                    <a:cubicBezTo>
                      <a:pt x="26240" y="133010"/>
                      <a:pt x="30461" y="131593"/>
                      <a:pt x="32775" y="128353"/>
                    </a:cubicBezTo>
                    <a:cubicBezTo>
                      <a:pt x="34256" y="125815"/>
                      <a:pt x="35101" y="122855"/>
                      <a:pt x="35313" y="119895"/>
                    </a:cubicBezTo>
                    <a:cubicBezTo>
                      <a:pt x="41234" y="80987"/>
                      <a:pt x="47154" y="42291"/>
                      <a:pt x="53075" y="3595"/>
                    </a:cubicBezTo>
                    <a:lnTo>
                      <a:pt x="28969" y="1"/>
                    </a:lnTo>
                    <a:cubicBezTo>
                      <a:pt x="28968" y="0"/>
                      <a:pt x="28967" y="0"/>
                      <a:pt x="28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2937750" y="4633575"/>
                <a:ext cx="814100" cy="654675"/>
              </a:xfrm>
              <a:custGeom>
                <a:avLst/>
                <a:gdLst/>
                <a:ahLst/>
                <a:cxnLst/>
                <a:rect l="l" t="t" r="r" b="b"/>
                <a:pathLst>
                  <a:path w="32564" h="26187" extrusionOk="0">
                    <a:moveTo>
                      <a:pt x="12373" y="0"/>
                    </a:moveTo>
                    <a:cubicBezTo>
                      <a:pt x="11634" y="0"/>
                      <a:pt x="10892" y="37"/>
                      <a:pt x="10150" y="111"/>
                    </a:cubicBezTo>
                    <a:lnTo>
                      <a:pt x="9304" y="1380"/>
                    </a:lnTo>
                    <a:cubicBezTo>
                      <a:pt x="3383" y="2014"/>
                      <a:pt x="0" y="9203"/>
                      <a:pt x="1903" y="14913"/>
                    </a:cubicBezTo>
                    <a:cubicBezTo>
                      <a:pt x="4018" y="20622"/>
                      <a:pt x="9092" y="24640"/>
                      <a:pt x="15013" y="25697"/>
                    </a:cubicBezTo>
                    <a:cubicBezTo>
                      <a:pt x="16229" y="26028"/>
                      <a:pt x="17459" y="26187"/>
                      <a:pt x="18678" y="26187"/>
                    </a:cubicBezTo>
                    <a:cubicBezTo>
                      <a:pt x="22121" y="26187"/>
                      <a:pt x="25468" y="24923"/>
                      <a:pt x="28123" y="22736"/>
                    </a:cubicBezTo>
                    <a:cubicBezTo>
                      <a:pt x="32564" y="18296"/>
                      <a:pt x="31718" y="10472"/>
                      <a:pt x="27277" y="5820"/>
                    </a:cubicBezTo>
                    <a:cubicBezTo>
                      <a:pt x="23356" y="2086"/>
                      <a:pt x="17951" y="0"/>
                      <a:pt x="12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2927175" y="237525"/>
                <a:ext cx="1675775" cy="5120800"/>
              </a:xfrm>
              <a:custGeom>
                <a:avLst/>
                <a:gdLst/>
                <a:ahLst/>
                <a:cxnLst/>
                <a:rect l="l" t="t" r="r" b="b"/>
                <a:pathLst>
                  <a:path w="67031" h="204832" extrusionOk="0">
                    <a:moveTo>
                      <a:pt x="55003" y="5011"/>
                    </a:moveTo>
                    <a:cubicBezTo>
                      <a:pt x="55065" y="5011"/>
                      <a:pt x="55127" y="5037"/>
                      <a:pt x="55189" y="5099"/>
                    </a:cubicBezTo>
                    <a:cubicBezTo>
                      <a:pt x="55823" y="5099"/>
                      <a:pt x="56035" y="5733"/>
                      <a:pt x="55823" y="6368"/>
                    </a:cubicBezTo>
                    <a:cubicBezTo>
                      <a:pt x="55823" y="6579"/>
                      <a:pt x="55189" y="6579"/>
                      <a:pt x="54766" y="6579"/>
                    </a:cubicBezTo>
                    <a:cubicBezTo>
                      <a:pt x="54343" y="6156"/>
                      <a:pt x="54132" y="5733"/>
                      <a:pt x="54555" y="5310"/>
                    </a:cubicBezTo>
                    <a:cubicBezTo>
                      <a:pt x="54704" y="5161"/>
                      <a:pt x="54854" y="5011"/>
                      <a:pt x="55003" y="5011"/>
                    </a:cubicBezTo>
                    <a:close/>
                    <a:moveTo>
                      <a:pt x="53193" y="9801"/>
                    </a:moveTo>
                    <a:cubicBezTo>
                      <a:pt x="55139" y="9801"/>
                      <a:pt x="57060" y="10915"/>
                      <a:pt x="57938" y="12923"/>
                    </a:cubicBezTo>
                    <a:cubicBezTo>
                      <a:pt x="59629" y="17575"/>
                      <a:pt x="61110" y="22227"/>
                      <a:pt x="62801" y="26879"/>
                    </a:cubicBezTo>
                    <a:cubicBezTo>
                      <a:pt x="63013" y="27513"/>
                      <a:pt x="63013" y="28359"/>
                      <a:pt x="63224" y="28782"/>
                    </a:cubicBezTo>
                    <a:cubicBezTo>
                      <a:pt x="62801" y="29627"/>
                      <a:pt x="62167" y="30050"/>
                      <a:pt x="61321" y="30050"/>
                    </a:cubicBezTo>
                    <a:cubicBezTo>
                      <a:pt x="60898" y="30050"/>
                      <a:pt x="60475" y="29839"/>
                      <a:pt x="60264" y="29627"/>
                    </a:cubicBezTo>
                    <a:cubicBezTo>
                      <a:pt x="59006" y="28090"/>
                      <a:pt x="57194" y="27199"/>
                      <a:pt x="55316" y="27199"/>
                    </a:cubicBezTo>
                    <a:cubicBezTo>
                      <a:pt x="54353" y="27199"/>
                      <a:pt x="53372" y="27434"/>
                      <a:pt x="52440" y="27936"/>
                    </a:cubicBezTo>
                    <a:cubicBezTo>
                      <a:pt x="52058" y="28045"/>
                      <a:pt x="51675" y="28098"/>
                      <a:pt x="51300" y="28098"/>
                    </a:cubicBezTo>
                    <a:cubicBezTo>
                      <a:pt x="50223" y="28098"/>
                      <a:pt x="49207" y="27663"/>
                      <a:pt x="48423" y="26879"/>
                    </a:cubicBezTo>
                    <a:cubicBezTo>
                      <a:pt x="47381" y="25707"/>
                      <a:pt x="45938" y="25096"/>
                      <a:pt x="44490" y="25096"/>
                    </a:cubicBezTo>
                    <a:cubicBezTo>
                      <a:pt x="43586" y="25096"/>
                      <a:pt x="42680" y="25334"/>
                      <a:pt x="41868" y="25821"/>
                    </a:cubicBezTo>
                    <a:cubicBezTo>
                      <a:pt x="41445" y="26033"/>
                      <a:pt x="40810" y="26033"/>
                      <a:pt x="40387" y="26033"/>
                    </a:cubicBezTo>
                    <a:cubicBezTo>
                      <a:pt x="39542" y="25821"/>
                      <a:pt x="38907" y="24975"/>
                      <a:pt x="39119" y="23918"/>
                    </a:cubicBezTo>
                    <a:cubicBezTo>
                      <a:pt x="39330" y="23284"/>
                      <a:pt x="39753" y="22649"/>
                      <a:pt x="40176" y="22227"/>
                    </a:cubicBezTo>
                    <a:cubicBezTo>
                      <a:pt x="43348" y="18632"/>
                      <a:pt x="46308" y="14826"/>
                      <a:pt x="49480" y="11442"/>
                    </a:cubicBezTo>
                    <a:cubicBezTo>
                      <a:pt x="50512" y="10325"/>
                      <a:pt x="51858" y="9801"/>
                      <a:pt x="53193" y="9801"/>
                    </a:cubicBezTo>
                    <a:close/>
                    <a:moveTo>
                      <a:pt x="37638" y="29205"/>
                    </a:moveTo>
                    <a:lnTo>
                      <a:pt x="42290" y="29416"/>
                    </a:lnTo>
                    <a:cubicBezTo>
                      <a:pt x="42713" y="30685"/>
                      <a:pt x="42713" y="32165"/>
                      <a:pt x="42290" y="33434"/>
                    </a:cubicBezTo>
                    <a:lnTo>
                      <a:pt x="19877" y="155019"/>
                    </a:lnTo>
                    <a:cubicBezTo>
                      <a:pt x="19877" y="155865"/>
                      <a:pt x="19665" y="156711"/>
                      <a:pt x="19454" y="157557"/>
                    </a:cubicBezTo>
                    <a:cubicBezTo>
                      <a:pt x="19092" y="159544"/>
                      <a:pt x="18577" y="160142"/>
                      <a:pt x="17642" y="160142"/>
                    </a:cubicBezTo>
                    <a:cubicBezTo>
                      <a:pt x="17483" y="160142"/>
                      <a:pt x="17312" y="160125"/>
                      <a:pt x="17128" y="160094"/>
                    </a:cubicBezTo>
                    <a:cubicBezTo>
                      <a:pt x="13956" y="159460"/>
                      <a:pt x="12899" y="158614"/>
                      <a:pt x="13110" y="156499"/>
                    </a:cubicBezTo>
                    <a:cubicBezTo>
                      <a:pt x="13322" y="155653"/>
                      <a:pt x="13533" y="154808"/>
                      <a:pt x="13744" y="153962"/>
                    </a:cubicBezTo>
                    <a:cubicBezTo>
                      <a:pt x="21145" y="113786"/>
                      <a:pt x="28758" y="73610"/>
                      <a:pt x="36370" y="33434"/>
                    </a:cubicBezTo>
                    <a:cubicBezTo>
                      <a:pt x="36370" y="31953"/>
                      <a:pt x="36793" y="30473"/>
                      <a:pt x="37638" y="29205"/>
                    </a:cubicBezTo>
                    <a:close/>
                    <a:moveTo>
                      <a:pt x="46308" y="30262"/>
                    </a:moveTo>
                    <a:lnTo>
                      <a:pt x="53286" y="32165"/>
                    </a:lnTo>
                    <a:cubicBezTo>
                      <a:pt x="53497" y="33645"/>
                      <a:pt x="53497" y="35125"/>
                      <a:pt x="52863" y="36605"/>
                    </a:cubicBezTo>
                    <a:cubicBezTo>
                      <a:pt x="45885" y="72130"/>
                      <a:pt x="38696" y="107654"/>
                      <a:pt x="31718" y="143178"/>
                    </a:cubicBezTo>
                    <a:cubicBezTo>
                      <a:pt x="30661" y="148887"/>
                      <a:pt x="29180" y="154596"/>
                      <a:pt x="27912" y="160305"/>
                    </a:cubicBezTo>
                    <a:cubicBezTo>
                      <a:pt x="27586" y="161771"/>
                      <a:pt x="27010" y="162358"/>
                      <a:pt x="25894" y="162358"/>
                    </a:cubicBezTo>
                    <a:cubicBezTo>
                      <a:pt x="25560" y="162358"/>
                      <a:pt x="25178" y="162306"/>
                      <a:pt x="24740" y="162209"/>
                    </a:cubicBezTo>
                    <a:cubicBezTo>
                      <a:pt x="22837" y="161786"/>
                      <a:pt x="22203" y="161151"/>
                      <a:pt x="22414" y="159248"/>
                    </a:cubicBezTo>
                    <a:cubicBezTo>
                      <a:pt x="22625" y="158191"/>
                      <a:pt x="22837" y="156711"/>
                      <a:pt x="23048" y="155442"/>
                    </a:cubicBezTo>
                    <a:cubicBezTo>
                      <a:pt x="26432" y="136834"/>
                      <a:pt x="30026" y="118226"/>
                      <a:pt x="33409" y="99618"/>
                    </a:cubicBezTo>
                    <a:cubicBezTo>
                      <a:pt x="37216" y="78473"/>
                      <a:pt x="41233" y="57328"/>
                      <a:pt x="45039" y="36182"/>
                    </a:cubicBezTo>
                    <a:cubicBezTo>
                      <a:pt x="45462" y="34279"/>
                      <a:pt x="45885" y="32376"/>
                      <a:pt x="46308" y="30262"/>
                    </a:cubicBezTo>
                    <a:close/>
                    <a:moveTo>
                      <a:pt x="57092" y="32165"/>
                    </a:moveTo>
                    <a:cubicBezTo>
                      <a:pt x="58995" y="32799"/>
                      <a:pt x="60264" y="33222"/>
                      <a:pt x="61321" y="33645"/>
                    </a:cubicBezTo>
                    <a:cubicBezTo>
                      <a:pt x="62378" y="33645"/>
                      <a:pt x="63013" y="34702"/>
                      <a:pt x="62801" y="35548"/>
                    </a:cubicBezTo>
                    <a:cubicBezTo>
                      <a:pt x="62590" y="36817"/>
                      <a:pt x="62378" y="38086"/>
                      <a:pt x="62167" y="39354"/>
                    </a:cubicBezTo>
                    <a:cubicBezTo>
                      <a:pt x="59629" y="51619"/>
                      <a:pt x="57515" y="63883"/>
                      <a:pt x="54766" y="76147"/>
                    </a:cubicBezTo>
                    <a:cubicBezTo>
                      <a:pt x="48845" y="103425"/>
                      <a:pt x="43771" y="130913"/>
                      <a:pt x="38273" y="158191"/>
                    </a:cubicBezTo>
                    <a:cubicBezTo>
                      <a:pt x="38061" y="159037"/>
                      <a:pt x="37850" y="159883"/>
                      <a:pt x="37638" y="160940"/>
                    </a:cubicBezTo>
                    <a:cubicBezTo>
                      <a:pt x="37293" y="162840"/>
                      <a:pt x="36806" y="163329"/>
                      <a:pt x="35371" y="163329"/>
                    </a:cubicBezTo>
                    <a:cubicBezTo>
                      <a:pt x="35050" y="163329"/>
                      <a:pt x="34681" y="163304"/>
                      <a:pt x="34255" y="163266"/>
                    </a:cubicBezTo>
                    <a:cubicBezTo>
                      <a:pt x="33832" y="163266"/>
                      <a:pt x="33198" y="163266"/>
                      <a:pt x="32564" y="163054"/>
                    </a:cubicBezTo>
                    <a:cubicBezTo>
                      <a:pt x="31718" y="162843"/>
                      <a:pt x="30872" y="162631"/>
                      <a:pt x="31083" y="161151"/>
                    </a:cubicBezTo>
                    <a:cubicBezTo>
                      <a:pt x="31506" y="159671"/>
                      <a:pt x="31718" y="158402"/>
                      <a:pt x="31929" y="156922"/>
                    </a:cubicBezTo>
                    <a:cubicBezTo>
                      <a:pt x="34255" y="144869"/>
                      <a:pt x="36581" y="132605"/>
                      <a:pt x="39119" y="120764"/>
                    </a:cubicBezTo>
                    <a:cubicBezTo>
                      <a:pt x="45462" y="92852"/>
                      <a:pt x="50537" y="64940"/>
                      <a:pt x="56246" y="37028"/>
                    </a:cubicBezTo>
                    <a:cubicBezTo>
                      <a:pt x="56458" y="35548"/>
                      <a:pt x="56669" y="34068"/>
                      <a:pt x="57092" y="32165"/>
                    </a:cubicBezTo>
                    <a:close/>
                    <a:moveTo>
                      <a:pt x="6555" y="161997"/>
                    </a:moveTo>
                    <a:cubicBezTo>
                      <a:pt x="7612" y="162209"/>
                      <a:pt x="8881" y="162209"/>
                      <a:pt x="9938" y="162420"/>
                    </a:cubicBezTo>
                    <a:lnTo>
                      <a:pt x="24528" y="165380"/>
                    </a:lnTo>
                    <a:lnTo>
                      <a:pt x="38484" y="167918"/>
                    </a:lnTo>
                    <a:cubicBezTo>
                      <a:pt x="39330" y="168129"/>
                      <a:pt x="40387" y="168341"/>
                      <a:pt x="41233" y="168552"/>
                    </a:cubicBezTo>
                    <a:cubicBezTo>
                      <a:pt x="42502" y="168975"/>
                      <a:pt x="42925" y="170244"/>
                      <a:pt x="41868" y="170878"/>
                    </a:cubicBezTo>
                    <a:cubicBezTo>
                      <a:pt x="40387" y="171935"/>
                      <a:pt x="39964" y="173838"/>
                      <a:pt x="41022" y="175319"/>
                    </a:cubicBezTo>
                    <a:cubicBezTo>
                      <a:pt x="41656" y="176376"/>
                      <a:pt x="40810" y="177433"/>
                      <a:pt x="39330" y="177433"/>
                    </a:cubicBezTo>
                    <a:cubicBezTo>
                      <a:pt x="38484" y="177222"/>
                      <a:pt x="37638" y="177222"/>
                      <a:pt x="36793" y="177222"/>
                    </a:cubicBezTo>
                    <a:cubicBezTo>
                      <a:pt x="27066" y="175742"/>
                      <a:pt x="17551" y="174050"/>
                      <a:pt x="8035" y="171724"/>
                    </a:cubicBezTo>
                    <a:lnTo>
                      <a:pt x="6978" y="171512"/>
                    </a:lnTo>
                    <a:cubicBezTo>
                      <a:pt x="5921" y="171512"/>
                      <a:pt x="4863" y="170878"/>
                      <a:pt x="4229" y="170032"/>
                    </a:cubicBezTo>
                    <a:cubicBezTo>
                      <a:pt x="3595" y="168552"/>
                      <a:pt x="4863" y="167918"/>
                      <a:pt x="5709" y="167283"/>
                    </a:cubicBezTo>
                    <a:cubicBezTo>
                      <a:pt x="6978" y="166015"/>
                      <a:pt x="5921" y="164957"/>
                      <a:pt x="5286" y="163900"/>
                    </a:cubicBezTo>
                    <a:cubicBezTo>
                      <a:pt x="4863" y="163054"/>
                      <a:pt x="5709" y="161997"/>
                      <a:pt x="6555" y="161997"/>
                    </a:cubicBezTo>
                    <a:close/>
                    <a:moveTo>
                      <a:pt x="9304" y="175953"/>
                    </a:moveTo>
                    <a:lnTo>
                      <a:pt x="9304" y="175953"/>
                    </a:lnTo>
                    <a:cubicBezTo>
                      <a:pt x="9938" y="178490"/>
                      <a:pt x="8247" y="180605"/>
                      <a:pt x="7824" y="182297"/>
                    </a:cubicBezTo>
                    <a:cubicBezTo>
                      <a:pt x="7401" y="183988"/>
                      <a:pt x="7401" y="185680"/>
                      <a:pt x="8670" y="185680"/>
                    </a:cubicBezTo>
                    <a:cubicBezTo>
                      <a:pt x="9938" y="185468"/>
                      <a:pt x="10361" y="184411"/>
                      <a:pt x="10784" y="183354"/>
                    </a:cubicBezTo>
                    <a:cubicBezTo>
                      <a:pt x="11418" y="181028"/>
                      <a:pt x="11841" y="177856"/>
                      <a:pt x="14167" y="176799"/>
                    </a:cubicBezTo>
                    <a:cubicBezTo>
                      <a:pt x="14585" y="176632"/>
                      <a:pt x="15019" y="176564"/>
                      <a:pt x="15465" y="176564"/>
                    </a:cubicBezTo>
                    <a:cubicBezTo>
                      <a:pt x="17276" y="176564"/>
                      <a:pt x="19279" y="177686"/>
                      <a:pt x="21145" y="177856"/>
                    </a:cubicBezTo>
                    <a:cubicBezTo>
                      <a:pt x="23471" y="178279"/>
                      <a:pt x="25797" y="178702"/>
                      <a:pt x="28123" y="179125"/>
                    </a:cubicBezTo>
                    <a:cubicBezTo>
                      <a:pt x="29815" y="179548"/>
                      <a:pt x="30238" y="179759"/>
                      <a:pt x="30238" y="181874"/>
                    </a:cubicBezTo>
                    <a:cubicBezTo>
                      <a:pt x="30238" y="183777"/>
                      <a:pt x="30026" y="185891"/>
                      <a:pt x="30026" y="187794"/>
                    </a:cubicBezTo>
                    <a:cubicBezTo>
                      <a:pt x="30026" y="188852"/>
                      <a:pt x="30661" y="189697"/>
                      <a:pt x="31506" y="189697"/>
                    </a:cubicBezTo>
                    <a:cubicBezTo>
                      <a:pt x="32352" y="189697"/>
                      <a:pt x="32775" y="188852"/>
                      <a:pt x="32775" y="188217"/>
                    </a:cubicBezTo>
                    <a:cubicBezTo>
                      <a:pt x="33198" y="186526"/>
                      <a:pt x="33198" y="184623"/>
                      <a:pt x="33409" y="182719"/>
                    </a:cubicBezTo>
                    <a:cubicBezTo>
                      <a:pt x="33409" y="182085"/>
                      <a:pt x="33198" y="181239"/>
                      <a:pt x="34044" y="180816"/>
                    </a:cubicBezTo>
                    <a:cubicBezTo>
                      <a:pt x="34467" y="180816"/>
                      <a:pt x="34890" y="181239"/>
                      <a:pt x="34890" y="181874"/>
                    </a:cubicBezTo>
                    <a:cubicBezTo>
                      <a:pt x="34678" y="186526"/>
                      <a:pt x="34467" y="190966"/>
                      <a:pt x="33621" y="195618"/>
                    </a:cubicBezTo>
                    <a:cubicBezTo>
                      <a:pt x="33409" y="198367"/>
                      <a:pt x="31295" y="200693"/>
                      <a:pt x="28335" y="201116"/>
                    </a:cubicBezTo>
                    <a:cubicBezTo>
                      <a:pt x="27700" y="201327"/>
                      <a:pt x="26854" y="201327"/>
                      <a:pt x="26220" y="201327"/>
                    </a:cubicBezTo>
                    <a:cubicBezTo>
                      <a:pt x="25178" y="201435"/>
                      <a:pt x="24143" y="201488"/>
                      <a:pt x="23114" y="201488"/>
                    </a:cubicBezTo>
                    <a:cubicBezTo>
                      <a:pt x="18089" y="201488"/>
                      <a:pt x="13233" y="200226"/>
                      <a:pt x="8670" y="197944"/>
                    </a:cubicBezTo>
                    <a:cubicBezTo>
                      <a:pt x="7401" y="197310"/>
                      <a:pt x="6132" y="196252"/>
                      <a:pt x="5075" y="195407"/>
                    </a:cubicBezTo>
                    <a:cubicBezTo>
                      <a:pt x="4018" y="194349"/>
                      <a:pt x="3595" y="192869"/>
                      <a:pt x="3806" y="191389"/>
                    </a:cubicBezTo>
                    <a:cubicBezTo>
                      <a:pt x="4652" y="185891"/>
                      <a:pt x="6555" y="180816"/>
                      <a:pt x="9304" y="175953"/>
                    </a:cubicBezTo>
                    <a:close/>
                    <a:moveTo>
                      <a:pt x="55628" y="1"/>
                    </a:moveTo>
                    <a:cubicBezTo>
                      <a:pt x="54006" y="1"/>
                      <a:pt x="53223" y="1175"/>
                      <a:pt x="52440" y="2350"/>
                    </a:cubicBezTo>
                    <a:cubicBezTo>
                      <a:pt x="48211" y="8059"/>
                      <a:pt x="43771" y="13346"/>
                      <a:pt x="39119" y="18632"/>
                    </a:cubicBezTo>
                    <a:cubicBezTo>
                      <a:pt x="36158" y="21592"/>
                      <a:pt x="34255" y="25398"/>
                      <a:pt x="33621" y="29627"/>
                    </a:cubicBezTo>
                    <a:cubicBezTo>
                      <a:pt x="26009" y="70649"/>
                      <a:pt x="18185" y="111671"/>
                      <a:pt x="10573" y="152693"/>
                    </a:cubicBezTo>
                    <a:cubicBezTo>
                      <a:pt x="10361" y="154173"/>
                      <a:pt x="9938" y="155653"/>
                      <a:pt x="9727" y="157134"/>
                    </a:cubicBezTo>
                    <a:cubicBezTo>
                      <a:pt x="9515" y="157979"/>
                      <a:pt x="8670" y="158825"/>
                      <a:pt x="7824" y="158825"/>
                    </a:cubicBezTo>
                    <a:lnTo>
                      <a:pt x="6132" y="158825"/>
                    </a:lnTo>
                    <a:cubicBezTo>
                      <a:pt x="2749" y="159460"/>
                      <a:pt x="1903" y="160517"/>
                      <a:pt x="1903" y="163900"/>
                    </a:cubicBezTo>
                    <a:cubicBezTo>
                      <a:pt x="1903" y="164957"/>
                      <a:pt x="1692" y="166015"/>
                      <a:pt x="1480" y="166860"/>
                    </a:cubicBezTo>
                    <a:cubicBezTo>
                      <a:pt x="0" y="170244"/>
                      <a:pt x="0" y="170667"/>
                      <a:pt x="2960" y="172781"/>
                    </a:cubicBezTo>
                    <a:cubicBezTo>
                      <a:pt x="4863" y="173838"/>
                      <a:pt x="5498" y="176376"/>
                      <a:pt x="4229" y="178067"/>
                    </a:cubicBezTo>
                    <a:cubicBezTo>
                      <a:pt x="3595" y="179759"/>
                      <a:pt x="2960" y="181662"/>
                      <a:pt x="2538" y="183354"/>
                    </a:cubicBezTo>
                    <a:cubicBezTo>
                      <a:pt x="1692" y="185680"/>
                      <a:pt x="1057" y="188006"/>
                      <a:pt x="634" y="190332"/>
                    </a:cubicBezTo>
                    <a:cubicBezTo>
                      <a:pt x="0" y="193292"/>
                      <a:pt x="1057" y="196252"/>
                      <a:pt x="3383" y="198156"/>
                    </a:cubicBezTo>
                    <a:cubicBezTo>
                      <a:pt x="4229" y="199001"/>
                      <a:pt x="5075" y="199636"/>
                      <a:pt x="6132" y="200270"/>
                    </a:cubicBezTo>
                    <a:cubicBezTo>
                      <a:pt x="11310" y="203276"/>
                      <a:pt x="17146" y="204831"/>
                      <a:pt x="23122" y="204831"/>
                    </a:cubicBezTo>
                    <a:cubicBezTo>
                      <a:pt x="24712" y="204831"/>
                      <a:pt x="26312" y="204721"/>
                      <a:pt x="27912" y="204499"/>
                    </a:cubicBezTo>
                    <a:cubicBezTo>
                      <a:pt x="34044" y="203653"/>
                      <a:pt x="36581" y="200904"/>
                      <a:pt x="37216" y="194772"/>
                    </a:cubicBezTo>
                    <a:cubicBezTo>
                      <a:pt x="37638" y="191178"/>
                      <a:pt x="37638" y="187794"/>
                      <a:pt x="37850" y="184200"/>
                    </a:cubicBezTo>
                    <a:cubicBezTo>
                      <a:pt x="37850" y="181451"/>
                      <a:pt x="38061" y="181239"/>
                      <a:pt x="40810" y="180605"/>
                    </a:cubicBezTo>
                    <a:cubicBezTo>
                      <a:pt x="43559" y="179971"/>
                      <a:pt x="45039" y="178490"/>
                      <a:pt x="44828" y="175530"/>
                    </a:cubicBezTo>
                    <a:cubicBezTo>
                      <a:pt x="44828" y="174261"/>
                      <a:pt x="45039" y="172993"/>
                      <a:pt x="45674" y="171935"/>
                    </a:cubicBezTo>
                    <a:cubicBezTo>
                      <a:pt x="46519" y="168764"/>
                      <a:pt x="46097" y="167495"/>
                      <a:pt x="43348" y="166015"/>
                    </a:cubicBezTo>
                    <a:cubicBezTo>
                      <a:pt x="40599" y="164746"/>
                      <a:pt x="40176" y="165169"/>
                      <a:pt x="41022" y="160940"/>
                    </a:cubicBezTo>
                    <a:cubicBezTo>
                      <a:pt x="41233" y="159460"/>
                      <a:pt x="41445" y="158191"/>
                      <a:pt x="41868" y="156711"/>
                    </a:cubicBezTo>
                    <a:cubicBezTo>
                      <a:pt x="45674" y="137046"/>
                      <a:pt x="49691" y="117380"/>
                      <a:pt x="53497" y="97715"/>
                    </a:cubicBezTo>
                    <a:lnTo>
                      <a:pt x="53709" y="97927"/>
                    </a:lnTo>
                    <a:cubicBezTo>
                      <a:pt x="57726" y="76781"/>
                      <a:pt x="61955" y="55848"/>
                      <a:pt x="66184" y="34914"/>
                    </a:cubicBezTo>
                    <a:cubicBezTo>
                      <a:pt x="67030" y="31953"/>
                      <a:pt x="66819" y="28570"/>
                      <a:pt x="65762" y="25610"/>
                    </a:cubicBezTo>
                    <a:cubicBezTo>
                      <a:pt x="63013" y="18420"/>
                      <a:pt x="60687" y="11231"/>
                      <a:pt x="58784" y="3619"/>
                    </a:cubicBezTo>
                    <a:cubicBezTo>
                      <a:pt x="58361" y="2139"/>
                      <a:pt x="57726" y="235"/>
                      <a:pt x="56035" y="24"/>
                    </a:cubicBezTo>
                    <a:cubicBezTo>
                      <a:pt x="55894" y="8"/>
                      <a:pt x="55758" y="1"/>
                      <a:pt x="55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3651375" y="5053950"/>
                <a:ext cx="89900" cy="116325"/>
              </a:xfrm>
              <a:custGeom>
                <a:avLst/>
                <a:gdLst/>
                <a:ahLst/>
                <a:cxnLst/>
                <a:rect l="l" t="t" r="r" b="b"/>
                <a:pathLst>
                  <a:path w="3596" h="4653" extrusionOk="0">
                    <a:moveTo>
                      <a:pt x="2327" y="1"/>
                    </a:moveTo>
                    <a:cubicBezTo>
                      <a:pt x="1904" y="1"/>
                      <a:pt x="1270" y="212"/>
                      <a:pt x="847" y="635"/>
                    </a:cubicBezTo>
                    <a:cubicBezTo>
                      <a:pt x="1" y="1692"/>
                      <a:pt x="1" y="2961"/>
                      <a:pt x="847" y="4230"/>
                    </a:cubicBezTo>
                    <a:cubicBezTo>
                      <a:pt x="847" y="4441"/>
                      <a:pt x="1481" y="4441"/>
                      <a:pt x="1693" y="4653"/>
                    </a:cubicBezTo>
                    <a:cubicBezTo>
                      <a:pt x="1904" y="4441"/>
                      <a:pt x="2327" y="4441"/>
                      <a:pt x="2538" y="4230"/>
                    </a:cubicBezTo>
                    <a:cubicBezTo>
                      <a:pt x="3384" y="3384"/>
                      <a:pt x="3596" y="2115"/>
                      <a:pt x="3384" y="1058"/>
                    </a:cubicBezTo>
                    <a:cubicBezTo>
                      <a:pt x="3173" y="635"/>
                      <a:pt x="2750" y="212"/>
                      <a:pt x="2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3048750" y="4948225"/>
                <a:ext cx="95175" cy="105750"/>
              </a:xfrm>
              <a:custGeom>
                <a:avLst/>
                <a:gdLst/>
                <a:ahLst/>
                <a:cxnLst/>
                <a:rect l="l" t="t" r="r" b="b"/>
                <a:pathLst>
                  <a:path w="3807" h="4230" extrusionOk="0">
                    <a:moveTo>
                      <a:pt x="2749" y="1"/>
                    </a:moveTo>
                    <a:cubicBezTo>
                      <a:pt x="2326" y="1"/>
                      <a:pt x="1904" y="1"/>
                      <a:pt x="1692" y="212"/>
                    </a:cubicBezTo>
                    <a:cubicBezTo>
                      <a:pt x="423" y="635"/>
                      <a:pt x="0" y="2115"/>
                      <a:pt x="635" y="3384"/>
                    </a:cubicBezTo>
                    <a:cubicBezTo>
                      <a:pt x="846" y="3807"/>
                      <a:pt x="1269" y="4018"/>
                      <a:pt x="1904" y="4230"/>
                    </a:cubicBezTo>
                    <a:cubicBezTo>
                      <a:pt x="3172" y="4230"/>
                      <a:pt x="3384" y="2961"/>
                      <a:pt x="3595" y="1904"/>
                    </a:cubicBezTo>
                    <a:cubicBezTo>
                      <a:pt x="3807" y="1269"/>
                      <a:pt x="3384" y="424"/>
                      <a:pt x="2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3165050" y="4402325"/>
                <a:ext cx="697825" cy="182550"/>
              </a:xfrm>
              <a:custGeom>
                <a:avLst/>
                <a:gdLst/>
                <a:ahLst/>
                <a:cxnLst/>
                <a:rect l="l" t="t" r="r" b="b"/>
                <a:pathLst>
                  <a:path w="27913" h="7302" extrusionOk="0">
                    <a:moveTo>
                      <a:pt x="943" y="1"/>
                    </a:moveTo>
                    <a:cubicBezTo>
                      <a:pt x="494" y="1"/>
                      <a:pt x="212" y="346"/>
                      <a:pt x="212" y="691"/>
                    </a:cubicBezTo>
                    <a:cubicBezTo>
                      <a:pt x="0" y="1537"/>
                      <a:pt x="423" y="1749"/>
                      <a:pt x="635" y="2172"/>
                    </a:cubicBezTo>
                    <a:cubicBezTo>
                      <a:pt x="846" y="2383"/>
                      <a:pt x="1058" y="2383"/>
                      <a:pt x="1269" y="2383"/>
                    </a:cubicBezTo>
                    <a:lnTo>
                      <a:pt x="13322" y="5766"/>
                    </a:lnTo>
                    <a:cubicBezTo>
                      <a:pt x="13956" y="5978"/>
                      <a:pt x="14379" y="5978"/>
                      <a:pt x="15013" y="5978"/>
                    </a:cubicBezTo>
                    <a:cubicBezTo>
                      <a:pt x="15500" y="5940"/>
                      <a:pt x="15987" y="5923"/>
                      <a:pt x="16474" y="5923"/>
                    </a:cubicBezTo>
                    <a:cubicBezTo>
                      <a:pt x="18736" y="5923"/>
                      <a:pt x="20998" y="6302"/>
                      <a:pt x="23260" y="6824"/>
                    </a:cubicBezTo>
                    <a:cubicBezTo>
                      <a:pt x="23894" y="7035"/>
                      <a:pt x="24952" y="7246"/>
                      <a:pt x="25798" y="7246"/>
                    </a:cubicBezTo>
                    <a:cubicBezTo>
                      <a:pt x="25910" y="7284"/>
                      <a:pt x="26029" y="7301"/>
                      <a:pt x="26150" y="7301"/>
                    </a:cubicBezTo>
                    <a:cubicBezTo>
                      <a:pt x="26712" y="7301"/>
                      <a:pt x="27315" y="6923"/>
                      <a:pt x="27489" y="6401"/>
                    </a:cubicBezTo>
                    <a:cubicBezTo>
                      <a:pt x="27912" y="5766"/>
                      <a:pt x="26855" y="4709"/>
                      <a:pt x="26009" y="4498"/>
                    </a:cubicBezTo>
                    <a:cubicBezTo>
                      <a:pt x="25163" y="4286"/>
                      <a:pt x="24317" y="4075"/>
                      <a:pt x="23472" y="4075"/>
                    </a:cubicBezTo>
                    <a:lnTo>
                      <a:pt x="14168" y="2172"/>
                    </a:lnTo>
                    <a:lnTo>
                      <a:pt x="14168" y="2383"/>
                    </a:lnTo>
                    <a:cubicBezTo>
                      <a:pt x="11842" y="1749"/>
                      <a:pt x="9304" y="1326"/>
                      <a:pt x="7190" y="903"/>
                    </a:cubicBezTo>
                    <a:cubicBezTo>
                      <a:pt x="5287" y="480"/>
                      <a:pt x="3172" y="268"/>
                      <a:pt x="1269" y="57"/>
                    </a:cubicBezTo>
                    <a:cubicBezTo>
                      <a:pt x="1153" y="18"/>
                      <a:pt x="1043" y="1"/>
                      <a:pt x="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7" name="Google Shape;437;p16"/>
          <p:cNvGrpSpPr/>
          <p:nvPr/>
        </p:nvGrpSpPr>
        <p:grpSpPr>
          <a:xfrm>
            <a:off x="-276650" y="107217"/>
            <a:ext cx="9630102" cy="5102821"/>
            <a:chOff x="-276650" y="107217"/>
            <a:chExt cx="9630102" cy="5102821"/>
          </a:xfrm>
        </p:grpSpPr>
        <p:sp>
          <p:nvSpPr>
            <p:cNvPr id="438" name="Google Shape;438;p16"/>
            <p:cNvSpPr/>
            <p:nvPr/>
          </p:nvSpPr>
          <p:spPr>
            <a:xfrm>
              <a:off x="-276650" y="2407125"/>
              <a:ext cx="560375" cy="812125"/>
            </a:xfrm>
            <a:custGeom>
              <a:avLst/>
              <a:gdLst/>
              <a:ahLst/>
              <a:cxnLst/>
              <a:rect l="l" t="t" r="r" b="b"/>
              <a:pathLst>
                <a:path w="22415" h="32485" extrusionOk="0">
                  <a:moveTo>
                    <a:pt x="7740" y="1"/>
                  </a:moveTo>
                  <a:cubicBezTo>
                    <a:pt x="5186" y="1"/>
                    <a:pt x="2736" y="1407"/>
                    <a:pt x="1481" y="3917"/>
                  </a:cubicBezTo>
                  <a:cubicBezTo>
                    <a:pt x="423" y="5609"/>
                    <a:pt x="1" y="7723"/>
                    <a:pt x="212" y="9838"/>
                  </a:cubicBezTo>
                  <a:cubicBezTo>
                    <a:pt x="423" y="14913"/>
                    <a:pt x="1692" y="19776"/>
                    <a:pt x="3807" y="24217"/>
                  </a:cubicBezTo>
                  <a:cubicBezTo>
                    <a:pt x="5710" y="27600"/>
                    <a:pt x="8459" y="30349"/>
                    <a:pt x="12053" y="31829"/>
                  </a:cubicBezTo>
                  <a:cubicBezTo>
                    <a:pt x="12999" y="32274"/>
                    <a:pt x="14002" y="32485"/>
                    <a:pt x="14995" y="32485"/>
                  </a:cubicBezTo>
                  <a:cubicBezTo>
                    <a:pt x="17779" y="32485"/>
                    <a:pt x="20478" y="30828"/>
                    <a:pt x="21569" y="28023"/>
                  </a:cubicBezTo>
                  <a:cubicBezTo>
                    <a:pt x="22203" y="26543"/>
                    <a:pt x="22414" y="25274"/>
                    <a:pt x="22414" y="23794"/>
                  </a:cubicBezTo>
                  <a:cubicBezTo>
                    <a:pt x="22414" y="15759"/>
                    <a:pt x="19031" y="8146"/>
                    <a:pt x="13322" y="2649"/>
                  </a:cubicBezTo>
                  <a:cubicBezTo>
                    <a:pt x="12688" y="2014"/>
                    <a:pt x="12265" y="1591"/>
                    <a:pt x="11630" y="1168"/>
                  </a:cubicBezTo>
                  <a:cubicBezTo>
                    <a:pt x="10406" y="376"/>
                    <a:pt x="9059" y="1"/>
                    <a:pt x="7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8392910" y="107217"/>
              <a:ext cx="606508" cy="727404"/>
            </a:xfrm>
            <a:custGeom>
              <a:avLst/>
              <a:gdLst/>
              <a:ahLst/>
              <a:cxnLst/>
              <a:rect l="l" t="t" r="r" b="b"/>
              <a:pathLst>
                <a:path w="32940" h="39506" extrusionOk="0">
                  <a:moveTo>
                    <a:pt x="11608" y="1"/>
                  </a:moveTo>
                  <a:cubicBezTo>
                    <a:pt x="9913" y="1"/>
                    <a:pt x="8212" y="476"/>
                    <a:pt x="6775" y="1482"/>
                  </a:cubicBezTo>
                  <a:cubicBezTo>
                    <a:pt x="2337" y="4518"/>
                    <a:pt x="1" y="10125"/>
                    <a:pt x="1402" y="15498"/>
                  </a:cubicBezTo>
                  <a:cubicBezTo>
                    <a:pt x="1402" y="17134"/>
                    <a:pt x="1869" y="18769"/>
                    <a:pt x="2337" y="20638"/>
                  </a:cubicBezTo>
                  <a:cubicBezTo>
                    <a:pt x="3038" y="23207"/>
                    <a:pt x="4439" y="25777"/>
                    <a:pt x="6074" y="27880"/>
                  </a:cubicBezTo>
                  <a:cubicBezTo>
                    <a:pt x="9345" y="31384"/>
                    <a:pt x="12849" y="34654"/>
                    <a:pt x="16821" y="37458"/>
                  </a:cubicBezTo>
                  <a:cubicBezTo>
                    <a:pt x="18623" y="38769"/>
                    <a:pt x="20771" y="39505"/>
                    <a:pt x="22941" y="39505"/>
                  </a:cubicBezTo>
                  <a:cubicBezTo>
                    <a:pt x="23864" y="39505"/>
                    <a:pt x="24791" y="39372"/>
                    <a:pt x="25698" y="39093"/>
                  </a:cubicBezTo>
                  <a:cubicBezTo>
                    <a:pt x="26632" y="38859"/>
                    <a:pt x="27800" y="38392"/>
                    <a:pt x="28501" y="37691"/>
                  </a:cubicBezTo>
                  <a:cubicBezTo>
                    <a:pt x="31538" y="34654"/>
                    <a:pt x="32940" y="30449"/>
                    <a:pt x="32239" y="26244"/>
                  </a:cubicBezTo>
                  <a:cubicBezTo>
                    <a:pt x="32473" y="23675"/>
                    <a:pt x="32005" y="21105"/>
                    <a:pt x="31071" y="18535"/>
                  </a:cubicBezTo>
                  <a:cubicBezTo>
                    <a:pt x="29436" y="8957"/>
                    <a:pt x="23128" y="3818"/>
                    <a:pt x="14718" y="547"/>
                  </a:cubicBezTo>
                  <a:cubicBezTo>
                    <a:pt x="13728" y="187"/>
                    <a:pt x="12669" y="1"/>
                    <a:pt x="1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8546169">
              <a:off x="3551933" y="4721812"/>
              <a:ext cx="352725" cy="424736"/>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3092217" y="453366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8598875" y="2451766"/>
              <a:ext cx="754577" cy="662835"/>
            </a:xfrm>
            <a:custGeom>
              <a:avLst/>
              <a:gdLst/>
              <a:ahLst/>
              <a:cxnLst/>
              <a:rect l="l" t="t" r="r" b="b"/>
              <a:pathLst>
                <a:path w="237662" h="208767" extrusionOk="0">
                  <a:moveTo>
                    <a:pt x="112080" y="0"/>
                  </a:moveTo>
                  <a:cubicBezTo>
                    <a:pt x="103757" y="0"/>
                    <a:pt x="95435" y="555"/>
                    <a:pt x="87297" y="1665"/>
                  </a:cubicBezTo>
                  <a:cubicBezTo>
                    <a:pt x="74350" y="3514"/>
                    <a:pt x="61959" y="7768"/>
                    <a:pt x="50677" y="14241"/>
                  </a:cubicBezTo>
                  <a:cubicBezTo>
                    <a:pt x="48087" y="15721"/>
                    <a:pt x="45128" y="17016"/>
                    <a:pt x="42354" y="18125"/>
                  </a:cubicBezTo>
                  <a:cubicBezTo>
                    <a:pt x="39949" y="18865"/>
                    <a:pt x="37545" y="19975"/>
                    <a:pt x="35326" y="21269"/>
                  </a:cubicBezTo>
                  <a:cubicBezTo>
                    <a:pt x="26633" y="26078"/>
                    <a:pt x="19050" y="32921"/>
                    <a:pt x="13501" y="41244"/>
                  </a:cubicBezTo>
                  <a:cubicBezTo>
                    <a:pt x="8508" y="48457"/>
                    <a:pt x="5179" y="56410"/>
                    <a:pt x="3514" y="64918"/>
                  </a:cubicBezTo>
                  <a:cubicBezTo>
                    <a:pt x="1665" y="73426"/>
                    <a:pt x="740" y="82118"/>
                    <a:pt x="185" y="90811"/>
                  </a:cubicBezTo>
                  <a:cubicBezTo>
                    <a:pt x="0" y="95805"/>
                    <a:pt x="370" y="100614"/>
                    <a:pt x="1110" y="105422"/>
                  </a:cubicBezTo>
                  <a:cubicBezTo>
                    <a:pt x="2404" y="113560"/>
                    <a:pt x="4069" y="121513"/>
                    <a:pt x="6103" y="129466"/>
                  </a:cubicBezTo>
                  <a:cubicBezTo>
                    <a:pt x="10727" y="147036"/>
                    <a:pt x="18680" y="163497"/>
                    <a:pt x="29592" y="178108"/>
                  </a:cubicBezTo>
                  <a:cubicBezTo>
                    <a:pt x="38100" y="189575"/>
                    <a:pt x="49937" y="198083"/>
                    <a:pt x="63253" y="202707"/>
                  </a:cubicBezTo>
                  <a:cubicBezTo>
                    <a:pt x="74981" y="206746"/>
                    <a:pt x="87259" y="208766"/>
                    <a:pt x="99571" y="208766"/>
                  </a:cubicBezTo>
                  <a:cubicBezTo>
                    <a:pt x="104734" y="208766"/>
                    <a:pt x="109903" y="208411"/>
                    <a:pt x="115039" y="207700"/>
                  </a:cubicBezTo>
                  <a:cubicBezTo>
                    <a:pt x="124287" y="206591"/>
                    <a:pt x="133535" y="204741"/>
                    <a:pt x="142412" y="201967"/>
                  </a:cubicBezTo>
                  <a:cubicBezTo>
                    <a:pt x="158318" y="197343"/>
                    <a:pt x="173484" y="190500"/>
                    <a:pt x="187540" y="181807"/>
                  </a:cubicBezTo>
                  <a:cubicBezTo>
                    <a:pt x="192719" y="178478"/>
                    <a:pt x="197712" y="174779"/>
                    <a:pt x="202521" y="170710"/>
                  </a:cubicBezTo>
                  <a:cubicBezTo>
                    <a:pt x="216577" y="158688"/>
                    <a:pt x="226750" y="142783"/>
                    <a:pt x="231928" y="124842"/>
                  </a:cubicBezTo>
                  <a:cubicBezTo>
                    <a:pt x="236182" y="111896"/>
                    <a:pt x="237662" y="98024"/>
                    <a:pt x="235997" y="84523"/>
                  </a:cubicBezTo>
                  <a:cubicBezTo>
                    <a:pt x="233223" y="60664"/>
                    <a:pt x="220831" y="39210"/>
                    <a:pt x="201781" y="24783"/>
                  </a:cubicBezTo>
                  <a:cubicBezTo>
                    <a:pt x="190684" y="16461"/>
                    <a:pt x="178108" y="10357"/>
                    <a:pt x="164791" y="7028"/>
                  </a:cubicBezTo>
                  <a:cubicBezTo>
                    <a:pt x="147591" y="2404"/>
                    <a:pt x="129836" y="0"/>
                    <a:pt x="11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6"/>
          <p:cNvSpPr txBox="1">
            <a:spLocks noGrp="1"/>
          </p:cNvSpPr>
          <p:nvPr>
            <p:ph type="subTitle" idx="1"/>
          </p:nvPr>
        </p:nvSpPr>
        <p:spPr>
          <a:xfrm>
            <a:off x="6051775" y="3927775"/>
            <a:ext cx="23790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Barlow"/>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Font typeface="Barlow"/>
              <a:buNone/>
              <a:defRPr sz="1600">
                <a:latin typeface="Barlow"/>
                <a:ea typeface="Barlow"/>
                <a:cs typeface="Barlow"/>
                <a:sym typeface="Barlow"/>
              </a:defRPr>
            </a:lvl4pPr>
            <a:lvl5pPr lvl="4" algn="ctr" rtl="0">
              <a:lnSpc>
                <a:spcPct val="100000"/>
              </a:lnSpc>
              <a:spcBef>
                <a:spcPts val="0"/>
              </a:spcBef>
              <a:spcAft>
                <a:spcPts val="0"/>
              </a:spcAft>
              <a:buSzPts val="1600"/>
              <a:buFont typeface="Barlow"/>
              <a:buNone/>
              <a:defRPr sz="1600">
                <a:latin typeface="Barlow"/>
                <a:ea typeface="Barlow"/>
                <a:cs typeface="Barlow"/>
                <a:sym typeface="Barlow"/>
              </a:defRPr>
            </a:lvl5pPr>
            <a:lvl6pPr lvl="5" algn="ctr" rtl="0">
              <a:lnSpc>
                <a:spcPct val="100000"/>
              </a:lnSpc>
              <a:spcBef>
                <a:spcPts val="0"/>
              </a:spcBef>
              <a:spcAft>
                <a:spcPts val="0"/>
              </a:spcAft>
              <a:buSzPts val="1600"/>
              <a:buFont typeface="Barlow"/>
              <a:buNone/>
              <a:defRPr sz="1600">
                <a:latin typeface="Barlow"/>
                <a:ea typeface="Barlow"/>
                <a:cs typeface="Barlow"/>
                <a:sym typeface="Barlow"/>
              </a:defRPr>
            </a:lvl6pPr>
            <a:lvl7pPr lvl="6" algn="ctr" rtl="0">
              <a:lnSpc>
                <a:spcPct val="100000"/>
              </a:lnSpc>
              <a:spcBef>
                <a:spcPts val="0"/>
              </a:spcBef>
              <a:spcAft>
                <a:spcPts val="0"/>
              </a:spcAft>
              <a:buSzPts val="1600"/>
              <a:buFont typeface="Barlow"/>
              <a:buNone/>
              <a:defRPr sz="1600">
                <a:latin typeface="Barlow"/>
                <a:ea typeface="Barlow"/>
                <a:cs typeface="Barlow"/>
                <a:sym typeface="Barlow"/>
              </a:defRPr>
            </a:lvl7pPr>
            <a:lvl8pPr lvl="7" algn="ctr" rtl="0">
              <a:lnSpc>
                <a:spcPct val="100000"/>
              </a:lnSpc>
              <a:spcBef>
                <a:spcPts val="0"/>
              </a:spcBef>
              <a:spcAft>
                <a:spcPts val="0"/>
              </a:spcAft>
              <a:buSzPts val="1600"/>
              <a:buFont typeface="Barlow"/>
              <a:buNone/>
              <a:defRPr sz="1600">
                <a:latin typeface="Barlow"/>
                <a:ea typeface="Barlow"/>
                <a:cs typeface="Barlow"/>
                <a:sym typeface="Barlow"/>
              </a:defRPr>
            </a:lvl8pPr>
            <a:lvl9pPr lvl="8" algn="ctr" rtl="0">
              <a:lnSpc>
                <a:spcPct val="100000"/>
              </a:lnSpc>
              <a:spcBef>
                <a:spcPts val="0"/>
              </a:spcBef>
              <a:spcAft>
                <a:spcPts val="0"/>
              </a:spcAft>
              <a:buSzPts val="1600"/>
              <a:buFont typeface="Barlow"/>
              <a:buNone/>
              <a:defRPr sz="1600">
                <a:latin typeface="Barlow"/>
                <a:ea typeface="Barlow"/>
                <a:cs typeface="Barlow"/>
                <a:sym typeface="Barlow"/>
              </a:defRPr>
            </a:lvl9pPr>
          </a:lstStyle>
          <a:p>
            <a:endParaRPr/>
          </a:p>
        </p:txBody>
      </p:sp>
      <p:sp>
        <p:nvSpPr>
          <p:cNvPr id="444" name="Google Shape;444;p16"/>
          <p:cNvSpPr txBox="1">
            <a:spLocks noGrp="1"/>
          </p:cNvSpPr>
          <p:nvPr>
            <p:ph type="subTitle" idx="2"/>
          </p:nvPr>
        </p:nvSpPr>
        <p:spPr>
          <a:xfrm>
            <a:off x="3382500" y="3927775"/>
            <a:ext cx="23790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Barlow"/>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Font typeface="Barlow"/>
              <a:buNone/>
              <a:defRPr sz="1600">
                <a:latin typeface="Barlow"/>
                <a:ea typeface="Barlow"/>
                <a:cs typeface="Barlow"/>
                <a:sym typeface="Barlow"/>
              </a:defRPr>
            </a:lvl4pPr>
            <a:lvl5pPr lvl="4" algn="ctr" rtl="0">
              <a:lnSpc>
                <a:spcPct val="100000"/>
              </a:lnSpc>
              <a:spcBef>
                <a:spcPts val="0"/>
              </a:spcBef>
              <a:spcAft>
                <a:spcPts val="0"/>
              </a:spcAft>
              <a:buSzPts val="1600"/>
              <a:buFont typeface="Barlow"/>
              <a:buNone/>
              <a:defRPr sz="1600">
                <a:latin typeface="Barlow"/>
                <a:ea typeface="Barlow"/>
                <a:cs typeface="Barlow"/>
                <a:sym typeface="Barlow"/>
              </a:defRPr>
            </a:lvl5pPr>
            <a:lvl6pPr lvl="5" algn="ctr" rtl="0">
              <a:lnSpc>
                <a:spcPct val="100000"/>
              </a:lnSpc>
              <a:spcBef>
                <a:spcPts val="0"/>
              </a:spcBef>
              <a:spcAft>
                <a:spcPts val="0"/>
              </a:spcAft>
              <a:buSzPts val="1600"/>
              <a:buFont typeface="Barlow"/>
              <a:buNone/>
              <a:defRPr sz="1600">
                <a:latin typeface="Barlow"/>
                <a:ea typeface="Barlow"/>
                <a:cs typeface="Barlow"/>
                <a:sym typeface="Barlow"/>
              </a:defRPr>
            </a:lvl6pPr>
            <a:lvl7pPr lvl="6" algn="ctr" rtl="0">
              <a:lnSpc>
                <a:spcPct val="100000"/>
              </a:lnSpc>
              <a:spcBef>
                <a:spcPts val="0"/>
              </a:spcBef>
              <a:spcAft>
                <a:spcPts val="0"/>
              </a:spcAft>
              <a:buSzPts val="1600"/>
              <a:buFont typeface="Barlow"/>
              <a:buNone/>
              <a:defRPr sz="1600">
                <a:latin typeface="Barlow"/>
                <a:ea typeface="Barlow"/>
                <a:cs typeface="Barlow"/>
                <a:sym typeface="Barlow"/>
              </a:defRPr>
            </a:lvl7pPr>
            <a:lvl8pPr lvl="7" algn="ctr" rtl="0">
              <a:lnSpc>
                <a:spcPct val="100000"/>
              </a:lnSpc>
              <a:spcBef>
                <a:spcPts val="0"/>
              </a:spcBef>
              <a:spcAft>
                <a:spcPts val="0"/>
              </a:spcAft>
              <a:buSzPts val="1600"/>
              <a:buFont typeface="Barlow"/>
              <a:buNone/>
              <a:defRPr sz="1600">
                <a:latin typeface="Barlow"/>
                <a:ea typeface="Barlow"/>
                <a:cs typeface="Barlow"/>
                <a:sym typeface="Barlow"/>
              </a:defRPr>
            </a:lvl8pPr>
            <a:lvl9pPr lvl="8" algn="ctr" rtl="0">
              <a:lnSpc>
                <a:spcPct val="100000"/>
              </a:lnSpc>
              <a:spcBef>
                <a:spcPts val="0"/>
              </a:spcBef>
              <a:spcAft>
                <a:spcPts val="0"/>
              </a:spcAft>
              <a:buSzPts val="1600"/>
              <a:buFont typeface="Barlow"/>
              <a:buNone/>
              <a:defRPr sz="1600">
                <a:latin typeface="Barlow"/>
                <a:ea typeface="Barlow"/>
                <a:cs typeface="Barlow"/>
                <a:sym typeface="Barlow"/>
              </a:defRPr>
            </a:lvl9pPr>
          </a:lstStyle>
          <a:p>
            <a:endParaRPr/>
          </a:p>
        </p:txBody>
      </p:sp>
      <p:sp>
        <p:nvSpPr>
          <p:cNvPr id="445" name="Google Shape;445;p16"/>
          <p:cNvSpPr txBox="1">
            <a:spLocks noGrp="1"/>
          </p:cNvSpPr>
          <p:nvPr>
            <p:ph type="subTitle" idx="3"/>
          </p:nvPr>
        </p:nvSpPr>
        <p:spPr>
          <a:xfrm>
            <a:off x="713225" y="3927775"/>
            <a:ext cx="23790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Barlow"/>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Font typeface="Barlow"/>
              <a:buNone/>
              <a:defRPr sz="1600">
                <a:latin typeface="Barlow"/>
                <a:ea typeface="Barlow"/>
                <a:cs typeface="Barlow"/>
                <a:sym typeface="Barlow"/>
              </a:defRPr>
            </a:lvl4pPr>
            <a:lvl5pPr lvl="4" algn="ctr" rtl="0">
              <a:lnSpc>
                <a:spcPct val="100000"/>
              </a:lnSpc>
              <a:spcBef>
                <a:spcPts val="0"/>
              </a:spcBef>
              <a:spcAft>
                <a:spcPts val="0"/>
              </a:spcAft>
              <a:buSzPts val="1600"/>
              <a:buFont typeface="Barlow"/>
              <a:buNone/>
              <a:defRPr sz="1600">
                <a:latin typeface="Barlow"/>
                <a:ea typeface="Barlow"/>
                <a:cs typeface="Barlow"/>
                <a:sym typeface="Barlow"/>
              </a:defRPr>
            </a:lvl5pPr>
            <a:lvl6pPr lvl="5" algn="ctr" rtl="0">
              <a:lnSpc>
                <a:spcPct val="100000"/>
              </a:lnSpc>
              <a:spcBef>
                <a:spcPts val="0"/>
              </a:spcBef>
              <a:spcAft>
                <a:spcPts val="0"/>
              </a:spcAft>
              <a:buSzPts val="1600"/>
              <a:buFont typeface="Barlow"/>
              <a:buNone/>
              <a:defRPr sz="1600">
                <a:latin typeface="Barlow"/>
                <a:ea typeface="Barlow"/>
                <a:cs typeface="Barlow"/>
                <a:sym typeface="Barlow"/>
              </a:defRPr>
            </a:lvl6pPr>
            <a:lvl7pPr lvl="6" algn="ctr" rtl="0">
              <a:lnSpc>
                <a:spcPct val="100000"/>
              </a:lnSpc>
              <a:spcBef>
                <a:spcPts val="0"/>
              </a:spcBef>
              <a:spcAft>
                <a:spcPts val="0"/>
              </a:spcAft>
              <a:buSzPts val="1600"/>
              <a:buFont typeface="Barlow"/>
              <a:buNone/>
              <a:defRPr sz="1600">
                <a:latin typeface="Barlow"/>
                <a:ea typeface="Barlow"/>
                <a:cs typeface="Barlow"/>
                <a:sym typeface="Barlow"/>
              </a:defRPr>
            </a:lvl7pPr>
            <a:lvl8pPr lvl="7" algn="ctr" rtl="0">
              <a:lnSpc>
                <a:spcPct val="100000"/>
              </a:lnSpc>
              <a:spcBef>
                <a:spcPts val="0"/>
              </a:spcBef>
              <a:spcAft>
                <a:spcPts val="0"/>
              </a:spcAft>
              <a:buSzPts val="1600"/>
              <a:buFont typeface="Barlow"/>
              <a:buNone/>
              <a:defRPr sz="1600">
                <a:latin typeface="Barlow"/>
                <a:ea typeface="Barlow"/>
                <a:cs typeface="Barlow"/>
                <a:sym typeface="Barlow"/>
              </a:defRPr>
            </a:lvl8pPr>
            <a:lvl9pPr lvl="8" algn="ctr" rtl="0">
              <a:lnSpc>
                <a:spcPct val="100000"/>
              </a:lnSpc>
              <a:spcBef>
                <a:spcPts val="0"/>
              </a:spcBef>
              <a:spcAft>
                <a:spcPts val="0"/>
              </a:spcAft>
              <a:buSzPts val="1600"/>
              <a:buFont typeface="Barlow"/>
              <a:buNone/>
              <a:defRPr sz="1600">
                <a:latin typeface="Barlow"/>
                <a:ea typeface="Barlow"/>
                <a:cs typeface="Barlow"/>
                <a:sym typeface="Barlow"/>
              </a:defRPr>
            </a:lvl9pPr>
          </a:lstStyle>
          <a:p>
            <a:endParaRPr/>
          </a:p>
        </p:txBody>
      </p:sp>
      <p:sp>
        <p:nvSpPr>
          <p:cNvPr id="446" name="Google Shape;446;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7" name="Google Shape;447;p16"/>
          <p:cNvSpPr txBox="1">
            <a:spLocks noGrp="1"/>
          </p:cNvSpPr>
          <p:nvPr>
            <p:ph type="title" idx="4" hasCustomPrompt="1"/>
          </p:nvPr>
        </p:nvSpPr>
        <p:spPr>
          <a:xfrm>
            <a:off x="4011000" y="2071978"/>
            <a:ext cx="1122000" cy="37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48" name="Google Shape;448;p16"/>
          <p:cNvSpPr txBox="1">
            <a:spLocks noGrp="1"/>
          </p:cNvSpPr>
          <p:nvPr>
            <p:ph type="title" idx="5" hasCustomPrompt="1"/>
          </p:nvPr>
        </p:nvSpPr>
        <p:spPr>
          <a:xfrm>
            <a:off x="6676000" y="2407125"/>
            <a:ext cx="1122000" cy="37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49" name="Google Shape;449;p16"/>
          <p:cNvSpPr txBox="1">
            <a:spLocks noGrp="1"/>
          </p:cNvSpPr>
          <p:nvPr>
            <p:ph type="title" idx="6" hasCustomPrompt="1"/>
          </p:nvPr>
        </p:nvSpPr>
        <p:spPr>
          <a:xfrm>
            <a:off x="1274650" y="2407125"/>
            <a:ext cx="1122000" cy="37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0" name="Google Shape;450;p16"/>
          <p:cNvSpPr txBox="1">
            <a:spLocks noGrp="1"/>
          </p:cNvSpPr>
          <p:nvPr>
            <p:ph type="title" idx="7"/>
          </p:nvPr>
        </p:nvSpPr>
        <p:spPr>
          <a:xfrm>
            <a:off x="1058824" y="3506025"/>
            <a:ext cx="1644900" cy="226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451" name="Google Shape;451;p16"/>
          <p:cNvSpPr txBox="1">
            <a:spLocks noGrp="1"/>
          </p:cNvSpPr>
          <p:nvPr>
            <p:ph type="title" idx="8"/>
          </p:nvPr>
        </p:nvSpPr>
        <p:spPr>
          <a:xfrm>
            <a:off x="3749548" y="3506025"/>
            <a:ext cx="1644900" cy="226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452" name="Google Shape;452;p16"/>
          <p:cNvSpPr txBox="1">
            <a:spLocks noGrp="1"/>
          </p:cNvSpPr>
          <p:nvPr>
            <p:ph type="title" idx="9"/>
          </p:nvPr>
        </p:nvSpPr>
        <p:spPr>
          <a:xfrm>
            <a:off x="6244475" y="3506100"/>
            <a:ext cx="1984800" cy="226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blipFill>
          <a:blip r:embed="rId2">
            <a:alphaModFix/>
          </a:blip>
          <a:stretch>
            <a:fillRect/>
          </a:stretch>
        </a:blipFill>
        <a:effectLst/>
      </p:bgPr>
    </p:bg>
    <p:spTree>
      <p:nvGrpSpPr>
        <p:cNvPr id="1" name="Shape 453"/>
        <p:cNvGrpSpPr/>
        <p:nvPr/>
      </p:nvGrpSpPr>
      <p:grpSpPr>
        <a:xfrm>
          <a:off x="0" y="0"/>
          <a:ext cx="0" cy="0"/>
          <a:chOff x="0" y="0"/>
          <a:chExt cx="0" cy="0"/>
        </a:xfrm>
      </p:grpSpPr>
      <p:grpSp>
        <p:nvGrpSpPr>
          <p:cNvPr id="454" name="Google Shape;454;p17"/>
          <p:cNvGrpSpPr/>
          <p:nvPr/>
        </p:nvGrpSpPr>
        <p:grpSpPr>
          <a:xfrm>
            <a:off x="112047" y="1638763"/>
            <a:ext cx="8999703" cy="3844049"/>
            <a:chOff x="112047" y="1638763"/>
            <a:chExt cx="8999703" cy="3844049"/>
          </a:xfrm>
        </p:grpSpPr>
        <p:sp>
          <p:nvSpPr>
            <p:cNvPr id="455" name="Google Shape;455;p17"/>
            <p:cNvSpPr/>
            <p:nvPr/>
          </p:nvSpPr>
          <p:spPr>
            <a:xfrm>
              <a:off x="8551375" y="1638763"/>
              <a:ext cx="560375" cy="697700"/>
            </a:xfrm>
            <a:custGeom>
              <a:avLst/>
              <a:gdLst/>
              <a:ahLst/>
              <a:cxnLst/>
              <a:rect l="l" t="t" r="r" b="b"/>
              <a:pathLst>
                <a:path w="22415" h="27908" extrusionOk="0">
                  <a:moveTo>
                    <a:pt x="8899" y="1"/>
                  </a:moveTo>
                  <a:cubicBezTo>
                    <a:pt x="7084" y="1"/>
                    <a:pt x="5275" y="799"/>
                    <a:pt x="4018" y="2335"/>
                  </a:cubicBezTo>
                  <a:cubicBezTo>
                    <a:pt x="3172" y="3392"/>
                    <a:pt x="2538" y="4449"/>
                    <a:pt x="2115" y="5718"/>
                  </a:cubicBezTo>
                  <a:cubicBezTo>
                    <a:pt x="1" y="13542"/>
                    <a:pt x="3172" y="22000"/>
                    <a:pt x="9727" y="26652"/>
                  </a:cubicBezTo>
                  <a:cubicBezTo>
                    <a:pt x="10906" y="27477"/>
                    <a:pt x="12282" y="27908"/>
                    <a:pt x="13672" y="27908"/>
                  </a:cubicBezTo>
                  <a:cubicBezTo>
                    <a:pt x="14775" y="27908"/>
                    <a:pt x="15887" y="27636"/>
                    <a:pt x="16917" y="27075"/>
                  </a:cubicBezTo>
                  <a:cubicBezTo>
                    <a:pt x="20300" y="25383"/>
                    <a:pt x="22415" y="21788"/>
                    <a:pt x="22415" y="17982"/>
                  </a:cubicBezTo>
                  <a:cubicBezTo>
                    <a:pt x="22415" y="17136"/>
                    <a:pt x="22203" y="16079"/>
                    <a:pt x="21992" y="15233"/>
                  </a:cubicBezTo>
                  <a:cubicBezTo>
                    <a:pt x="20934" y="10581"/>
                    <a:pt x="18397" y="6564"/>
                    <a:pt x="15225" y="3180"/>
                  </a:cubicBezTo>
                  <a:cubicBezTo>
                    <a:pt x="14168" y="2123"/>
                    <a:pt x="12899" y="1277"/>
                    <a:pt x="11630" y="643"/>
                  </a:cubicBezTo>
                  <a:cubicBezTo>
                    <a:pt x="10768" y="212"/>
                    <a:pt x="9833" y="1"/>
                    <a:pt x="8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8300695" y="4486041"/>
              <a:ext cx="408647" cy="479112"/>
            </a:xfrm>
            <a:custGeom>
              <a:avLst/>
              <a:gdLst/>
              <a:ahLst/>
              <a:cxnLst/>
              <a:rect l="l" t="t" r="r" b="b"/>
              <a:pathLst>
                <a:path w="22194" h="26021" extrusionOk="0">
                  <a:moveTo>
                    <a:pt x="9966" y="1"/>
                  </a:moveTo>
                  <a:cubicBezTo>
                    <a:pt x="8722" y="1"/>
                    <a:pt x="7582" y="523"/>
                    <a:pt x="6775" y="1491"/>
                  </a:cubicBezTo>
                  <a:cubicBezTo>
                    <a:pt x="5607" y="2425"/>
                    <a:pt x="4439" y="3360"/>
                    <a:pt x="3271" y="4061"/>
                  </a:cubicBezTo>
                  <a:cubicBezTo>
                    <a:pt x="2337" y="4761"/>
                    <a:pt x="1636" y="5696"/>
                    <a:pt x="1402" y="6864"/>
                  </a:cubicBezTo>
                  <a:cubicBezTo>
                    <a:pt x="935" y="8266"/>
                    <a:pt x="468" y="9667"/>
                    <a:pt x="234" y="11069"/>
                  </a:cubicBezTo>
                  <a:cubicBezTo>
                    <a:pt x="0" y="12471"/>
                    <a:pt x="234" y="14106"/>
                    <a:pt x="935" y="15274"/>
                  </a:cubicBezTo>
                  <a:cubicBezTo>
                    <a:pt x="2804" y="19713"/>
                    <a:pt x="6308" y="22983"/>
                    <a:pt x="10513" y="25086"/>
                  </a:cubicBezTo>
                  <a:cubicBezTo>
                    <a:pt x="11915" y="25786"/>
                    <a:pt x="13316" y="26020"/>
                    <a:pt x="14952" y="26020"/>
                  </a:cubicBezTo>
                  <a:cubicBezTo>
                    <a:pt x="16353" y="26020"/>
                    <a:pt x="17755" y="25786"/>
                    <a:pt x="18689" y="25086"/>
                  </a:cubicBezTo>
                  <a:cubicBezTo>
                    <a:pt x="21025" y="23217"/>
                    <a:pt x="22194" y="20413"/>
                    <a:pt x="21726" y="17610"/>
                  </a:cubicBezTo>
                  <a:cubicBezTo>
                    <a:pt x="21259" y="15508"/>
                    <a:pt x="21025" y="13171"/>
                    <a:pt x="20792" y="10835"/>
                  </a:cubicBezTo>
                  <a:cubicBezTo>
                    <a:pt x="20558" y="4995"/>
                    <a:pt x="16587" y="2192"/>
                    <a:pt x="11681" y="323"/>
                  </a:cubicBezTo>
                  <a:cubicBezTo>
                    <a:pt x="11102" y="106"/>
                    <a:pt x="10524"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303509" y="309827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112047" y="20486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3516405" y="4822159"/>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4251642" y="445601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3908444" y="4928917"/>
              <a:ext cx="524678" cy="553894"/>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17"/>
          <p:cNvGrpSpPr/>
          <p:nvPr/>
        </p:nvGrpSpPr>
        <p:grpSpPr>
          <a:xfrm>
            <a:off x="8311069" y="4394678"/>
            <a:ext cx="994696" cy="925312"/>
            <a:chOff x="920750" y="240450"/>
            <a:chExt cx="5619750" cy="5227750"/>
          </a:xfrm>
        </p:grpSpPr>
        <p:sp>
          <p:nvSpPr>
            <p:cNvPr id="463" name="Google Shape;463;p17"/>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7"/>
          <p:cNvGrpSpPr/>
          <p:nvPr/>
        </p:nvGrpSpPr>
        <p:grpSpPr>
          <a:xfrm rot="661379">
            <a:off x="240903" y="4374874"/>
            <a:ext cx="1038960" cy="590047"/>
            <a:chOff x="228650" y="628000"/>
            <a:chExt cx="6803150" cy="4041675"/>
          </a:xfrm>
        </p:grpSpPr>
        <p:sp>
          <p:nvSpPr>
            <p:cNvPr id="488" name="Google Shape;488;p17"/>
            <p:cNvSpPr/>
            <p:nvPr/>
          </p:nvSpPr>
          <p:spPr>
            <a:xfrm>
              <a:off x="1080225" y="1825400"/>
              <a:ext cx="5109450" cy="1999475"/>
            </a:xfrm>
            <a:custGeom>
              <a:avLst/>
              <a:gdLst/>
              <a:ahLst/>
              <a:cxnLst/>
              <a:rect l="l" t="t" r="r" b="b"/>
              <a:pathLst>
                <a:path w="204378" h="79979" extrusionOk="0">
                  <a:moveTo>
                    <a:pt x="78061" y="0"/>
                  </a:moveTo>
                  <a:cubicBezTo>
                    <a:pt x="57906" y="0"/>
                    <a:pt x="37601" y="2805"/>
                    <a:pt x="17410" y="9681"/>
                  </a:cubicBezTo>
                  <a:cubicBezTo>
                    <a:pt x="11355" y="11195"/>
                    <a:pt x="6056" y="14980"/>
                    <a:pt x="3028" y="20279"/>
                  </a:cubicBezTo>
                  <a:cubicBezTo>
                    <a:pt x="384" y="25568"/>
                    <a:pt x="2936" y="32879"/>
                    <a:pt x="7156" y="32879"/>
                  </a:cubicBezTo>
                  <a:cubicBezTo>
                    <a:pt x="7252" y="32879"/>
                    <a:pt x="7350" y="32875"/>
                    <a:pt x="7448" y="32867"/>
                  </a:cubicBezTo>
                  <a:lnTo>
                    <a:pt x="7448" y="32867"/>
                  </a:lnTo>
                  <a:lnTo>
                    <a:pt x="0" y="35039"/>
                  </a:lnTo>
                  <a:cubicBezTo>
                    <a:pt x="49959" y="55098"/>
                    <a:pt x="100297" y="75158"/>
                    <a:pt x="154797" y="79321"/>
                  </a:cubicBezTo>
                  <a:cubicBezTo>
                    <a:pt x="157558" y="79763"/>
                    <a:pt x="160352" y="79979"/>
                    <a:pt x="163149" y="79979"/>
                  </a:cubicBezTo>
                  <a:cubicBezTo>
                    <a:pt x="169938" y="79979"/>
                    <a:pt x="176750" y="78705"/>
                    <a:pt x="183183" y="76293"/>
                  </a:cubicBezTo>
                  <a:cubicBezTo>
                    <a:pt x="193402" y="72130"/>
                    <a:pt x="200972" y="63046"/>
                    <a:pt x="203242" y="52071"/>
                  </a:cubicBezTo>
                  <a:cubicBezTo>
                    <a:pt x="204378" y="42609"/>
                    <a:pt x="200972" y="33147"/>
                    <a:pt x="194159" y="27091"/>
                  </a:cubicBezTo>
                  <a:cubicBezTo>
                    <a:pt x="187725" y="21793"/>
                    <a:pt x="179777" y="18008"/>
                    <a:pt x="171829" y="16115"/>
                  </a:cubicBezTo>
                  <a:cubicBezTo>
                    <a:pt x="141648" y="7061"/>
                    <a:pt x="110042" y="0"/>
                    <a:pt x="78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228650" y="628000"/>
              <a:ext cx="6803150" cy="4041675"/>
            </a:xfrm>
            <a:custGeom>
              <a:avLst/>
              <a:gdLst/>
              <a:ahLst/>
              <a:cxnLst/>
              <a:rect l="l" t="t" r="r" b="b"/>
              <a:pathLst>
                <a:path w="272126" h="161667" extrusionOk="0">
                  <a:moveTo>
                    <a:pt x="125276" y="6105"/>
                  </a:moveTo>
                  <a:cubicBezTo>
                    <a:pt x="126033" y="6862"/>
                    <a:pt x="127169" y="7240"/>
                    <a:pt x="127547" y="8375"/>
                  </a:cubicBezTo>
                  <a:cubicBezTo>
                    <a:pt x="132467" y="17837"/>
                    <a:pt x="135495" y="28435"/>
                    <a:pt x="135874" y="39410"/>
                  </a:cubicBezTo>
                  <a:cubicBezTo>
                    <a:pt x="136252" y="40924"/>
                    <a:pt x="135495" y="42438"/>
                    <a:pt x="134360" y="43574"/>
                  </a:cubicBezTo>
                  <a:cubicBezTo>
                    <a:pt x="133970" y="43639"/>
                    <a:pt x="133581" y="43670"/>
                    <a:pt x="133193" y="43670"/>
                  </a:cubicBezTo>
                  <a:cubicBezTo>
                    <a:pt x="131321" y="43670"/>
                    <a:pt x="129493" y="42935"/>
                    <a:pt x="127926" y="41681"/>
                  </a:cubicBezTo>
                  <a:cubicBezTo>
                    <a:pt x="127547" y="41681"/>
                    <a:pt x="127547" y="41303"/>
                    <a:pt x="127547" y="40924"/>
                  </a:cubicBezTo>
                  <a:cubicBezTo>
                    <a:pt x="123762" y="31841"/>
                    <a:pt x="121492" y="22001"/>
                    <a:pt x="121492" y="12160"/>
                  </a:cubicBezTo>
                  <a:cubicBezTo>
                    <a:pt x="121113" y="10646"/>
                    <a:pt x="121870" y="8754"/>
                    <a:pt x="123005" y="7619"/>
                  </a:cubicBezTo>
                  <a:cubicBezTo>
                    <a:pt x="123762" y="6862"/>
                    <a:pt x="124519" y="6483"/>
                    <a:pt x="125276" y="6105"/>
                  </a:cubicBezTo>
                  <a:close/>
                  <a:moveTo>
                    <a:pt x="23455" y="52881"/>
                  </a:moveTo>
                  <a:cubicBezTo>
                    <a:pt x="30114" y="52881"/>
                    <a:pt x="36718" y="53642"/>
                    <a:pt x="43147" y="54928"/>
                  </a:cubicBezTo>
                  <a:cubicBezTo>
                    <a:pt x="44282" y="54928"/>
                    <a:pt x="45039" y="55306"/>
                    <a:pt x="45796" y="56063"/>
                  </a:cubicBezTo>
                  <a:cubicBezTo>
                    <a:pt x="46175" y="56442"/>
                    <a:pt x="46553" y="57199"/>
                    <a:pt x="46553" y="57577"/>
                  </a:cubicBezTo>
                  <a:cubicBezTo>
                    <a:pt x="46932" y="58334"/>
                    <a:pt x="46553" y="59091"/>
                    <a:pt x="45796" y="59091"/>
                  </a:cubicBezTo>
                  <a:cubicBezTo>
                    <a:pt x="44661" y="59470"/>
                    <a:pt x="43525" y="59848"/>
                    <a:pt x="42011" y="60227"/>
                  </a:cubicBezTo>
                  <a:cubicBezTo>
                    <a:pt x="39208" y="60517"/>
                    <a:pt x="36404" y="60659"/>
                    <a:pt x="33607" y="60659"/>
                  </a:cubicBezTo>
                  <a:cubicBezTo>
                    <a:pt x="25453" y="60659"/>
                    <a:pt x="17353" y="59453"/>
                    <a:pt x="9462" y="57199"/>
                  </a:cubicBezTo>
                  <a:cubicBezTo>
                    <a:pt x="8705" y="57199"/>
                    <a:pt x="8705" y="56442"/>
                    <a:pt x="8327" y="56063"/>
                  </a:cubicBezTo>
                  <a:cubicBezTo>
                    <a:pt x="9462" y="53414"/>
                    <a:pt x="12112" y="53793"/>
                    <a:pt x="14004" y="53414"/>
                  </a:cubicBezTo>
                  <a:cubicBezTo>
                    <a:pt x="17159" y="53050"/>
                    <a:pt x="20313" y="52881"/>
                    <a:pt x="23455" y="52881"/>
                  </a:cubicBezTo>
                  <a:close/>
                  <a:moveTo>
                    <a:pt x="70998" y="34950"/>
                  </a:moveTo>
                  <a:cubicBezTo>
                    <a:pt x="73304" y="34950"/>
                    <a:pt x="75649" y="35653"/>
                    <a:pt x="77588" y="36761"/>
                  </a:cubicBezTo>
                  <a:cubicBezTo>
                    <a:pt x="85915" y="40167"/>
                    <a:pt x="93863" y="44709"/>
                    <a:pt x="101432" y="49629"/>
                  </a:cubicBezTo>
                  <a:cubicBezTo>
                    <a:pt x="104460" y="51143"/>
                    <a:pt x="106731" y="53793"/>
                    <a:pt x="108245" y="56820"/>
                  </a:cubicBezTo>
                  <a:cubicBezTo>
                    <a:pt x="108623" y="57956"/>
                    <a:pt x="109002" y="59091"/>
                    <a:pt x="108623" y="60227"/>
                  </a:cubicBezTo>
                  <a:cubicBezTo>
                    <a:pt x="108180" y="61113"/>
                    <a:pt x="107477" y="61481"/>
                    <a:pt x="106742" y="61481"/>
                  </a:cubicBezTo>
                  <a:cubicBezTo>
                    <a:pt x="106223" y="61481"/>
                    <a:pt x="105687" y="61297"/>
                    <a:pt x="105217" y="60984"/>
                  </a:cubicBezTo>
                  <a:cubicBezTo>
                    <a:pt x="102189" y="60227"/>
                    <a:pt x="99540" y="59091"/>
                    <a:pt x="96891" y="57956"/>
                  </a:cubicBezTo>
                  <a:cubicBezTo>
                    <a:pt x="87807" y="53414"/>
                    <a:pt x="79481" y="47737"/>
                    <a:pt x="71911" y="40924"/>
                  </a:cubicBezTo>
                  <a:cubicBezTo>
                    <a:pt x="70019" y="39789"/>
                    <a:pt x="68883" y="37518"/>
                    <a:pt x="68505" y="35247"/>
                  </a:cubicBezTo>
                  <a:cubicBezTo>
                    <a:pt x="69316" y="35044"/>
                    <a:pt x="70155" y="34950"/>
                    <a:pt x="70998" y="34950"/>
                  </a:cubicBezTo>
                  <a:close/>
                  <a:moveTo>
                    <a:pt x="167713" y="48872"/>
                  </a:moveTo>
                  <a:cubicBezTo>
                    <a:pt x="168990" y="48872"/>
                    <a:pt x="170126" y="49062"/>
                    <a:pt x="170694" y="49629"/>
                  </a:cubicBezTo>
                  <a:cubicBezTo>
                    <a:pt x="172586" y="52279"/>
                    <a:pt x="169180" y="53793"/>
                    <a:pt x="168044" y="55306"/>
                  </a:cubicBezTo>
                  <a:cubicBezTo>
                    <a:pt x="162367" y="61741"/>
                    <a:pt x="155555" y="67039"/>
                    <a:pt x="147985" y="71202"/>
                  </a:cubicBezTo>
                  <a:cubicBezTo>
                    <a:pt x="146471" y="71581"/>
                    <a:pt x="144957" y="72338"/>
                    <a:pt x="143443" y="72338"/>
                  </a:cubicBezTo>
                  <a:cubicBezTo>
                    <a:pt x="143191" y="72590"/>
                    <a:pt x="142897" y="72674"/>
                    <a:pt x="142616" y="72674"/>
                  </a:cubicBezTo>
                  <a:cubicBezTo>
                    <a:pt x="142055" y="72674"/>
                    <a:pt x="141551" y="72338"/>
                    <a:pt x="141551" y="72338"/>
                  </a:cubicBezTo>
                  <a:cubicBezTo>
                    <a:pt x="141172" y="71581"/>
                    <a:pt x="141172" y="70824"/>
                    <a:pt x="141551" y="70067"/>
                  </a:cubicBezTo>
                  <a:cubicBezTo>
                    <a:pt x="146471" y="63254"/>
                    <a:pt x="152148" y="57199"/>
                    <a:pt x="158961" y="51900"/>
                  </a:cubicBezTo>
                  <a:cubicBezTo>
                    <a:pt x="160475" y="50765"/>
                    <a:pt x="162367" y="49629"/>
                    <a:pt x="163881" y="49251"/>
                  </a:cubicBezTo>
                  <a:cubicBezTo>
                    <a:pt x="165016" y="49062"/>
                    <a:pt x="166436" y="48872"/>
                    <a:pt x="167713" y="48872"/>
                  </a:cubicBezTo>
                  <a:close/>
                  <a:moveTo>
                    <a:pt x="263799" y="62497"/>
                  </a:moveTo>
                  <a:cubicBezTo>
                    <a:pt x="264177" y="63633"/>
                    <a:pt x="264556" y="64390"/>
                    <a:pt x="264177" y="64768"/>
                  </a:cubicBezTo>
                  <a:cubicBezTo>
                    <a:pt x="263420" y="66282"/>
                    <a:pt x="262285" y="67418"/>
                    <a:pt x="261150" y="68175"/>
                  </a:cubicBezTo>
                  <a:cubicBezTo>
                    <a:pt x="255094" y="72338"/>
                    <a:pt x="249038" y="76123"/>
                    <a:pt x="242983" y="79907"/>
                  </a:cubicBezTo>
                  <a:lnTo>
                    <a:pt x="242226" y="80664"/>
                  </a:lnTo>
                  <a:cubicBezTo>
                    <a:pt x="241090" y="81043"/>
                    <a:pt x="239955" y="81232"/>
                    <a:pt x="238819" y="81232"/>
                  </a:cubicBezTo>
                  <a:cubicBezTo>
                    <a:pt x="237684" y="81232"/>
                    <a:pt x="236549" y="81043"/>
                    <a:pt x="235413" y="80664"/>
                  </a:cubicBezTo>
                  <a:cubicBezTo>
                    <a:pt x="234278" y="79907"/>
                    <a:pt x="235413" y="76880"/>
                    <a:pt x="238062" y="74609"/>
                  </a:cubicBezTo>
                  <a:cubicBezTo>
                    <a:pt x="244497" y="68932"/>
                    <a:pt x="252066" y="64768"/>
                    <a:pt x="260014" y="62497"/>
                  </a:cubicBezTo>
                  <a:close/>
                  <a:moveTo>
                    <a:pt x="116193" y="88991"/>
                  </a:moveTo>
                  <a:cubicBezTo>
                    <a:pt x="116571" y="88991"/>
                    <a:pt x="117328" y="88991"/>
                    <a:pt x="117707" y="89369"/>
                  </a:cubicBezTo>
                  <a:cubicBezTo>
                    <a:pt x="118085" y="90126"/>
                    <a:pt x="118085" y="90505"/>
                    <a:pt x="117707" y="91262"/>
                  </a:cubicBezTo>
                  <a:cubicBezTo>
                    <a:pt x="113165" y="95803"/>
                    <a:pt x="107488" y="98831"/>
                    <a:pt x="101432" y="99588"/>
                  </a:cubicBezTo>
                  <a:cubicBezTo>
                    <a:pt x="105217" y="94668"/>
                    <a:pt x="110516" y="90883"/>
                    <a:pt x="116193" y="88991"/>
                  </a:cubicBezTo>
                  <a:close/>
                  <a:moveTo>
                    <a:pt x="70397" y="92965"/>
                  </a:moveTo>
                  <a:cubicBezTo>
                    <a:pt x="71722" y="92965"/>
                    <a:pt x="73047" y="93154"/>
                    <a:pt x="74182" y="93532"/>
                  </a:cubicBezTo>
                  <a:cubicBezTo>
                    <a:pt x="75696" y="94668"/>
                    <a:pt x="76074" y="95425"/>
                    <a:pt x="75696" y="96939"/>
                  </a:cubicBezTo>
                  <a:cubicBezTo>
                    <a:pt x="74560" y="99588"/>
                    <a:pt x="72290" y="101102"/>
                    <a:pt x="69640" y="101102"/>
                  </a:cubicBezTo>
                  <a:cubicBezTo>
                    <a:pt x="67748" y="101102"/>
                    <a:pt x="66234" y="101480"/>
                    <a:pt x="65855" y="103373"/>
                  </a:cubicBezTo>
                  <a:cubicBezTo>
                    <a:pt x="65477" y="106779"/>
                    <a:pt x="62828" y="108293"/>
                    <a:pt x="60178" y="109807"/>
                  </a:cubicBezTo>
                  <a:cubicBezTo>
                    <a:pt x="54880" y="113592"/>
                    <a:pt x="48824" y="115863"/>
                    <a:pt x="42390" y="116998"/>
                  </a:cubicBezTo>
                  <a:cubicBezTo>
                    <a:pt x="42122" y="117065"/>
                    <a:pt x="41866" y="117096"/>
                    <a:pt x="41621" y="117096"/>
                  </a:cubicBezTo>
                  <a:cubicBezTo>
                    <a:pt x="40486" y="117096"/>
                    <a:pt x="39607" y="116418"/>
                    <a:pt x="38984" y="115484"/>
                  </a:cubicBezTo>
                  <a:cubicBezTo>
                    <a:pt x="38605" y="114349"/>
                    <a:pt x="38984" y="113592"/>
                    <a:pt x="39362" y="112456"/>
                  </a:cubicBezTo>
                  <a:cubicBezTo>
                    <a:pt x="43147" y="105644"/>
                    <a:pt x="49203" y="100345"/>
                    <a:pt x="56394" y="97317"/>
                  </a:cubicBezTo>
                  <a:cubicBezTo>
                    <a:pt x="59800" y="96182"/>
                    <a:pt x="63206" y="94668"/>
                    <a:pt x="66612" y="93532"/>
                  </a:cubicBezTo>
                  <a:cubicBezTo>
                    <a:pt x="67748" y="93154"/>
                    <a:pt x="69073" y="92965"/>
                    <a:pt x="70397" y="92965"/>
                  </a:cubicBezTo>
                  <a:close/>
                  <a:moveTo>
                    <a:pt x="110894" y="41681"/>
                  </a:moveTo>
                  <a:cubicBezTo>
                    <a:pt x="113922" y="41681"/>
                    <a:pt x="116950" y="42060"/>
                    <a:pt x="119978" y="42817"/>
                  </a:cubicBezTo>
                  <a:cubicBezTo>
                    <a:pt x="122627" y="42817"/>
                    <a:pt x="123005" y="45466"/>
                    <a:pt x="124519" y="47737"/>
                  </a:cubicBezTo>
                  <a:cubicBezTo>
                    <a:pt x="126033" y="50008"/>
                    <a:pt x="127169" y="51900"/>
                    <a:pt x="130575" y="52279"/>
                  </a:cubicBezTo>
                  <a:cubicBezTo>
                    <a:pt x="131116" y="52279"/>
                    <a:pt x="131656" y="52286"/>
                    <a:pt x="132190" y="52286"/>
                  </a:cubicBezTo>
                  <a:cubicBezTo>
                    <a:pt x="135395" y="52286"/>
                    <a:pt x="138361" y="52008"/>
                    <a:pt x="139658" y="48115"/>
                  </a:cubicBezTo>
                  <a:cubicBezTo>
                    <a:pt x="139958" y="46319"/>
                    <a:pt x="141442" y="45233"/>
                    <a:pt x="142986" y="45233"/>
                  </a:cubicBezTo>
                  <a:cubicBezTo>
                    <a:pt x="143394" y="45233"/>
                    <a:pt x="143805" y="45308"/>
                    <a:pt x="144200" y="45466"/>
                  </a:cubicBezTo>
                  <a:cubicBezTo>
                    <a:pt x="147606" y="46223"/>
                    <a:pt x="151013" y="45088"/>
                    <a:pt x="153662" y="48115"/>
                  </a:cubicBezTo>
                  <a:cubicBezTo>
                    <a:pt x="149877" y="52657"/>
                    <a:pt x="145714" y="56820"/>
                    <a:pt x="141551" y="60984"/>
                  </a:cubicBezTo>
                  <a:cubicBezTo>
                    <a:pt x="139658" y="63254"/>
                    <a:pt x="137766" y="65525"/>
                    <a:pt x="136252" y="67796"/>
                  </a:cubicBezTo>
                  <a:cubicBezTo>
                    <a:pt x="132846" y="72716"/>
                    <a:pt x="135117" y="79529"/>
                    <a:pt x="140794" y="81421"/>
                  </a:cubicBezTo>
                  <a:cubicBezTo>
                    <a:pt x="141126" y="81532"/>
                    <a:pt x="141427" y="81578"/>
                    <a:pt x="141713" y="81578"/>
                  </a:cubicBezTo>
                  <a:cubicBezTo>
                    <a:pt x="142405" y="81578"/>
                    <a:pt x="143019" y="81310"/>
                    <a:pt x="143822" y="81043"/>
                  </a:cubicBezTo>
                  <a:cubicBezTo>
                    <a:pt x="155555" y="72716"/>
                    <a:pt x="168423" y="65904"/>
                    <a:pt x="176749" y="53414"/>
                  </a:cubicBezTo>
                  <a:cubicBezTo>
                    <a:pt x="177601" y="51711"/>
                    <a:pt x="179304" y="50859"/>
                    <a:pt x="181060" y="50859"/>
                  </a:cubicBezTo>
                  <a:cubicBezTo>
                    <a:pt x="181646" y="50859"/>
                    <a:pt x="182237" y="50954"/>
                    <a:pt x="182805" y="51143"/>
                  </a:cubicBezTo>
                  <a:cubicBezTo>
                    <a:pt x="188104" y="52279"/>
                    <a:pt x="193781" y="53414"/>
                    <a:pt x="199079" y="54928"/>
                  </a:cubicBezTo>
                  <a:cubicBezTo>
                    <a:pt x="209677" y="57956"/>
                    <a:pt x="219517" y="62119"/>
                    <a:pt x="228979" y="67796"/>
                  </a:cubicBezTo>
                  <a:cubicBezTo>
                    <a:pt x="232764" y="70067"/>
                    <a:pt x="232764" y="70067"/>
                    <a:pt x="231250" y="73852"/>
                  </a:cubicBezTo>
                  <a:cubicBezTo>
                    <a:pt x="230114" y="75744"/>
                    <a:pt x="229357" y="77258"/>
                    <a:pt x="228601" y="79150"/>
                  </a:cubicBezTo>
                  <a:cubicBezTo>
                    <a:pt x="227844" y="81043"/>
                    <a:pt x="228222" y="83314"/>
                    <a:pt x="229736" y="84828"/>
                  </a:cubicBezTo>
                  <a:cubicBezTo>
                    <a:pt x="232272" y="88209"/>
                    <a:pt x="233746" y="89703"/>
                    <a:pt x="235740" y="89703"/>
                  </a:cubicBezTo>
                  <a:cubicBezTo>
                    <a:pt x="237317" y="89703"/>
                    <a:pt x="239218" y="88769"/>
                    <a:pt x="242226" y="87098"/>
                  </a:cubicBezTo>
                  <a:cubicBezTo>
                    <a:pt x="245015" y="85394"/>
                    <a:pt x="246789" y="84451"/>
                    <a:pt x="248068" y="84451"/>
                  </a:cubicBezTo>
                  <a:cubicBezTo>
                    <a:pt x="249912" y="84451"/>
                    <a:pt x="250725" y="86413"/>
                    <a:pt x="252066" y="90883"/>
                  </a:cubicBezTo>
                  <a:cubicBezTo>
                    <a:pt x="255094" y="99967"/>
                    <a:pt x="251688" y="109807"/>
                    <a:pt x="243740" y="115106"/>
                  </a:cubicBezTo>
                  <a:cubicBezTo>
                    <a:pt x="242983" y="115484"/>
                    <a:pt x="242604" y="115863"/>
                    <a:pt x="241847" y="116241"/>
                  </a:cubicBezTo>
                  <a:cubicBezTo>
                    <a:pt x="241432" y="116407"/>
                    <a:pt x="241054" y="116482"/>
                    <a:pt x="240708" y="116482"/>
                  </a:cubicBezTo>
                  <a:cubicBezTo>
                    <a:pt x="239475" y="116482"/>
                    <a:pt x="238653" y="115531"/>
                    <a:pt x="238062" y="114349"/>
                  </a:cubicBezTo>
                  <a:cubicBezTo>
                    <a:pt x="236927" y="113213"/>
                    <a:pt x="237305" y="111699"/>
                    <a:pt x="238062" y="110942"/>
                  </a:cubicBezTo>
                  <a:cubicBezTo>
                    <a:pt x="240712" y="108672"/>
                    <a:pt x="242983" y="106401"/>
                    <a:pt x="245254" y="104130"/>
                  </a:cubicBezTo>
                  <a:cubicBezTo>
                    <a:pt x="247146" y="102237"/>
                    <a:pt x="247524" y="99588"/>
                    <a:pt x="246010" y="97696"/>
                  </a:cubicBezTo>
                  <a:cubicBezTo>
                    <a:pt x="245632" y="96560"/>
                    <a:pt x="244497" y="95803"/>
                    <a:pt x="242983" y="95803"/>
                  </a:cubicBezTo>
                  <a:cubicBezTo>
                    <a:pt x="242226" y="95803"/>
                    <a:pt x="241090" y="96560"/>
                    <a:pt x="241090" y="97317"/>
                  </a:cubicBezTo>
                  <a:cubicBezTo>
                    <a:pt x="240333" y="101102"/>
                    <a:pt x="238441" y="104130"/>
                    <a:pt x="235035" y="106022"/>
                  </a:cubicBezTo>
                  <a:cubicBezTo>
                    <a:pt x="234223" y="106833"/>
                    <a:pt x="233195" y="107210"/>
                    <a:pt x="232182" y="107210"/>
                  </a:cubicBezTo>
                  <a:cubicBezTo>
                    <a:pt x="231304" y="107210"/>
                    <a:pt x="230439" y="106928"/>
                    <a:pt x="229736" y="106401"/>
                  </a:cubicBezTo>
                  <a:cubicBezTo>
                    <a:pt x="227844" y="104887"/>
                    <a:pt x="225951" y="103751"/>
                    <a:pt x="223680" y="102616"/>
                  </a:cubicBezTo>
                  <a:cubicBezTo>
                    <a:pt x="222372" y="101744"/>
                    <a:pt x="220983" y="101354"/>
                    <a:pt x="219644" y="101354"/>
                  </a:cubicBezTo>
                  <a:cubicBezTo>
                    <a:pt x="215171" y="101354"/>
                    <a:pt x="211248" y="105700"/>
                    <a:pt x="212705" y="110942"/>
                  </a:cubicBezTo>
                  <a:cubicBezTo>
                    <a:pt x="213083" y="113592"/>
                    <a:pt x="213840" y="115863"/>
                    <a:pt x="214218" y="118133"/>
                  </a:cubicBezTo>
                  <a:cubicBezTo>
                    <a:pt x="212705" y="119647"/>
                    <a:pt x="211191" y="120026"/>
                    <a:pt x="209677" y="120404"/>
                  </a:cubicBezTo>
                  <a:cubicBezTo>
                    <a:pt x="208541" y="120783"/>
                    <a:pt x="208163" y="121918"/>
                    <a:pt x="208163" y="122675"/>
                  </a:cubicBezTo>
                  <a:cubicBezTo>
                    <a:pt x="208163" y="123432"/>
                    <a:pt x="208920" y="124567"/>
                    <a:pt x="209677" y="124946"/>
                  </a:cubicBezTo>
                  <a:cubicBezTo>
                    <a:pt x="211191" y="125324"/>
                    <a:pt x="213083" y="125703"/>
                    <a:pt x="214597" y="126081"/>
                  </a:cubicBezTo>
                  <a:cubicBezTo>
                    <a:pt x="215354" y="125703"/>
                    <a:pt x="216111" y="125324"/>
                    <a:pt x="216868" y="125324"/>
                  </a:cubicBezTo>
                  <a:cubicBezTo>
                    <a:pt x="217026" y="125272"/>
                    <a:pt x="217163" y="125248"/>
                    <a:pt x="217280" y="125248"/>
                  </a:cubicBezTo>
                  <a:cubicBezTo>
                    <a:pt x="218003" y="125248"/>
                    <a:pt x="218003" y="126134"/>
                    <a:pt x="218003" y="126460"/>
                  </a:cubicBezTo>
                  <a:cubicBezTo>
                    <a:pt x="217625" y="126838"/>
                    <a:pt x="217246" y="126838"/>
                    <a:pt x="216868" y="126838"/>
                  </a:cubicBezTo>
                  <a:cubicBezTo>
                    <a:pt x="216111" y="126460"/>
                    <a:pt x="215354" y="126460"/>
                    <a:pt x="214597" y="126081"/>
                  </a:cubicBezTo>
                  <a:cubicBezTo>
                    <a:pt x="214092" y="127091"/>
                    <a:pt x="213251" y="127259"/>
                    <a:pt x="212410" y="127259"/>
                  </a:cubicBezTo>
                  <a:cubicBezTo>
                    <a:pt x="211990" y="127259"/>
                    <a:pt x="211569" y="127217"/>
                    <a:pt x="211191" y="127217"/>
                  </a:cubicBezTo>
                  <a:cubicBezTo>
                    <a:pt x="208160" y="127400"/>
                    <a:pt x="205130" y="127495"/>
                    <a:pt x="202099" y="127495"/>
                  </a:cubicBezTo>
                  <a:cubicBezTo>
                    <a:pt x="192640" y="127495"/>
                    <a:pt x="183181" y="126574"/>
                    <a:pt x="173721" y="124567"/>
                  </a:cubicBezTo>
                  <a:cubicBezTo>
                    <a:pt x="173343" y="124567"/>
                    <a:pt x="173343" y="124567"/>
                    <a:pt x="172964" y="124189"/>
                  </a:cubicBezTo>
                  <a:cubicBezTo>
                    <a:pt x="172586" y="123811"/>
                    <a:pt x="172207" y="123054"/>
                    <a:pt x="172207" y="122675"/>
                  </a:cubicBezTo>
                  <a:cubicBezTo>
                    <a:pt x="172586" y="122297"/>
                    <a:pt x="172964" y="121918"/>
                    <a:pt x="173721" y="121918"/>
                  </a:cubicBezTo>
                  <a:cubicBezTo>
                    <a:pt x="180155" y="122675"/>
                    <a:pt x="186968" y="123432"/>
                    <a:pt x="193402" y="124567"/>
                  </a:cubicBezTo>
                  <a:cubicBezTo>
                    <a:pt x="194322" y="124797"/>
                    <a:pt x="195242" y="125167"/>
                    <a:pt x="196162" y="125167"/>
                  </a:cubicBezTo>
                  <a:cubicBezTo>
                    <a:pt x="196756" y="125167"/>
                    <a:pt x="197350" y="125013"/>
                    <a:pt x="197944" y="124567"/>
                  </a:cubicBezTo>
                  <a:cubicBezTo>
                    <a:pt x="198701" y="123811"/>
                    <a:pt x="199079" y="123054"/>
                    <a:pt x="199458" y="122297"/>
                  </a:cubicBezTo>
                  <a:cubicBezTo>
                    <a:pt x="199458" y="121540"/>
                    <a:pt x="199079" y="120783"/>
                    <a:pt x="198322" y="120404"/>
                  </a:cubicBezTo>
                  <a:cubicBezTo>
                    <a:pt x="197565" y="120026"/>
                    <a:pt x="196808" y="120026"/>
                    <a:pt x="195673" y="119647"/>
                  </a:cubicBezTo>
                  <a:cubicBezTo>
                    <a:pt x="186968" y="117755"/>
                    <a:pt x="178263" y="116619"/>
                    <a:pt x="169180" y="115863"/>
                  </a:cubicBezTo>
                  <a:cubicBezTo>
                    <a:pt x="166909" y="115863"/>
                    <a:pt x="165773" y="114727"/>
                    <a:pt x="165773" y="112078"/>
                  </a:cubicBezTo>
                  <a:cubicBezTo>
                    <a:pt x="168801" y="111699"/>
                    <a:pt x="172207" y="111699"/>
                    <a:pt x="175614" y="111321"/>
                  </a:cubicBezTo>
                  <a:cubicBezTo>
                    <a:pt x="176749" y="111321"/>
                    <a:pt x="177885" y="110185"/>
                    <a:pt x="177506" y="108672"/>
                  </a:cubicBezTo>
                  <a:cubicBezTo>
                    <a:pt x="177506" y="107915"/>
                    <a:pt x="176749" y="107158"/>
                    <a:pt x="175992" y="106779"/>
                  </a:cubicBezTo>
                  <a:cubicBezTo>
                    <a:pt x="174857" y="106401"/>
                    <a:pt x="174100" y="106022"/>
                    <a:pt x="172964" y="106022"/>
                  </a:cubicBezTo>
                  <a:lnTo>
                    <a:pt x="168044" y="106022"/>
                  </a:lnTo>
                  <a:cubicBezTo>
                    <a:pt x="167039" y="106273"/>
                    <a:pt x="166016" y="106395"/>
                    <a:pt x="164998" y="106395"/>
                  </a:cubicBezTo>
                  <a:cubicBezTo>
                    <a:pt x="161418" y="106395"/>
                    <a:pt x="157912" y="104890"/>
                    <a:pt x="155555" y="102237"/>
                  </a:cubicBezTo>
                  <a:cubicBezTo>
                    <a:pt x="154419" y="100875"/>
                    <a:pt x="152875" y="100194"/>
                    <a:pt x="151331" y="100194"/>
                  </a:cubicBezTo>
                  <a:cubicBezTo>
                    <a:pt x="150301" y="100194"/>
                    <a:pt x="149272" y="100496"/>
                    <a:pt x="148363" y="101102"/>
                  </a:cubicBezTo>
                  <a:cubicBezTo>
                    <a:pt x="145714" y="102616"/>
                    <a:pt x="144200" y="105644"/>
                    <a:pt x="144579" y="108672"/>
                  </a:cubicBezTo>
                  <a:cubicBezTo>
                    <a:pt x="145336" y="110942"/>
                    <a:pt x="146093" y="113213"/>
                    <a:pt x="146850" y="115106"/>
                  </a:cubicBezTo>
                  <a:cubicBezTo>
                    <a:pt x="147985" y="117755"/>
                    <a:pt x="148742" y="120404"/>
                    <a:pt x="148742" y="122675"/>
                  </a:cubicBezTo>
                  <a:cubicBezTo>
                    <a:pt x="146950" y="123123"/>
                    <a:pt x="145100" y="123335"/>
                    <a:pt x="143261" y="123335"/>
                  </a:cubicBezTo>
                  <a:cubicBezTo>
                    <a:pt x="140436" y="123335"/>
                    <a:pt x="137638" y="122835"/>
                    <a:pt x="135117" y="121918"/>
                  </a:cubicBezTo>
                  <a:cubicBezTo>
                    <a:pt x="128304" y="120783"/>
                    <a:pt x="121492" y="118512"/>
                    <a:pt x="115057" y="116619"/>
                  </a:cubicBezTo>
                  <a:cubicBezTo>
                    <a:pt x="105596" y="113970"/>
                    <a:pt x="96134" y="111321"/>
                    <a:pt x="86672" y="108672"/>
                  </a:cubicBezTo>
                  <a:cubicBezTo>
                    <a:pt x="84401" y="107915"/>
                    <a:pt x="82130" y="107158"/>
                    <a:pt x="79859" y="106401"/>
                  </a:cubicBezTo>
                  <a:cubicBezTo>
                    <a:pt x="79481" y="106022"/>
                    <a:pt x="79102" y="105265"/>
                    <a:pt x="79102" y="104508"/>
                  </a:cubicBezTo>
                  <a:cubicBezTo>
                    <a:pt x="79411" y="103890"/>
                    <a:pt x="79973" y="103272"/>
                    <a:pt x="80786" y="103272"/>
                  </a:cubicBezTo>
                  <a:cubicBezTo>
                    <a:pt x="80969" y="103272"/>
                    <a:pt x="81165" y="103303"/>
                    <a:pt x="81373" y="103373"/>
                  </a:cubicBezTo>
                  <a:cubicBezTo>
                    <a:pt x="96891" y="109428"/>
                    <a:pt x="113165" y="111321"/>
                    <a:pt x="129061" y="115863"/>
                  </a:cubicBezTo>
                  <a:cubicBezTo>
                    <a:pt x="131710" y="116241"/>
                    <a:pt x="134360" y="116998"/>
                    <a:pt x="136631" y="116998"/>
                  </a:cubicBezTo>
                  <a:cubicBezTo>
                    <a:pt x="136955" y="117063"/>
                    <a:pt x="137269" y="117094"/>
                    <a:pt x="137567" y="117094"/>
                  </a:cubicBezTo>
                  <a:cubicBezTo>
                    <a:pt x="139009" y="117094"/>
                    <a:pt x="140102" y="116360"/>
                    <a:pt x="140415" y="115106"/>
                  </a:cubicBezTo>
                  <a:cubicBezTo>
                    <a:pt x="140794" y="113213"/>
                    <a:pt x="139658" y="112456"/>
                    <a:pt x="138145" y="112078"/>
                  </a:cubicBezTo>
                  <a:cubicBezTo>
                    <a:pt x="135874" y="111321"/>
                    <a:pt x="132846" y="110564"/>
                    <a:pt x="130575" y="110185"/>
                  </a:cubicBezTo>
                  <a:cubicBezTo>
                    <a:pt x="128683" y="109428"/>
                    <a:pt x="127169" y="108293"/>
                    <a:pt x="127926" y="105644"/>
                  </a:cubicBezTo>
                  <a:cubicBezTo>
                    <a:pt x="128304" y="103373"/>
                    <a:pt x="126412" y="102237"/>
                    <a:pt x="124519" y="101859"/>
                  </a:cubicBezTo>
                  <a:cubicBezTo>
                    <a:pt x="122249" y="101480"/>
                    <a:pt x="119599" y="101859"/>
                    <a:pt x="118085" y="99588"/>
                  </a:cubicBezTo>
                  <a:cubicBezTo>
                    <a:pt x="118424" y="97893"/>
                    <a:pt x="119978" y="96502"/>
                    <a:pt x="121658" y="96502"/>
                  </a:cubicBezTo>
                  <a:cubicBezTo>
                    <a:pt x="121854" y="96502"/>
                    <a:pt x="122051" y="96521"/>
                    <a:pt x="122249" y="96560"/>
                  </a:cubicBezTo>
                  <a:cubicBezTo>
                    <a:pt x="125276" y="96560"/>
                    <a:pt x="128304" y="96939"/>
                    <a:pt x="131332" y="96939"/>
                  </a:cubicBezTo>
                  <a:cubicBezTo>
                    <a:pt x="132846" y="96939"/>
                    <a:pt x="134360" y="96560"/>
                    <a:pt x="135874" y="95425"/>
                  </a:cubicBezTo>
                  <a:cubicBezTo>
                    <a:pt x="136252" y="94668"/>
                    <a:pt x="136252" y="91640"/>
                    <a:pt x="135495" y="91640"/>
                  </a:cubicBezTo>
                  <a:cubicBezTo>
                    <a:pt x="135176" y="91661"/>
                    <a:pt x="134858" y="91672"/>
                    <a:pt x="134541" y="91672"/>
                  </a:cubicBezTo>
                  <a:cubicBezTo>
                    <a:pt x="129230" y="91672"/>
                    <a:pt x="124370" y="88714"/>
                    <a:pt x="121870" y="84071"/>
                  </a:cubicBezTo>
                  <a:cubicBezTo>
                    <a:pt x="121270" y="82871"/>
                    <a:pt x="120143" y="82411"/>
                    <a:pt x="118877" y="82411"/>
                  </a:cubicBezTo>
                  <a:cubicBezTo>
                    <a:pt x="117747" y="82411"/>
                    <a:pt x="116507" y="82778"/>
                    <a:pt x="115436" y="83314"/>
                  </a:cubicBezTo>
                  <a:cubicBezTo>
                    <a:pt x="107488" y="85963"/>
                    <a:pt x="100675" y="90505"/>
                    <a:pt x="94998" y="96560"/>
                  </a:cubicBezTo>
                  <a:cubicBezTo>
                    <a:pt x="93667" y="97891"/>
                    <a:pt x="92921" y="100100"/>
                    <a:pt x="90703" y="100100"/>
                  </a:cubicBezTo>
                  <a:cubicBezTo>
                    <a:pt x="90398" y="100100"/>
                    <a:pt x="90065" y="100058"/>
                    <a:pt x="89700" y="99967"/>
                  </a:cubicBezTo>
                  <a:cubicBezTo>
                    <a:pt x="87050" y="99210"/>
                    <a:pt x="83644" y="98831"/>
                    <a:pt x="82887" y="95425"/>
                  </a:cubicBezTo>
                  <a:cubicBezTo>
                    <a:pt x="82252" y="90661"/>
                    <a:pt x="78151" y="87496"/>
                    <a:pt x="73494" y="87496"/>
                  </a:cubicBezTo>
                  <a:cubicBezTo>
                    <a:pt x="72602" y="87496"/>
                    <a:pt x="71689" y="87612"/>
                    <a:pt x="70776" y="87855"/>
                  </a:cubicBezTo>
                  <a:cubicBezTo>
                    <a:pt x="70251" y="87893"/>
                    <a:pt x="69723" y="87912"/>
                    <a:pt x="69192" y="87912"/>
                  </a:cubicBezTo>
                  <a:cubicBezTo>
                    <a:pt x="64364" y="87912"/>
                    <a:pt x="59350" y="86345"/>
                    <a:pt x="55258" y="82935"/>
                  </a:cubicBezTo>
                  <a:cubicBezTo>
                    <a:pt x="49959" y="79150"/>
                    <a:pt x="45039" y="74987"/>
                    <a:pt x="40498" y="70067"/>
                  </a:cubicBezTo>
                  <a:cubicBezTo>
                    <a:pt x="39741" y="69689"/>
                    <a:pt x="38605" y="69689"/>
                    <a:pt x="37848" y="69689"/>
                  </a:cubicBezTo>
                  <a:cubicBezTo>
                    <a:pt x="36334" y="70445"/>
                    <a:pt x="35956" y="71959"/>
                    <a:pt x="36713" y="73095"/>
                  </a:cubicBezTo>
                  <a:cubicBezTo>
                    <a:pt x="37470" y="74987"/>
                    <a:pt x="38605" y="76501"/>
                    <a:pt x="40119" y="78015"/>
                  </a:cubicBezTo>
                  <a:cubicBezTo>
                    <a:pt x="42390" y="79907"/>
                    <a:pt x="44282" y="81800"/>
                    <a:pt x="46932" y="84071"/>
                  </a:cubicBezTo>
                  <a:cubicBezTo>
                    <a:pt x="42768" y="83692"/>
                    <a:pt x="38984" y="82178"/>
                    <a:pt x="35956" y="79150"/>
                  </a:cubicBezTo>
                  <a:cubicBezTo>
                    <a:pt x="32550" y="76880"/>
                    <a:pt x="29900" y="73852"/>
                    <a:pt x="28386" y="70067"/>
                  </a:cubicBezTo>
                  <a:cubicBezTo>
                    <a:pt x="27629" y="67796"/>
                    <a:pt x="28386" y="66661"/>
                    <a:pt x="31036" y="66282"/>
                  </a:cubicBezTo>
                  <a:cubicBezTo>
                    <a:pt x="37091" y="65904"/>
                    <a:pt x="43147" y="65525"/>
                    <a:pt x="48824" y="64768"/>
                  </a:cubicBezTo>
                  <a:cubicBezTo>
                    <a:pt x="50716" y="64390"/>
                    <a:pt x="52609" y="63633"/>
                    <a:pt x="54501" y="62876"/>
                  </a:cubicBezTo>
                  <a:cubicBezTo>
                    <a:pt x="55637" y="62497"/>
                    <a:pt x="56015" y="60605"/>
                    <a:pt x="55258" y="59470"/>
                  </a:cubicBezTo>
                  <a:cubicBezTo>
                    <a:pt x="52987" y="55685"/>
                    <a:pt x="50338" y="51900"/>
                    <a:pt x="46932" y="48872"/>
                  </a:cubicBezTo>
                  <a:cubicBezTo>
                    <a:pt x="50046" y="47938"/>
                    <a:pt x="53417" y="47260"/>
                    <a:pt x="56833" y="47260"/>
                  </a:cubicBezTo>
                  <a:cubicBezTo>
                    <a:pt x="57568" y="47260"/>
                    <a:pt x="58305" y="47291"/>
                    <a:pt x="59043" y="47358"/>
                  </a:cubicBezTo>
                  <a:cubicBezTo>
                    <a:pt x="62828" y="47358"/>
                    <a:pt x="66234" y="47358"/>
                    <a:pt x="70019" y="48115"/>
                  </a:cubicBezTo>
                  <a:cubicBezTo>
                    <a:pt x="71533" y="48494"/>
                    <a:pt x="73425" y="49629"/>
                    <a:pt x="74939" y="51143"/>
                  </a:cubicBezTo>
                  <a:cubicBezTo>
                    <a:pt x="80995" y="55685"/>
                    <a:pt x="87429" y="59470"/>
                    <a:pt x="94241" y="63254"/>
                  </a:cubicBezTo>
                  <a:cubicBezTo>
                    <a:pt x="97269" y="64768"/>
                    <a:pt x="100675" y="65904"/>
                    <a:pt x="104082" y="67418"/>
                  </a:cubicBezTo>
                  <a:cubicBezTo>
                    <a:pt x="105105" y="68270"/>
                    <a:pt x="106358" y="68662"/>
                    <a:pt x="107634" y="68662"/>
                  </a:cubicBezTo>
                  <a:cubicBezTo>
                    <a:pt x="109191" y="68662"/>
                    <a:pt x="110782" y="68079"/>
                    <a:pt x="112030" y="67039"/>
                  </a:cubicBezTo>
                  <a:cubicBezTo>
                    <a:pt x="114679" y="64768"/>
                    <a:pt x="115814" y="61362"/>
                    <a:pt x="114679" y="57956"/>
                  </a:cubicBezTo>
                  <a:cubicBezTo>
                    <a:pt x="113544" y="54549"/>
                    <a:pt x="111651" y="51143"/>
                    <a:pt x="109002" y="48872"/>
                  </a:cubicBezTo>
                  <a:cubicBezTo>
                    <a:pt x="107109" y="46980"/>
                    <a:pt x="104460" y="45088"/>
                    <a:pt x="101811" y="42817"/>
                  </a:cubicBezTo>
                  <a:cubicBezTo>
                    <a:pt x="104839" y="42060"/>
                    <a:pt x="107866" y="41681"/>
                    <a:pt x="110894" y="41681"/>
                  </a:cubicBezTo>
                  <a:close/>
                  <a:moveTo>
                    <a:pt x="152527" y="108293"/>
                  </a:moveTo>
                  <a:lnTo>
                    <a:pt x="152527" y="108293"/>
                  </a:lnTo>
                  <a:cubicBezTo>
                    <a:pt x="153284" y="109050"/>
                    <a:pt x="154041" y="108672"/>
                    <a:pt x="154419" y="109050"/>
                  </a:cubicBezTo>
                  <a:cubicBezTo>
                    <a:pt x="161232" y="116619"/>
                    <a:pt x="166530" y="125324"/>
                    <a:pt x="169937" y="134786"/>
                  </a:cubicBezTo>
                  <a:cubicBezTo>
                    <a:pt x="170315" y="135543"/>
                    <a:pt x="169937" y="136679"/>
                    <a:pt x="169558" y="137057"/>
                  </a:cubicBezTo>
                  <a:cubicBezTo>
                    <a:pt x="169088" y="137214"/>
                    <a:pt x="168682" y="137306"/>
                    <a:pt x="168315" y="137306"/>
                  </a:cubicBezTo>
                  <a:cubicBezTo>
                    <a:pt x="167796" y="137306"/>
                    <a:pt x="167352" y="137122"/>
                    <a:pt x="166909" y="136679"/>
                  </a:cubicBezTo>
                  <a:cubicBezTo>
                    <a:pt x="162367" y="132515"/>
                    <a:pt x="158582" y="127595"/>
                    <a:pt x="155555" y="121918"/>
                  </a:cubicBezTo>
                  <a:cubicBezTo>
                    <a:pt x="153284" y="117755"/>
                    <a:pt x="152148" y="113213"/>
                    <a:pt x="152527" y="108293"/>
                  </a:cubicBezTo>
                  <a:close/>
                  <a:moveTo>
                    <a:pt x="220206" y="107502"/>
                  </a:moveTo>
                  <a:cubicBezTo>
                    <a:pt x="221052" y="107502"/>
                    <a:pt x="221988" y="107825"/>
                    <a:pt x="222923" y="108293"/>
                  </a:cubicBezTo>
                  <a:cubicBezTo>
                    <a:pt x="228222" y="112078"/>
                    <a:pt x="232764" y="116619"/>
                    <a:pt x="236549" y="121918"/>
                  </a:cubicBezTo>
                  <a:cubicBezTo>
                    <a:pt x="239955" y="126460"/>
                    <a:pt x="242983" y="131759"/>
                    <a:pt x="244875" y="137436"/>
                  </a:cubicBezTo>
                  <a:cubicBezTo>
                    <a:pt x="245632" y="138571"/>
                    <a:pt x="245632" y="140085"/>
                    <a:pt x="244497" y="141220"/>
                  </a:cubicBezTo>
                  <a:cubicBezTo>
                    <a:pt x="243869" y="141377"/>
                    <a:pt x="243307" y="141469"/>
                    <a:pt x="242783" y="141469"/>
                  </a:cubicBezTo>
                  <a:cubicBezTo>
                    <a:pt x="242042" y="141469"/>
                    <a:pt x="241377" y="141285"/>
                    <a:pt x="240712" y="140842"/>
                  </a:cubicBezTo>
                  <a:lnTo>
                    <a:pt x="239955" y="140085"/>
                  </a:lnTo>
                  <a:cubicBezTo>
                    <a:pt x="232007" y="133651"/>
                    <a:pt x="225573" y="125703"/>
                    <a:pt x="220653" y="116619"/>
                  </a:cubicBezTo>
                  <a:cubicBezTo>
                    <a:pt x="219896" y="115106"/>
                    <a:pt x="219139" y="113213"/>
                    <a:pt x="218760" y="111699"/>
                  </a:cubicBezTo>
                  <a:cubicBezTo>
                    <a:pt x="218003" y="110564"/>
                    <a:pt x="217625" y="109050"/>
                    <a:pt x="218760" y="107915"/>
                  </a:cubicBezTo>
                  <a:cubicBezTo>
                    <a:pt x="219194" y="107625"/>
                    <a:pt x="219683" y="107502"/>
                    <a:pt x="220206" y="107502"/>
                  </a:cubicBezTo>
                  <a:close/>
                  <a:moveTo>
                    <a:pt x="103703" y="128731"/>
                  </a:moveTo>
                  <a:cubicBezTo>
                    <a:pt x="104460" y="129109"/>
                    <a:pt x="105217" y="129866"/>
                    <a:pt x="105217" y="130623"/>
                  </a:cubicBezTo>
                  <a:cubicBezTo>
                    <a:pt x="105217" y="138193"/>
                    <a:pt x="104082" y="145762"/>
                    <a:pt x="101811" y="152575"/>
                  </a:cubicBezTo>
                  <a:cubicBezTo>
                    <a:pt x="101054" y="152196"/>
                    <a:pt x="99918" y="151818"/>
                    <a:pt x="99918" y="151439"/>
                  </a:cubicBezTo>
                  <a:cubicBezTo>
                    <a:pt x="97269" y="144248"/>
                    <a:pt x="97648" y="136679"/>
                    <a:pt x="101054" y="129866"/>
                  </a:cubicBezTo>
                  <a:cubicBezTo>
                    <a:pt x="101811" y="129109"/>
                    <a:pt x="102568" y="128731"/>
                    <a:pt x="103703" y="128731"/>
                  </a:cubicBezTo>
                  <a:close/>
                  <a:moveTo>
                    <a:pt x="124724" y="0"/>
                  </a:moveTo>
                  <a:cubicBezTo>
                    <a:pt x="122257" y="0"/>
                    <a:pt x="119817" y="1135"/>
                    <a:pt x="118464" y="3455"/>
                  </a:cubicBezTo>
                  <a:cubicBezTo>
                    <a:pt x="115814" y="6862"/>
                    <a:pt x="114679" y="10646"/>
                    <a:pt x="115057" y="14810"/>
                  </a:cubicBezTo>
                  <a:cubicBezTo>
                    <a:pt x="115436" y="20108"/>
                    <a:pt x="116193" y="25407"/>
                    <a:pt x="117707" y="30327"/>
                  </a:cubicBezTo>
                  <a:cubicBezTo>
                    <a:pt x="118464" y="32219"/>
                    <a:pt x="119221" y="34112"/>
                    <a:pt x="117707" y="36383"/>
                  </a:cubicBezTo>
                  <a:cubicBezTo>
                    <a:pt x="114301" y="36004"/>
                    <a:pt x="110894" y="35815"/>
                    <a:pt x="107488" y="35815"/>
                  </a:cubicBezTo>
                  <a:cubicBezTo>
                    <a:pt x="104082" y="35815"/>
                    <a:pt x="100675" y="36004"/>
                    <a:pt x="97269" y="36383"/>
                  </a:cubicBezTo>
                  <a:cubicBezTo>
                    <a:pt x="96228" y="36572"/>
                    <a:pt x="95187" y="36667"/>
                    <a:pt x="94153" y="36667"/>
                  </a:cubicBezTo>
                  <a:cubicBezTo>
                    <a:pt x="91048" y="36667"/>
                    <a:pt x="87996" y="35815"/>
                    <a:pt x="85158" y="34112"/>
                  </a:cubicBezTo>
                  <a:cubicBezTo>
                    <a:pt x="80616" y="31084"/>
                    <a:pt x="75696" y="29570"/>
                    <a:pt x="70397" y="28813"/>
                  </a:cubicBezTo>
                  <a:cubicBezTo>
                    <a:pt x="70020" y="28790"/>
                    <a:pt x="69658" y="28778"/>
                    <a:pt x="69310" y="28778"/>
                  </a:cubicBezTo>
                  <a:cubicBezTo>
                    <a:pt x="64068" y="28778"/>
                    <a:pt x="62071" y="31461"/>
                    <a:pt x="62071" y="37140"/>
                  </a:cubicBezTo>
                  <a:cubicBezTo>
                    <a:pt x="62071" y="38275"/>
                    <a:pt x="62828" y="39789"/>
                    <a:pt x="61314" y="41303"/>
                  </a:cubicBezTo>
                  <a:cubicBezTo>
                    <a:pt x="56015" y="41681"/>
                    <a:pt x="49959" y="41681"/>
                    <a:pt x="44282" y="42817"/>
                  </a:cubicBezTo>
                  <a:cubicBezTo>
                    <a:pt x="34063" y="45466"/>
                    <a:pt x="23845" y="46980"/>
                    <a:pt x="13247" y="48115"/>
                  </a:cubicBezTo>
                  <a:cubicBezTo>
                    <a:pt x="9084" y="48115"/>
                    <a:pt x="5299" y="49629"/>
                    <a:pt x="2271" y="52279"/>
                  </a:cubicBezTo>
                  <a:cubicBezTo>
                    <a:pt x="1" y="54171"/>
                    <a:pt x="1" y="57577"/>
                    <a:pt x="2271" y="59470"/>
                  </a:cubicBezTo>
                  <a:cubicBezTo>
                    <a:pt x="4164" y="61362"/>
                    <a:pt x="6435" y="62497"/>
                    <a:pt x="9084" y="62876"/>
                  </a:cubicBezTo>
                  <a:cubicBezTo>
                    <a:pt x="12112" y="63633"/>
                    <a:pt x="15140" y="64390"/>
                    <a:pt x="17789" y="64768"/>
                  </a:cubicBezTo>
                  <a:cubicBezTo>
                    <a:pt x="20060" y="65147"/>
                    <a:pt x="21952" y="67039"/>
                    <a:pt x="22331" y="69310"/>
                  </a:cubicBezTo>
                  <a:cubicBezTo>
                    <a:pt x="23845" y="75366"/>
                    <a:pt x="27251" y="80286"/>
                    <a:pt x="32550" y="83692"/>
                  </a:cubicBezTo>
                  <a:cubicBezTo>
                    <a:pt x="36334" y="86341"/>
                    <a:pt x="40119" y="88612"/>
                    <a:pt x="44282" y="91262"/>
                  </a:cubicBezTo>
                  <a:cubicBezTo>
                    <a:pt x="47310" y="93154"/>
                    <a:pt x="47310" y="94668"/>
                    <a:pt x="45039" y="97317"/>
                  </a:cubicBezTo>
                  <a:cubicBezTo>
                    <a:pt x="40876" y="100724"/>
                    <a:pt x="37470" y="104887"/>
                    <a:pt x="34442" y="109050"/>
                  </a:cubicBezTo>
                  <a:cubicBezTo>
                    <a:pt x="32171" y="111699"/>
                    <a:pt x="31793" y="115484"/>
                    <a:pt x="33685" y="118512"/>
                  </a:cubicBezTo>
                  <a:cubicBezTo>
                    <a:pt x="35257" y="121342"/>
                    <a:pt x="38137" y="122866"/>
                    <a:pt x="41237" y="122866"/>
                  </a:cubicBezTo>
                  <a:cubicBezTo>
                    <a:pt x="41867" y="122866"/>
                    <a:pt x="42507" y="122803"/>
                    <a:pt x="43147" y="122675"/>
                  </a:cubicBezTo>
                  <a:cubicBezTo>
                    <a:pt x="45039" y="122675"/>
                    <a:pt x="47310" y="121918"/>
                    <a:pt x="49581" y="121540"/>
                  </a:cubicBezTo>
                  <a:cubicBezTo>
                    <a:pt x="54501" y="119647"/>
                    <a:pt x="59421" y="117376"/>
                    <a:pt x="63585" y="114349"/>
                  </a:cubicBezTo>
                  <a:lnTo>
                    <a:pt x="69640" y="110564"/>
                  </a:lnTo>
                  <a:cubicBezTo>
                    <a:pt x="70342" y="110096"/>
                    <a:pt x="71333" y="109773"/>
                    <a:pt x="72345" y="109773"/>
                  </a:cubicBezTo>
                  <a:cubicBezTo>
                    <a:pt x="72970" y="109773"/>
                    <a:pt x="73604" y="109896"/>
                    <a:pt x="74182" y="110185"/>
                  </a:cubicBezTo>
                  <a:lnTo>
                    <a:pt x="94998" y="116998"/>
                  </a:lnTo>
                  <a:cubicBezTo>
                    <a:pt x="98783" y="118133"/>
                    <a:pt x="99161" y="119647"/>
                    <a:pt x="97648" y="122675"/>
                  </a:cubicBezTo>
                  <a:cubicBezTo>
                    <a:pt x="96891" y="124189"/>
                    <a:pt x="96134" y="125703"/>
                    <a:pt x="95377" y="127595"/>
                  </a:cubicBezTo>
                  <a:cubicBezTo>
                    <a:pt x="93484" y="133651"/>
                    <a:pt x="92349" y="140085"/>
                    <a:pt x="92727" y="146898"/>
                  </a:cubicBezTo>
                  <a:cubicBezTo>
                    <a:pt x="92727" y="151439"/>
                    <a:pt x="94620" y="155981"/>
                    <a:pt x="97269" y="159766"/>
                  </a:cubicBezTo>
                  <a:cubicBezTo>
                    <a:pt x="98333" y="161007"/>
                    <a:pt x="99896" y="161667"/>
                    <a:pt x="101451" y="161667"/>
                  </a:cubicBezTo>
                  <a:cubicBezTo>
                    <a:pt x="103215" y="161667"/>
                    <a:pt x="104968" y="160819"/>
                    <a:pt x="105974" y="159009"/>
                  </a:cubicBezTo>
                  <a:cubicBezTo>
                    <a:pt x="107109" y="156738"/>
                    <a:pt x="107866" y="154467"/>
                    <a:pt x="108623" y="151818"/>
                  </a:cubicBezTo>
                  <a:cubicBezTo>
                    <a:pt x="110137" y="143870"/>
                    <a:pt x="111273" y="135922"/>
                    <a:pt x="111651" y="127974"/>
                  </a:cubicBezTo>
                  <a:cubicBezTo>
                    <a:pt x="111651" y="126081"/>
                    <a:pt x="110894" y="124189"/>
                    <a:pt x="113165" y="122297"/>
                  </a:cubicBezTo>
                  <a:cubicBezTo>
                    <a:pt x="125276" y="126460"/>
                    <a:pt x="137766" y="128731"/>
                    <a:pt x="150634" y="129109"/>
                  </a:cubicBezTo>
                  <a:cubicBezTo>
                    <a:pt x="152148" y="129109"/>
                    <a:pt x="153662" y="130245"/>
                    <a:pt x="154798" y="131380"/>
                  </a:cubicBezTo>
                  <a:cubicBezTo>
                    <a:pt x="156311" y="133272"/>
                    <a:pt x="157447" y="135165"/>
                    <a:pt x="159339" y="137057"/>
                  </a:cubicBezTo>
                  <a:cubicBezTo>
                    <a:pt x="161232" y="138950"/>
                    <a:pt x="163124" y="141220"/>
                    <a:pt x="165773" y="142734"/>
                  </a:cubicBezTo>
                  <a:cubicBezTo>
                    <a:pt x="166995" y="144201"/>
                    <a:pt x="168849" y="145036"/>
                    <a:pt x="170722" y="145036"/>
                  </a:cubicBezTo>
                  <a:cubicBezTo>
                    <a:pt x="171749" y="145036"/>
                    <a:pt x="172783" y="144785"/>
                    <a:pt x="173721" y="144248"/>
                  </a:cubicBezTo>
                  <a:cubicBezTo>
                    <a:pt x="176749" y="142734"/>
                    <a:pt x="177128" y="139706"/>
                    <a:pt x="176749" y="136679"/>
                  </a:cubicBezTo>
                  <a:cubicBezTo>
                    <a:pt x="176749" y="134786"/>
                    <a:pt x="175235" y="132894"/>
                    <a:pt x="177885" y="131002"/>
                  </a:cubicBezTo>
                  <a:cubicBezTo>
                    <a:pt x="187031" y="132579"/>
                    <a:pt x="196178" y="133367"/>
                    <a:pt x="205324" y="133367"/>
                  </a:cubicBezTo>
                  <a:cubicBezTo>
                    <a:pt x="207154" y="133367"/>
                    <a:pt x="208983" y="133335"/>
                    <a:pt x="210812" y="133272"/>
                  </a:cubicBezTo>
                  <a:cubicBezTo>
                    <a:pt x="211616" y="133362"/>
                    <a:pt x="212399" y="133409"/>
                    <a:pt x="213166" y="133409"/>
                  </a:cubicBezTo>
                  <a:cubicBezTo>
                    <a:pt x="215648" y="133409"/>
                    <a:pt x="217961" y="132915"/>
                    <a:pt x="220274" y="131759"/>
                  </a:cubicBezTo>
                  <a:cubicBezTo>
                    <a:pt x="220779" y="131506"/>
                    <a:pt x="221325" y="131380"/>
                    <a:pt x="221872" y="131380"/>
                  </a:cubicBezTo>
                  <a:cubicBezTo>
                    <a:pt x="222965" y="131380"/>
                    <a:pt x="224059" y="131885"/>
                    <a:pt x="224816" y="132894"/>
                  </a:cubicBezTo>
                  <a:cubicBezTo>
                    <a:pt x="228979" y="138193"/>
                    <a:pt x="234278" y="143113"/>
                    <a:pt x="239576" y="147276"/>
                  </a:cubicBezTo>
                  <a:cubicBezTo>
                    <a:pt x="240901" y="148033"/>
                    <a:pt x="242415" y="148411"/>
                    <a:pt x="243882" y="148411"/>
                  </a:cubicBezTo>
                  <a:cubicBezTo>
                    <a:pt x="245348" y="148411"/>
                    <a:pt x="246767" y="148033"/>
                    <a:pt x="247903" y="147276"/>
                  </a:cubicBezTo>
                  <a:cubicBezTo>
                    <a:pt x="250552" y="145762"/>
                    <a:pt x="252066" y="142734"/>
                    <a:pt x="251688" y="139706"/>
                  </a:cubicBezTo>
                  <a:cubicBezTo>
                    <a:pt x="250931" y="136300"/>
                    <a:pt x="249795" y="133272"/>
                    <a:pt x="248281" y="130245"/>
                  </a:cubicBezTo>
                  <a:cubicBezTo>
                    <a:pt x="247146" y="127595"/>
                    <a:pt x="244875" y="125324"/>
                    <a:pt x="244875" y="121540"/>
                  </a:cubicBezTo>
                  <a:cubicBezTo>
                    <a:pt x="246389" y="120404"/>
                    <a:pt x="247903" y="118890"/>
                    <a:pt x="249795" y="117376"/>
                  </a:cubicBezTo>
                  <a:cubicBezTo>
                    <a:pt x="255472" y="112835"/>
                    <a:pt x="258879" y="106022"/>
                    <a:pt x="259257" y="98453"/>
                  </a:cubicBezTo>
                  <a:cubicBezTo>
                    <a:pt x="259257" y="94289"/>
                    <a:pt x="258500" y="89748"/>
                    <a:pt x="256608" y="85963"/>
                  </a:cubicBezTo>
                  <a:cubicBezTo>
                    <a:pt x="253958" y="79907"/>
                    <a:pt x="255472" y="79529"/>
                    <a:pt x="259636" y="76501"/>
                  </a:cubicBezTo>
                  <a:cubicBezTo>
                    <a:pt x="261906" y="74987"/>
                    <a:pt x="263799" y="73473"/>
                    <a:pt x="266070" y="71959"/>
                  </a:cubicBezTo>
                  <a:cubicBezTo>
                    <a:pt x="267584" y="70445"/>
                    <a:pt x="268719" y="68932"/>
                    <a:pt x="270233" y="67418"/>
                  </a:cubicBezTo>
                  <a:cubicBezTo>
                    <a:pt x="271747" y="65525"/>
                    <a:pt x="272125" y="62497"/>
                    <a:pt x="270990" y="60227"/>
                  </a:cubicBezTo>
                  <a:cubicBezTo>
                    <a:pt x="269970" y="57848"/>
                    <a:pt x="267730" y="56384"/>
                    <a:pt x="265366" y="56384"/>
                  </a:cubicBezTo>
                  <a:cubicBezTo>
                    <a:pt x="265097" y="56384"/>
                    <a:pt x="264826" y="56403"/>
                    <a:pt x="264556" y="56442"/>
                  </a:cubicBezTo>
                  <a:cubicBezTo>
                    <a:pt x="261150" y="56442"/>
                    <a:pt x="257365" y="57199"/>
                    <a:pt x="253958" y="58713"/>
                  </a:cubicBezTo>
                  <a:cubicBezTo>
                    <a:pt x="250174" y="60605"/>
                    <a:pt x="246389" y="62497"/>
                    <a:pt x="242604" y="64390"/>
                  </a:cubicBezTo>
                  <a:cubicBezTo>
                    <a:pt x="241590" y="65201"/>
                    <a:pt x="240359" y="65578"/>
                    <a:pt x="239143" y="65578"/>
                  </a:cubicBezTo>
                  <a:cubicBezTo>
                    <a:pt x="238090" y="65578"/>
                    <a:pt x="237048" y="65295"/>
                    <a:pt x="236170" y="64768"/>
                  </a:cubicBezTo>
                  <a:cubicBezTo>
                    <a:pt x="235035" y="64011"/>
                    <a:pt x="233521" y="63633"/>
                    <a:pt x="232385" y="62876"/>
                  </a:cubicBezTo>
                  <a:cubicBezTo>
                    <a:pt x="217625" y="54549"/>
                    <a:pt x="201350" y="48494"/>
                    <a:pt x="184319" y="45466"/>
                  </a:cubicBezTo>
                  <a:cubicBezTo>
                    <a:pt x="182048" y="45088"/>
                    <a:pt x="180155" y="44331"/>
                    <a:pt x="178263" y="42817"/>
                  </a:cubicBezTo>
                  <a:cubicBezTo>
                    <a:pt x="176632" y="40719"/>
                    <a:pt x="174283" y="39626"/>
                    <a:pt x="171923" y="39626"/>
                  </a:cubicBezTo>
                  <a:cubicBezTo>
                    <a:pt x="170451" y="39626"/>
                    <a:pt x="168975" y="40052"/>
                    <a:pt x="167666" y="40924"/>
                  </a:cubicBezTo>
                  <a:cubicBezTo>
                    <a:pt x="165679" y="41776"/>
                    <a:pt x="163479" y="42202"/>
                    <a:pt x="161226" y="42202"/>
                  </a:cubicBezTo>
                  <a:cubicBezTo>
                    <a:pt x="160475" y="42202"/>
                    <a:pt x="159718" y="42154"/>
                    <a:pt x="158961" y="42060"/>
                  </a:cubicBezTo>
                  <a:cubicBezTo>
                    <a:pt x="154798" y="41303"/>
                    <a:pt x="150634" y="40546"/>
                    <a:pt x="146471" y="39789"/>
                  </a:cubicBezTo>
                  <a:cubicBezTo>
                    <a:pt x="143443" y="39789"/>
                    <a:pt x="141172" y="37518"/>
                    <a:pt x="141172" y="34869"/>
                  </a:cubicBezTo>
                  <a:cubicBezTo>
                    <a:pt x="140037" y="26921"/>
                    <a:pt x="138145" y="19351"/>
                    <a:pt x="135495" y="11782"/>
                  </a:cubicBezTo>
                  <a:cubicBezTo>
                    <a:pt x="134738" y="8754"/>
                    <a:pt x="133224" y="5726"/>
                    <a:pt x="130954" y="3077"/>
                  </a:cubicBezTo>
                  <a:cubicBezTo>
                    <a:pt x="129473" y="1040"/>
                    <a:pt x="127086" y="0"/>
                    <a:pt x="12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4505450" y="2168025"/>
              <a:ext cx="1101575" cy="812800"/>
            </a:xfrm>
            <a:custGeom>
              <a:avLst/>
              <a:gdLst/>
              <a:ahLst/>
              <a:cxnLst/>
              <a:rect l="l" t="t" r="r" b="b"/>
              <a:pathLst>
                <a:path w="44063" h="32512" extrusionOk="0">
                  <a:moveTo>
                    <a:pt x="34773" y="6101"/>
                  </a:moveTo>
                  <a:cubicBezTo>
                    <a:pt x="35198" y="6101"/>
                    <a:pt x="35577" y="6195"/>
                    <a:pt x="35577" y="6574"/>
                  </a:cubicBezTo>
                  <a:cubicBezTo>
                    <a:pt x="35577" y="7331"/>
                    <a:pt x="35955" y="8466"/>
                    <a:pt x="35577" y="9223"/>
                  </a:cubicBezTo>
                  <a:cubicBezTo>
                    <a:pt x="34441" y="10737"/>
                    <a:pt x="32928" y="12251"/>
                    <a:pt x="31792" y="13765"/>
                  </a:cubicBezTo>
                  <a:cubicBezTo>
                    <a:pt x="25358" y="19063"/>
                    <a:pt x="17410" y="22848"/>
                    <a:pt x="9462" y="25119"/>
                  </a:cubicBezTo>
                  <a:cubicBezTo>
                    <a:pt x="8705" y="25119"/>
                    <a:pt x="7948" y="25119"/>
                    <a:pt x="7570" y="24740"/>
                  </a:cubicBezTo>
                  <a:cubicBezTo>
                    <a:pt x="7191" y="24362"/>
                    <a:pt x="6813" y="23605"/>
                    <a:pt x="6813" y="22848"/>
                  </a:cubicBezTo>
                  <a:cubicBezTo>
                    <a:pt x="7191" y="22091"/>
                    <a:pt x="7570" y="20956"/>
                    <a:pt x="8327" y="20577"/>
                  </a:cubicBezTo>
                  <a:cubicBezTo>
                    <a:pt x="15518" y="13765"/>
                    <a:pt x="24223" y="8844"/>
                    <a:pt x="33684" y="6195"/>
                  </a:cubicBezTo>
                  <a:cubicBezTo>
                    <a:pt x="33874" y="6195"/>
                    <a:pt x="34347" y="6101"/>
                    <a:pt x="34773" y="6101"/>
                  </a:cubicBezTo>
                  <a:close/>
                  <a:moveTo>
                    <a:pt x="35524" y="1"/>
                  </a:moveTo>
                  <a:cubicBezTo>
                    <a:pt x="35052" y="1"/>
                    <a:pt x="34564" y="46"/>
                    <a:pt x="34063" y="140"/>
                  </a:cubicBezTo>
                  <a:lnTo>
                    <a:pt x="33306" y="140"/>
                  </a:lnTo>
                  <a:cubicBezTo>
                    <a:pt x="21952" y="3167"/>
                    <a:pt x="11733" y="8844"/>
                    <a:pt x="3785" y="17171"/>
                  </a:cubicBezTo>
                  <a:cubicBezTo>
                    <a:pt x="1135" y="19820"/>
                    <a:pt x="0" y="23605"/>
                    <a:pt x="757" y="27011"/>
                  </a:cubicBezTo>
                  <a:cubicBezTo>
                    <a:pt x="458" y="29997"/>
                    <a:pt x="2986" y="32511"/>
                    <a:pt x="5739" y="32511"/>
                  </a:cubicBezTo>
                  <a:cubicBezTo>
                    <a:pt x="6476" y="32511"/>
                    <a:pt x="7229" y="32331"/>
                    <a:pt x="7948" y="31931"/>
                  </a:cubicBezTo>
                  <a:cubicBezTo>
                    <a:pt x="18167" y="28904"/>
                    <a:pt x="28007" y="23983"/>
                    <a:pt x="36334" y="17171"/>
                  </a:cubicBezTo>
                  <a:cubicBezTo>
                    <a:pt x="38605" y="15279"/>
                    <a:pt x="40497" y="13008"/>
                    <a:pt x="41633" y="10358"/>
                  </a:cubicBezTo>
                  <a:cubicBezTo>
                    <a:pt x="44063" y="5498"/>
                    <a:pt x="40761" y="1"/>
                    <a:pt x="35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4969075" y="3305075"/>
              <a:ext cx="454200" cy="192900"/>
            </a:xfrm>
            <a:custGeom>
              <a:avLst/>
              <a:gdLst/>
              <a:ahLst/>
              <a:cxnLst/>
              <a:rect l="l" t="t" r="r" b="b"/>
              <a:pathLst>
                <a:path w="18168" h="7716" extrusionOk="0">
                  <a:moveTo>
                    <a:pt x="1475" y="0"/>
                  </a:moveTo>
                  <a:cubicBezTo>
                    <a:pt x="656" y="0"/>
                    <a:pt x="328" y="984"/>
                    <a:pt x="0" y="1967"/>
                  </a:cubicBezTo>
                  <a:cubicBezTo>
                    <a:pt x="0" y="2345"/>
                    <a:pt x="0" y="3102"/>
                    <a:pt x="379" y="3481"/>
                  </a:cubicBezTo>
                  <a:cubicBezTo>
                    <a:pt x="1136" y="4238"/>
                    <a:pt x="1893" y="4995"/>
                    <a:pt x="2650" y="5752"/>
                  </a:cubicBezTo>
                  <a:cubicBezTo>
                    <a:pt x="6435" y="6509"/>
                    <a:pt x="10219" y="7266"/>
                    <a:pt x="14004" y="7644"/>
                  </a:cubicBezTo>
                  <a:cubicBezTo>
                    <a:pt x="14244" y="7692"/>
                    <a:pt x="14485" y="7716"/>
                    <a:pt x="14722" y="7716"/>
                  </a:cubicBezTo>
                  <a:cubicBezTo>
                    <a:pt x="16353" y="7716"/>
                    <a:pt x="17837" y="6599"/>
                    <a:pt x="18167" y="4616"/>
                  </a:cubicBezTo>
                  <a:cubicBezTo>
                    <a:pt x="18167" y="4238"/>
                    <a:pt x="17410" y="3481"/>
                    <a:pt x="17032" y="3102"/>
                  </a:cubicBezTo>
                  <a:cubicBezTo>
                    <a:pt x="12112" y="1589"/>
                    <a:pt x="7191" y="453"/>
                    <a:pt x="1893" y="75"/>
                  </a:cubicBezTo>
                  <a:cubicBezTo>
                    <a:pt x="1741" y="24"/>
                    <a:pt x="1602"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17"/>
          <p:cNvSpPr txBox="1">
            <a:spLocks noGrp="1"/>
          </p:cNvSpPr>
          <p:nvPr>
            <p:ph type="title"/>
          </p:nvPr>
        </p:nvSpPr>
        <p:spPr>
          <a:xfrm>
            <a:off x="2425000" y="1831775"/>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3" name="Google Shape;493;p17"/>
          <p:cNvSpPr txBox="1">
            <a:spLocks noGrp="1"/>
          </p:cNvSpPr>
          <p:nvPr>
            <p:ph type="subTitle" idx="1"/>
          </p:nvPr>
        </p:nvSpPr>
        <p:spPr>
          <a:xfrm>
            <a:off x="2425000" y="2216373"/>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4" name="Google Shape;494;p17"/>
          <p:cNvSpPr txBox="1">
            <a:spLocks noGrp="1"/>
          </p:cNvSpPr>
          <p:nvPr>
            <p:ph type="title" idx="2"/>
          </p:nvPr>
        </p:nvSpPr>
        <p:spPr>
          <a:xfrm>
            <a:off x="4740958" y="1831775"/>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5" name="Google Shape;495;p17"/>
          <p:cNvSpPr txBox="1">
            <a:spLocks noGrp="1"/>
          </p:cNvSpPr>
          <p:nvPr>
            <p:ph type="subTitle" idx="3"/>
          </p:nvPr>
        </p:nvSpPr>
        <p:spPr>
          <a:xfrm>
            <a:off x="4740958" y="2216373"/>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6" name="Google Shape;496;p17"/>
          <p:cNvSpPr txBox="1">
            <a:spLocks noGrp="1"/>
          </p:cNvSpPr>
          <p:nvPr>
            <p:ph type="title" idx="4"/>
          </p:nvPr>
        </p:nvSpPr>
        <p:spPr>
          <a:xfrm>
            <a:off x="2425000" y="3255950"/>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7" name="Google Shape;497;p17"/>
          <p:cNvSpPr txBox="1">
            <a:spLocks noGrp="1"/>
          </p:cNvSpPr>
          <p:nvPr>
            <p:ph type="subTitle" idx="5"/>
          </p:nvPr>
        </p:nvSpPr>
        <p:spPr>
          <a:xfrm>
            <a:off x="2425000" y="3641964"/>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8" name="Google Shape;498;p17"/>
          <p:cNvSpPr txBox="1">
            <a:spLocks noGrp="1"/>
          </p:cNvSpPr>
          <p:nvPr>
            <p:ph type="subTitle" idx="6"/>
          </p:nvPr>
        </p:nvSpPr>
        <p:spPr>
          <a:xfrm>
            <a:off x="4740958" y="3641964"/>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9" name="Google Shape;499;p17"/>
          <p:cNvSpPr txBox="1">
            <a:spLocks noGrp="1"/>
          </p:cNvSpPr>
          <p:nvPr>
            <p:ph type="title" idx="7"/>
          </p:nvPr>
        </p:nvSpPr>
        <p:spPr>
          <a:xfrm>
            <a:off x="4740958" y="3255950"/>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0" name="Google Shape;500;p17"/>
          <p:cNvSpPr txBox="1">
            <a:spLocks noGrp="1"/>
          </p:cNvSpPr>
          <p:nvPr>
            <p:ph type="title" idx="8"/>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6">
    <p:bg>
      <p:bgPr>
        <a:blipFill>
          <a:blip r:embed="rId2">
            <a:alphaModFix/>
          </a:blip>
          <a:stretch>
            <a:fillRect/>
          </a:stretch>
        </a:blipFill>
        <a:effectLst/>
      </p:bgPr>
    </p:bg>
    <p:spTree>
      <p:nvGrpSpPr>
        <p:cNvPr id="1" name="Shape 596"/>
        <p:cNvGrpSpPr/>
        <p:nvPr/>
      </p:nvGrpSpPr>
      <p:grpSpPr>
        <a:xfrm>
          <a:off x="0" y="0"/>
          <a:ext cx="0" cy="0"/>
          <a:chOff x="0" y="0"/>
          <a:chExt cx="0" cy="0"/>
        </a:xfrm>
      </p:grpSpPr>
      <p:grpSp>
        <p:nvGrpSpPr>
          <p:cNvPr id="597" name="Google Shape;597;p20"/>
          <p:cNvGrpSpPr/>
          <p:nvPr/>
        </p:nvGrpSpPr>
        <p:grpSpPr>
          <a:xfrm>
            <a:off x="165172" y="430866"/>
            <a:ext cx="8827941" cy="4486054"/>
            <a:chOff x="165172" y="430866"/>
            <a:chExt cx="8827941" cy="4486054"/>
          </a:xfrm>
        </p:grpSpPr>
        <p:sp>
          <p:nvSpPr>
            <p:cNvPr id="598" name="Google Shape;598;p20"/>
            <p:cNvSpPr/>
            <p:nvPr/>
          </p:nvSpPr>
          <p:spPr>
            <a:xfrm>
              <a:off x="8592309" y="3891040"/>
              <a:ext cx="400803" cy="471563"/>
            </a:xfrm>
            <a:custGeom>
              <a:avLst/>
              <a:gdLst/>
              <a:ahLst/>
              <a:cxnLst/>
              <a:rect l="l" t="t" r="r" b="b"/>
              <a:pathLst>
                <a:path w="21768" h="25611" extrusionOk="0">
                  <a:moveTo>
                    <a:pt x="10537" y="1"/>
                  </a:moveTo>
                  <a:cubicBezTo>
                    <a:pt x="9802" y="1"/>
                    <a:pt x="9019" y="138"/>
                    <a:pt x="8177" y="454"/>
                  </a:cubicBezTo>
                  <a:cubicBezTo>
                    <a:pt x="7476" y="922"/>
                    <a:pt x="6541" y="688"/>
                    <a:pt x="5840" y="922"/>
                  </a:cubicBezTo>
                  <a:cubicBezTo>
                    <a:pt x="4906" y="922"/>
                    <a:pt x="4205" y="1155"/>
                    <a:pt x="3504" y="1856"/>
                  </a:cubicBezTo>
                  <a:cubicBezTo>
                    <a:pt x="1402" y="3725"/>
                    <a:pt x="234" y="6528"/>
                    <a:pt x="234" y="9565"/>
                  </a:cubicBezTo>
                  <a:cubicBezTo>
                    <a:pt x="0" y="12602"/>
                    <a:pt x="1402" y="15406"/>
                    <a:pt x="3972" y="17274"/>
                  </a:cubicBezTo>
                  <a:cubicBezTo>
                    <a:pt x="5373" y="18442"/>
                    <a:pt x="6775" y="19611"/>
                    <a:pt x="8177" y="21012"/>
                  </a:cubicBezTo>
                  <a:cubicBezTo>
                    <a:pt x="9578" y="22881"/>
                    <a:pt x="11447" y="24049"/>
                    <a:pt x="13550" y="24984"/>
                  </a:cubicBezTo>
                  <a:cubicBezTo>
                    <a:pt x="14364" y="25415"/>
                    <a:pt x="15198" y="25610"/>
                    <a:pt x="16001" y="25610"/>
                  </a:cubicBezTo>
                  <a:cubicBezTo>
                    <a:pt x="19115" y="25610"/>
                    <a:pt x="21768" y="22672"/>
                    <a:pt x="21025" y="19143"/>
                  </a:cubicBezTo>
                  <a:cubicBezTo>
                    <a:pt x="20792" y="16106"/>
                    <a:pt x="20324" y="13069"/>
                    <a:pt x="20091" y="10032"/>
                  </a:cubicBezTo>
                  <a:cubicBezTo>
                    <a:pt x="19857" y="7463"/>
                    <a:pt x="18923" y="4893"/>
                    <a:pt x="16820" y="3258"/>
                  </a:cubicBezTo>
                  <a:cubicBezTo>
                    <a:pt x="15011" y="1629"/>
                    <a:pt x="13061" y="1"/>
                    <a:pt x="10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662122" y="451803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165172" y="4216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2644075" y="430866"/>
              <a:ext cx="754577" cy="662835"/>
            </a:xfrm>
            <a:custGeom>
              <a:avLst/>
              <a:gdLst/>
              <a:ahLst/>
              <a:cxnLst/>
              <a:rect l="l" t="t" r="r" b="b"/>
              <a:pathLst>
                <a:path w="237662" h="208767" extrusionOk="0">
                  <a:moveTo>
                    <a:pt x="112080" y="0"/>
                  </a:moveTo>
                  <a:cubicBezTo>
                    <a:pt x="103757" y="0"/>
                    <a:pt x="95435" y="555"/>
                    <a:pt x="87297" y="1665"/>
                  </a:cubicBezTo>
                  <a:cubicBezTo>
                    <a:pt x="74350" y="3514"/>
                    <a:pt x="61959" y="7768"/>
                    <a:pt x="50677" y="14241"/>
                  </a:cubicBezTo>
                  <a:cubicBezTo>
                    <a:pt x="48087" y="15721"/>
                    <a:pt x="45128" y="17016"/>
                    <a:pt x="42354" y="18125"/>
                  </a:cubicBezTo>
                  <a:cubicBezTo>
                    <a:pt x="39949" y="18865"/>
                    <a:pt x="37545" y="19975"/>
                    <a:pt x="35326" y="21269"/>
                  </a:cubicBezTo>
                  <a:cubicBezTo>
                    <a:pt x="26633" y="26078"/>
                    <a:pt x="19050" y="32921"/>
                    <a:pt x="13501" y="41244"/>
                  </a:cubicBezTo>
                  <a:cubicBezTo>
                    <a:pt x="8508" y="48457"/>
                    <a:pt x="5179" y="56410"/>
                    <a:pt x="3514" y="64918"/>
                  </a:cubicBezTo>
                  <a:cubicBezTo>
                    <a:pt x="1665" y="73426"/>
                    <a:pt x="740" y="82118"/>
                    <a:pt x="185" y="90811"/>
                  </a:cubicBezTo>
                  <a:cubicBezTo>
                    <a:pt x="0" y="95805"/>
                    <a:pt x="370" y="100614"/>
                    <a:pt x="1110" y="105422"/>
                  </a:cubicBezTo>
                  <a:cubicBezTo>
                    <a:pt x="2404" y="113560"/>
                    <a:pt x="4069" y="121513"/>
                    <a:pt x="6103" y="129466"/>
                  </a:cubicBezTo>
                  <a:cubicBezTo>
                    <a:pt x="10727" y="147036"/>
                    <a:pt x="18680" y="163497"/>
                    <a:pt x="29592" y="178108"/>
                  </a:cubicBezTo>
                  <a:cubicBezTo>
                    <a:pt x="38100" y="189575"/>
                    <a:pt x="49937" y="198083"/>
                    <a:pt x="63253" y="202707"/>
                  </a:cubicBezTo>
                  <a:cubicBezTo>
                    <a:pt x="74981" y="206746"/>
                    <a:pt x="87259" y="208766"/>
                    <a:pt x="99571" y="208766"/>
                  </a:cubicBezTo>
                  <a:cubicBezTo>
                    <a:pt x="104734" y="208766"/>
                    <a:pt x="109903" y="208411"/>
                    <a:pt x="115039" y="207700"/>
                  </a:cubicBezTo>
                  <a:cubicBezTo>
                    <a:pt x="124287" y="206591"/>
                    <a:pt x="133535" y="204741"/>
                    <a:pt x="142412" y="201967"/>
                  </a:cubicBezTo>
                  <a:cubicBezTo>
                    <a:pt x="158318" y="197343"/>
                    <a:pt x="173484" y="190500"/>
                    <a:pt x="187540" y="181807"/>
                  </a:cubicBezTo>
                  <a:cubicBezTo>
                    <a:pt x="192719" y="178478"/>
                    <a:pt x="197712" y="174779"/>
                    <a:pt x="202521" y="170710"/>
                  </a:cubicBezTo>
                  <a:cubicBezTo>
                    <a:pt x="216577" y="158688"/>
                    <a:pt x="226750" y="142783"/>
                    <a:pt x="231928" y="124842"/>
                  </a:cubicBezTo>
                  <a:cubicBezTo>
                    <a:pt x="236182" y="111896"/>
                    <a:pt x="237662" y="98024"/>
                    <a:pt x="235997" y="84523"/>
                  </a:cubicBezTo>
                  <a:cubicBezTo>
                    <a:pt x="233223" y="60664"/>
                    <a:pt x="220831" y="39210"/>
                    <a:pt x="201781" y="24783"/>
                  </a:cubicBezTo>
                  <a:cubicBezTo>
                    <a:pt x="190684" y="16461"/>
                    <a:pt x="178108" y="10357"/>
                    <a:pt x="164791" y="7028"/>
                  </a:cubicBezTo>
                  <a:cubicBezTo>
                    <a:pt x="147591" y="2404"/>
                    <a:pt x="129836" y="0"/>
                    <a:pt x="11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20"/>
          <p:cNvSpPr txBox="1">
            <a:spLocks noGrp="1"/>
          </p:cNvSpPr>
          <p:nvPr>
            <p:ph type="title"/>
          </p:nvPr>
        </p:nvSpPr>
        <p:spPr>
          <a:xfrm>
            <a:off x="713225" y="2126813"/>
            <a:ext cx="4544400" cy="111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603" name="Google Shape;603;p20"/>
          <p:cNvSpPr txBox="1">
            <a:spLocks noGrp="1"/>
          </p:cNvSpPr>
          <p:nvPr>
            <p:ph type="title" idx="2" hasCustomPrompt="1"/>
          </p:nvPr>
        </p:nvSpPr>
        <p:spPr>
          <a:xfrm>
            <a:off x="713225" y="995050"/>
            <a:ext cx="1732800" cy="7473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1"/>
              </a:buClr>
              <a:buSzPts val="6000"/>
              <a:buNone/>
              <a:defRPr sz="8000">
                <a:solidFill>
                  <a:schemeClr val="accent1"/>
                </a:solidFill>
              </a:defRPr>
            </a:lvl1pPr>
            <a:lvl2pPr lvl="1" algn="l" rtl="0">
              <a:spcBef>
                <a:spcPts val="0"/>
              </a:spcBef>
              <a:spcAft>
                <a:spcPts val="0"/>
              </a:spcAft>
              <a:buClr>
                <a:schemeClr val="accent1"/>
              </a:buClr>
              <a:buSzPts val="6000"/>
              <a:buNone/>
              <a:defRPr sz="6000">
                <a:solidFill>
                  <a:schemeClr val="accent1"/>
                </a:solidFill>
              </a:defRPr>
            </a:lvl2pPr>
            <a:lvl3pPr lvl="2" algn="l" rtl="0">
              <a:spcBef>
                <a:spcPts val="0"/>
              </a:spcBef>
              <a:spcAft>
                <a:spcPts val="0"/>
              </a:spcAft>
              <a:buClr>
                <a:schemeClr val="accent1"/>
              </a:buClr>
              <a:buSzPts val="6000"/>
              <a:buNone/>
              <a:defRPr sz="6000">
                <a:solidFill>
                  <a:schemeClr val="accent1"/>
                </a:solidFill>
              </a:defRPr>
            </a:lvl3pPr>
            <a:lvl4pPr lvl="3" algn="l" rtl="0">
              <a:spcBef>
                <a:spcPts val="0"/>
              </a:spcBef>
              <a:spcAft>
                <a:spcPts val="0"/>
              </a:spcAft>
              <a:buClr>
                <a:schemeClr val="accent1"/>
              </a:buClr>
              <a:buSzPts val="6000"/>
              <a:buNone/>
              <a:defRPr sz="6000">
                <a:solidFill>
                  <a:schemeClr val="accent1"/>
                </a:solidFill>
              </a:defRPr>
            </a:lvl4pPr>
            <a:lvl5pPr lvl="4" algn="l" rtl="0">
              <a:spcBef>
                <a:spcPts val="0"/>
              </a:spcBef>
              <a:spcAft>
                <a:spcPts val="0"/>
              </a:spcAft>
              <a:buClr>
                <a:schemeClr val="accent1"/>
              </a:buClr>
              <a:buSzPts val="6000"/>
              <a:buNone/>
              <a:defRPr sz="6000">
                <a:solidFill>
                  <a:schemeClr val="accent1"/>
                </a:solidFill>
              </a:defRPr>
            </a:lvl5pPr>
            <a:lvl6pPr lvl="5" algn="l" rtl="0">
              <a:spcBef>
                <a:spcPts val="0"/>
              </a:spcBef>
              <a:spcAft>
                <a:spcPts val="0"/>
              </a:spcAft>
              <a:buClr>
                <a:schemeClr val="accent1"/>
              </a:buClr>
              <a:buSzPts val="6000"/>
              <a:buNone/>
              <a:defRPr sz="6000">
                <a:solidFill>
                  <a:schemeClr val="accent1"/>
                </a:solidFill>
              </a:defRPr>
            </a:lvl6pPr>
            <a:lvl7pPr lvl="6" algn="l" rtl="0">
              <a:spcBef>
                <a:spcPts val="0"/>
              </a:spcBef>
              <a:spcAft>
                <a:spcPts val="0"/>
              </a:spcAft>
              <a:buClr>
                <a:schemeClr val="accent1"/>
              </a:buClr>
              <a:buSzPts val="6000"/>
              <a:buNone/>
              <a:defRPr sz="6000">
                <a:solidFill>
                  <a:schemeClr val="accent1"/>
                </a:solidFill>
              </a:defRPr>
            </a:lvl7pPr>
            <a:lvl8pPr lvl="7" algn="l" rtl="0">
              <a:spcBef>
                <a:spcPts val="0"/>
              </a:spcBef>
              <a:spcAft>
                <a:spcPts val="0"/>
              </a:spcAft>
              <a:buClr>
                <a:schemeClr val="accent1"/>
              </a:buClr>
              <a:buSzPts val="6000"/>
              <a:buNone/>
              <a:defRPr sz="6000">
                <a:solidFill>
                  <a:schemeClr val="accent1"/>
                </a:solidFill>
              </a:defRPr>
            </a:lvl8pPr>
            <a:lvl9pPr lvl="8" algn="l" rtl="0">
              <a:spcBef>
                <a:spcPts val="0"/>
              </a:spcBef>
              <a:spcAft>
                <a:spcPts val="0"/>
              </a:spcAft>
              <a:buClr>
                <a:schemeClr val="accent1"/>
              </a:buClr>
              <a:buSzPts val="6000"/>
              <a:buNone/>
              <a:defRPr sz="6000">
                <a:solidFill>
                  <a:schemeClr val="accent1"/>
                </a:solidFill>
              </a:defRPr>
            </a:lvl9pPr>
          </a:lstStyle>
          <a:p>
            <a:r>
              <a:t>xx%</a:t>
            </a:r>
          </a:p>
        </p:txBody>
      </p:sp>
      <p:sp>
        <p:nvSpPr>
          <p:cNvPr id="604" name="Google Shape;604;p20"/>
          <p:cNvSpPr txBox="1">
            <a:spLocks noGrp="1"/>
          </p:cNvSpPr>
          <p:nvPr>
            <p:ph type="subTitle" idx="1"/>
          </p:nvPr>
        </p:nvSpPr>
        <p:spPr>
          <a:xfrm>
            <a:off x="713225" y="3736725"/>
            <a:ext cx="3219600" cy="283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
  <p:cSld name="CUSTOM_8">
    <p:bg>
      <p:bgPr>
        <a:blipFill>
          <a:blip r:embed="rId2">
            <a:alphaModFix/>
          </a:blip>
          <a:stretch>
            <a:fillRect/>
          </a:stretch>
        </a:blipFill>
        <a:effectLst/>
      </p:bgPr>
    </p:bg>
    <p:spTree>
      <p:nvGrpSpPr>
        <p:cNvPr id="1" name="Shape 626"/>
        <p:cNvGrpSpPr/>
        <p:nvPr/>
      </p:nvGrpSpPr>
      <p:grpSpPr>
        <a:xfrm>
          <a:off x="0" y="0"/>
          <a:ext cx="0" cy="0"/>
          <a:chOff x="0" y="0"/>
          <a:chExt cx="0" cy="0"/>
        </a:xfrm>
      </p:grpSpPr>
      <p:grpSp>
        <p:nvGrpSpPr>
          <p:cNvPr id="627" name="Google Shape;627;p22"/>
          <p:cNvGrpSpPr/>
          <p:nvPr/>
        </p:nvGrpSpPr>
        <p:grpSpPr>
          <a:xfrm rot="-8837556" flipH="1">
            <a:off x="8099167" y="773289"/>
            <a:ext cx="476977" cy="1457537"/>
            <a:chOff x="2927175" y="237525"/>
            <a:chExt cx="1675775" cy="5120800"/>
          </a:xfrm>
        </p:grpSpPr>
        <p:sp>
          <p:nvSpPr>
            <p:cNvPr id="628" name="Google Shape;628;p22"/>
            <p:cNvSpPr/>
            <p:nvPr/>
          </p:nvSpPr>
          <p:spPr>
            <a:xfrm>
              <a:off x="3196775" y="4615200"/>
              <a:ext cx="21150" cy="5300"/>
            </a:xfrm>
            <a:custGeom>
              <a:avLst/>
              <a:gdLst/>
              <a:ahLst/>
              <a:cxnLst/>
              <a:rect l="l" t="t" r="r" b="b"/>
              <a:pathLst>
                <a:path w="846" h="212" extrusionOk="0">
                  <a:moveTo>
                    <a:pt x="846" y="212"/>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3891875" y="530500"/>
              <a:ext cx="600050" cy="445075"/>
            </a:xfrm>
            <a:custGeom>
              <a:avLst/>
              <a:gdLst/>
              <a:ahLst/>
              <a:cxnLst/>
              <a:rect l="l" t="t" r="r" b="b"/>
              <a:pathLst>
                <a:path w="24002" h="17803" extrusionOk="0">
                  <a:moveTo>
                    <a:pt x="2083" y="10356"/>
                  </a:moveTo>
                  <a:cubicBezTo>
                    <a:pt x="1093" y="10356"/>
                    <a:pt x="1" y="11563"/>
                    <a:pt x="531" y="12622"/>
                  </a:cubicBezTo>
                  <a:lnTo>
                    <a:pt x="2439" y="13185"/>
                  </a:lnTo>
                  <a:lnTo>
                    <a:pt x="2439" y="13185"/>
                  </a:lnTo>
                  <a:lnTo>
                    <a:pt x="2645" y="10508"/>
                  </a:lnTo>
                  <a:cubicBezTo>
                    <a:pt x="2471" y="10403"/>
                    <a:pt x="2279" y="10356"/>
                    <a:pt x="2083" y="10356"/>
                  </a:cubicBezTo>
                  <a:close/>
                  <a:moveTo>
                    <a:pt x="2439" y="13185"/>
                  </a:moveTo>
                  <a:lnTo>
                    <a:pt x="2434" y="13256"/>
                  </a:lnTo>
                  <a:cubicBezTo>
                    <a:pt x="2438" y="13233"/>
                    <a:pt x="2442" y="13210"/>
                    <a:pt x="2447" y="13187"/>
                  </a:cubicBezTo>
                  <a:lnTo>
                    <a:pt x="2447" y="13187"/>
                  </a:lnTo>
                  <a:lnTo>
                    <a:pt x="2439" y="13185"/>
                  </a:lnTo>
                  <a:close/>
                  <a:moveTo>
                    <a:pt x="13542" y="1"/>
                  </a:moveTo>
                  <a:cubicBezTo>
                    <a:pt x="10665" y="1"/>
                    <a:pt x="7848" y="1418"/>
                    <a:pt x="6240" y="3741"/>
                  </a:cubicBezTo>
                  <a:cubicBezTo>
                    <a:pt x="4350" y="6681"/>
                    <a:pt x="3085" y="9830"/>
                    <a:pt x="2447" y="13187"/>
                  </a:cubicBezTo>
                  <a:lnTo>
                    <a:pt x="2447" y="13187"/>
                  </a:lnTo>
                  <a:lnTo>
                    <a:pt x="17024" y="17486"/>
                  </a:lnTo>
                  <a:cubicBezTo>
                    <a:pt x="17658" y="17697"/>
                    <a:pt x="18345" y="17803"/>
                    <a:pt x="19059" y="17803"/>
                  </a:cubicBezTo>
                  <a:cubicBezTo>
                    <a:pt x="19773" y="17803"/>
                    <a:pt x="20513" y="17697"/>
                    <a:pt x="21253" y="17486"/>
                  </a:cubicBezTo>
                  <a:cubicBezTo>
                    <a:pt x="24002" y="16217"/>
                    <a:pt x="23367" y="11988"/>
                    <a:pt x="22310" y="9239"/>
                  </a:cubicBezTo>
                  <a:cubicBezTo>
                    <a:pt x="20830" y="5433"/>
                    <a:pt x="18927" y="1204"/>
                    <a:pt x="15121" y="146"/>
                  </a:cubicBezTo>
                  <a:cubicBezTo>
                    <a:pt x="14597" y="48"/>
                    <a:pt x="14068" y="1"/>
                    <a:pt x="13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3027600" y="4329725"/>
              <a:ext cx="978000" cy="396500"/>
            </a:xfrm>
            <a:custGeom>
              <a:avLst/>
              <a:gdLst/>
              <a:ahLst/>
              <a:cxnLst/>
              <a:rect l="l" t="t" r="r" b="b"/>
              <a:pathLst>
                <a:path w="39120" h="15860" extrusionOk="0">
                  <a:moveTo>
                    <a:pt x="3807" y="1"/>
                  </a:moveTo>
                  <a:lnTo>
                    <a:pt x="2961" y="212"/>
                  </a:lnTo>
                  <a:lnTo>
                    <a:pt x="3583" y="337"/>
                  </a:lnTo>
                  <a:lnTo>
                    <a:pt x="3583" y="337"/>
                  </a:lnTo>
                  <a:lnTo>
                    <a:pt x="3807" y="1"/>
                  </a:lnTo>
                  <a:close/>
                  <a:moveTo>
                    <a:pt x="3583" y="337"/>
                  </a:moveTo>
                  <a:lnTo>
                    <a:pt x="1" y="5710"/>
                  </a:lnTo>
                  <a:lnTo>
                    <a:pt x="31718" y="15225"/>
                  </a:lnTo>
                  <a:cubicBezTo>
                    <a:pt x="32564" y="15648"/>
                    <a:pt x="33516" y="15860"/>
                    <a:pt x="34467" y="15860"/>
                  </a:cubicBezTo>
                  <a:cubicBezTo>
                    <a:pt x="35419" y="15860"/>
                    <a:pt x="36370" y="15648"/>
                    <a:pt x="37216" y="15225"/>
                  </a:cubicBezTo>
                  <a:cubicBezTo>
                    <a:pt x="39119" y="13322"/>
                    <a:pt x="39119" y="10362"/>
                    <a:pt x="37216" y="8459"/>
                  </a:cubicBezTo>
                  <a:cubicBezTo>
                    <a:pt x="35313" y="6979"/>
                    <a:pt x="32776" y="5921"/>
                    <a:pt x="30450" y="5710"/>
                  </a:cubicBezTo>
                  <a:lnTo>
                    <a:pt x="3583" y="33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3106900" y="1015200"/>
              <a:ext cx="1326875" cy="3325250"/>
            </a:xfrm>
            <a:custGeom>
              <a:avLst/>
              <a:gdLst/>
              <a:ahLst/>
              <a:cxnLst/>
              <a:rect l="l" t="t" r="r" b="b"/>
              <a:pathLst>
                <a:path w="53075" h="133010" extrusionOk="0">
                  <a:moveTo>
                    <a:pt x="28966" y="0"/>
                  </a:moveTo>
                  <a:cubicBezTo>
                    <a:pt x="28081" y="0"/>
                    <a:pt x="11205" y="83957"/>
                    <a:pt x="9516" y="91771"/>
                  </a:cubicBezTo>
                  <a:cubicBezTo>
                    <a:pt x="7613" y="101287"/>
                    <a:pt x="0" y="117991"/>
                    <a:pt x="6978" y="126872"/>
                  </a:cubicBezTo>
                  <a:cubicBezTo>
                    <a:pt x="9950" y="130676"/>
                    <a:pt x="16061" y="133010"/>
                    <a:pt x="21783" y="133010"/>
                  </a:cubicBezTo>
                  <a:cubicBezTo>
                    <a:pt x="26240" y="133010"/>
                    <a:pt x="30461" y="131593"/>
                    <a:pt x="32775" y="128353"/>
                  </a:cubicBezTo>
                  <a:cubicBezTo>
                    <a:pt x="34256" y="125815"/>
                    <a:pt x="35101" y="122855"/>
                    <a:pt x="35313" y="119895"/>
                  </a:cubicBezTo>
                  <a:cubicBezTo>
                    <a:pt x="41234" y="80987"/>
                    <a:pt x="47154" y="42291"/>
                    <a:pt x="53075" y="3595"/>
                  </a:cubicBezTo>
                  <a:lnTo>
                    <a:pt x="28969" y="1"/>
                  </a:lnTo>
                  <a:cubicBezTo>
                    <a:pt x="28968" y="0"/>
                    <a:pt x="28967" y="0"/>
                    <a:pt x="28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2937750" y="4633575"/>
              <a:ext cx="814100" cy="654675"/>
            </a:xfrm>
            <a:custGeom>
              <a:avLst/>
              <a:gdLst/>
              <a:ahLst/>
              <a:cxnLst/>
              <a:rect l="l" t="t" r="r" b="b"/>
              <a:pathLst>
                <a:path w="32564" h="26187" extrusionOk="0">
                  <a:moveTo>
                    <a:pt x="12373" y="0"/>
                  </a:moveTo>
                  <a:cubicBezTo>
                    <a:pt x="11634" y="0"/>
                    <a:pt x="10892" y="37"/>
                    <a:pt x="10150" y="111"/>
                  </a:cubicBezTo>
                  <a:lnTo>
                    <a:pt x="9304" y="1380"/>
                  </a:lnTo>
                  <a:cubicBezTo>
                    <a:pt x="3383" y="2014"/>
                    <a:pt x="0" y="9203"/>
                    <a:pt x="1903" y="14913"/>
                  </a:cubicBezTo>
                  <a:cubicBezTo>
                    <a:pt x="4018" y="20622"/>
                    <a:pt x="9092" y="24640"/>
                    <a:pt x="15013" y="25697"/>
                  </a:cubicBezTo>
                  <a:cubicBezTo>
                    <a:pt x="16229" y="26028"/>
                    <a:pt x="17459" y="26187"/>
                    <a:pt x="18678" y="26187"/>
                  </a:cubicBezTo>
                  <a:cubicBezTo>
                    <a:pt x="22121" y="26187"/>
                    <a:pt x="25468" y="24923"/>
                    <a:pt x="28123" y="22736"/>
                  </a:cubicBezTo>
                  <a:cubicBezTo>
                    <a:pt x="32564" y="18296"/>
                    <a:pt x="31718" y="10472"/>
                    <a:pt x="27277" y="5820"/>
                  </a:cubicBezTo>
                  <a:cubicBezTo>
                    <a:pt x="23356" y="2086"/>
                    <a:pt x="17951" y="0"/>
                    <a:pt x="12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2927175" y="237525"/>
              <a:ext cx="1675775" cy="5120800"/>
            </a:xfrm>
            <a:custGeom>
              <a:avLst/>
              <a:gdLst/>
              <a:ahLst/>
              <a:cxnLst/>
              <a:rect l="l" t="t" r="r" b="b"/>
              <a:pathLst>
                <a:path w="67031" h="204832" extrusionOk="0">
                  <a:moveTo>
                    <a:pt x="55003" y="5011"/>
                  </a:moveTo>
                  <a:cubicBezTo>
                    <a:pt x="55065" y="5011"/>
                    <a:pt x="55127" y="5037"/>
                    <a:pt x="55189" y="5099"/>
                  </a:cubicBezTo>
                  <a:cubicBezTo>
                    <a:pt x="55823" y="5099"/>
                    <a:pt x="56035" y="5733"/>
                    <a:pt x="55823" y="6368"/>
                  </a:cubicBezTo>
                  <a:cubicBezTo>
                    <a:pt x="55823" y="6579"/>
                    <a:pt x="55189" y="6579"/>
                    <a:pt x="54766" y="6579"/>
                  </a:cubicBezTo>
                  <a:cubicBezTo>
                    <a:pt x="54343" y="6156"/>
                    <a:pt x="54132" y="5733"/>
                    <a:pt x="54555" y="5310"/>
                  </a:cubicBezTo>
                  <a:cubicBezTo>
                    <a:pt x="54704" y="5161"/>
                    <a:pt x="54854" y="5011"/>
                    <a:pt x="55003" y="5011"/>
                  </a:cubicBezTo>
                  <a:close/>
                  <a:moveTo>
                    <a:pt x="53193" y="9801"/>
                  </a:moveTo>
                  <a:cubicBezTo>
                    <a:pt x="55139" y="9801"/>
                    <a:pt x="57060" y="10915"/>
                    <a:pt x="57938" y="12923"/>
                  </a:cubicBezTo>
                  <a:cubicBezTo>
                    <a:pt x="59629" y="17575"/>
                    <a:pt x="61110" y="22227"/>
                    <a:pt x="62801" y="26879"/>
                  </a:cubicBezTo>
                  <a:cubicBezTo>
                    <a:pt x="63013" y="27513"/>
                    <a:pt x="63013" y="28359"/>
                    <a:pt x="63224" y="28782"/>
                  </a:cubicBezTo>
                  <a:cubicBezTo>
                    <a:pt x="62801" y="29627"/>
                    <a:pt x="62167" y="30050"/>
                    <a:pt x="61321" y="30050"/>
                  </a:cubicBezTo>
                  <a:cubicBezTo>
                    <a:pt x="60898" y="30050"/>
                    <a:pt x="60475" y="29839"/>
                    <a:pt x="60264" y="29627"/>
                  </a:cubicBezTo>
                  <a:cubicBezTo>
                    <a:pt x="59006" y="28090"/>
                    <a:pt x="57194" y="27199"/>
                    <a:pt x="55316" y="27199"/>
                  </a:cubicBezTo>
                  <a:cubicBezTo>
                    <a:pt x="54353" y="27199"/>
                    <a:pt x="53372" y="27434"/>
                    <a:pt x="52440" y="27936"/>
                  </a:cubicBezTo>
                  <a:cubicBezTo>
                    <a:pt x="52058" y="28045"/>
                    <a:pt x="51675" y="28098"/>
                    <a:pt x="51300" y="28098"/>
                  </a:cubicBezTo>
                  <a:cubicBezTo>
                    <a:pt x="50223" y="28098"/>
                    <a:pt x="49207" y="27663"/>
                    <a:pt x="48423" y="26879"/>
                  </a:cubicBezTo>
                  <a:cubicBezTo>
                    <a:pt x="47381" y="25707"/>
                    <a:pt x="45938" y="25096"/>
                    <a:pt x="44490" y="25096"/>
                  </a:cubicBezTo>
                  <a:cubicBezTo>
                    <a:pt x="43586" y="25096"/>
                    <a:pt x="42680" y="25334"/>
                    <a:pt x="41868" y="25821"/>
                  </a:cubicBezTo>
                  <a:cubicBezTo>
                    <a:pt x="41445" y="26033"/>
                    <a:pt x="40810" y="26033"/>
                    <a:pt x="40387" y="26033"/>
                  </a:cubicBezTo>
                  <a:cubicBezTo>
                    <a:pt x="39542" y="25821"/>
                    <a:pt x="38907" y="24975"/>
                    <a:pt x="39119" y="23918"/>
                  </a:cubicBezTo>
                  <a:cubicBezTo>
                    <a:pt x="39330" y="23284"/>
                    <a:pt x="39753" y="22649"/>
                    <a:pt x="40176" y="22227"/>
                  </a:cubicBezTo>
                  <a:cubicBezTo>
                    <a:pt x="43348" y="18632"/>
                    <a:pt x="46308" y="14826"/>
                    <a:pt x="49480" y="11442"/>
                  </a:cubicBezTo>
                  <a:cubicBezTo>
                    <a:pt x="50512" y="10325"/>
                    <a:pt x="51858" y="9801"/>
                    <a:pt x="53193" y="9801"/>
                  </a:cubicBezTo>
                  <a:close/>
                  <a:moveTo>
                    <a:pt x="37638" y="29205"/>
                  </a:moveTo>
                  <a:lnTo>
                    <a:pt x="42290" y="29416"/>
                  </a:lnTo>
                  <a:cubicBezTo>
                    <a:pt x="42713" y="30685"/>
                    <a:pt x="42713" y="32165"/>
                    <a:pt x="42290" y="33434"/>
                  </a:cubicBezTo>
                  <a:lnTo>
                    <a:pt x="19877" y="155019"/>
                  </a:lnTo>
                  <a:cubicBezTo>
                    <a:pt x="19877" y="155865"/>
                    <a:pt x="19665" y="156711"/>
                    <a:pt x="19454" y="157557"/>
                  </a:cubicBezTo>
                  <a:cubicBezTo>
                    <a:pt x="19092" y="159544"/>
                    <a:pt x="18577" y="160142"/>
                    <a:pt x="17642" y="160142"/>
                  </a:cubicBezTo>
                  <a:cubicBezTo>
                    <a:pt x="17483" y="160142"/>
                    <a:pt x="17312" y="160125"/>
                    <a:pt x="17128" y="160094"/>
                  </a:cubicBezTo>
                  <a:cubicBezTo>
                    <a:pt x="13956" y="159460"/>
                    <a:pt x="12899" y="158614"/>
                    <a:pt x="13110" y="156499"/>
                  </a:cubicBezTo>
                  <a:cubicBezTo>
                    <a:pt x="13322" y="155653"/>
                    <a:pt x="13533" y="154808"/>
                    <a:pt x="13744" y="153962"/>
                  </a:cubicBezTo>
                  <a:cubicBezTo>
                    <a:pt x="21145" y="113786"/>
                    <a:pt x="28758" y="73610"/>
                    <a:pt x="36370" y="33434"/>
                  </a:cubicBezTo>
                  <a:cubicBezTo>
                    <a:pt x="36370" y="31953"/>
                    <a:pt x="36793" y="30473"/>
                    <a:pt x="37638" y="29205"/>
                  </a:cubicBezTo>
                  <a:close/>
                  <a:moveTo>
                    <a:pt x="46308" y="30262"/>
                  </a:moveTo>
                  <a:lnTo>
                    <a:pt x="53286" y="32165"/>
                  </a:lnTo>
                  <a:cubicBezTo>
                    <a:pt x="53497" y="33645"/>
                    <a:pt x="53497" y="35125"/>
                    <a:pt x="52863" y="36605"/>
                  </a:cubicBezTo>
                  <a:cubicBezTo>
                    <a:pt x="45885" y="72130"/>
                    <a:pt x="38696" y="107654"/>
                    <a:pt x="31718" y="143178"/>
                  </a:cubicBezTo>
                  <a:cubicBezTo>
                    <a:pt x="30661" y="148887"/>
                    <a:pt x="29180" y="154596"/>
                    <a:pt x="27912" y="160305"/>
                  </a:cubicBezTo>
                  <a:cubicBezTo>
                    <a:pt x="27586" y="161771"/>
                    <a:pt x="27010" y="162358"/>
                    <a:pt x="25894" y="162358"/>
                  </a:cubicBezTo>
                  <a:cubicBezTo>
                    <a:pt x="25560" y="162358"/>
                    <a:pt x="25178" y="162306"/>
                    <a:pt x="24740" y="162209"/>
                  </a:cubicBezTo>
                  <a:cubicBezTo>
                    <a:pt x="22837" y="161786"/>
                    <a:pt x="22203" y="161151"/>
                    <a:pt x="22414" y="159248"/>
                  </a:cubicBezTo>
                  <a:cubicBezTo>
                    <a:pt x="22625" y="158191"/>
                    <a:pt x="22837" y="156711"/>
                    <a:pt x="23048" y="155442"/>
                  </a:cubicBezTo>
                  <a:cubicBezTo>
                    <a:pt x="26432" y="136834"/>
                    <a:pt x="30026" y="118226"/>
                    <a:pt x="33409" y="99618"/>
                  </a:cubicBezTo>
                  <a:cubicBezTo>
                    <a:pt x="37216" y="78473"/>
                    <a:pt x="41233" y="57328"/>
                    <a:pt x="45039" y="36182"/>
                  </a:cubicBezTo>
                  <a:cubicBezTo>
                    <a:pt x="45462" y="34279"/>
                    <a:pt x="45885" y="32376"/>
                    <a:pt x="46308" y="30262"/>
                  </a:cubicBezTo>
                  <a:close/>
                  <a:moveTo>
                    <a:pt x="57092" y="32165"/>
                  </a:moveTo>
                  <a:cubicBezTo>
                    <a:pt x="58995" y="32799"/>
                    <a:pt x="60264" y="33222"/>
                    <a:pt x="61321" y="33645"/>
                  </a:cubicBezTo>
                  <a:cubicBezTo>
                    <a:pt x="62378" y="33645"/>
                    <a:pt x="63013" y="34702"/>
                    <a:pt x="62801" y="35548"/>
                  </a:cubicBezTo>
                  <a:cubicBezTo>
                    <a:pt x="62590" y="36817"/>
                    <a:pt x="62378" y="38086"/>
                    <a:pt x="62167" y="39354"/>
                  </a:cubicBezTo>
                  <a:cubicBezTo>
                    <a:pt x="59629" y="51619"/>
                    <a:pt x="57515" y="63883"/>
                    <a:pt x="54766" y="76147"/>
                  </a:cubicBezTo>
                  <a:cubicBezTo>
                    <a:pt x="48845" y="103425"/>
                    <a:pt x="43771" y="130913"/>
                    <a:pt x="38273" y="158191"/>
                  </a:cubicBezTo>
                  <a:cubicBezTo>
                    <a:pt x="38061" y="159037"/>
                    <a:pt x="37850" y="159883"/>
                    <a:pt x="37638" y="160940"/>
                  </a:cubicBezTo>
                  <a:cubicBezTo>
                    <a:pt x="37293" y="162840"/>
                    <a:pt x="36806" y="163329"/>
                    <a:pt x="35371" y="163329"/>
                  </a:cubicBezTo>
                  <a:cubicBezTo>
                    <a:pt x="35050" y="163329"/>
                    <a:pt x="34681" y="163304"/>
                    <a:pt x="34255" y="163266"/>
                  </a:cubicBezTo>
                  <a:cubicBezTo>
                    <a:pt x="33832" y="163266"/>
                    <a:pt x="33198" y="163266"/>
                    <a:pt x="32564" y="163054"/>
                  </a:cubicBezTo>
                  <a:cubicBezTo>
                    <a:pt x="31718" y="162843"/>
                    <a:pt x="30872" y="162631"/>
                    <a:pt x="31083" y="161151"/>
                  </a:cubicBezTo>
                  <a:cubicBezTo>
                    <a:pt x="31506" y="159671"/>
                    <a:pt x="31718" y="158402"/>
                    <a:pt x="31929" y="156922"/>
                  </a:cubicBezTo>
                  <a:cubicBezTo>
                    <a:pt x="34255" y="144869"/>
                    <a:pt x="36581" y="132605"/>
                    <a:pt x="39119" y="120764"/>
                  </a:cubicBezTo>
                  <a:cubicBezTo>
                    <a:pt x="45462" y="92852"/>
                    <a:pt x="50537" y="64940"/>
                    <a:pt x="56246" y="37028"/>
                  </a:cubicBezTo>
                  <a:cubicBezTo>
                    <a:pt x="56458" y="35548"/>
                    <a:pt x="56669" y="34068"/>
                    <a:pt x="57092" y="32165"/>
                  </a:cubicBezTo>
                  <a:close/>
                  <a:moveTo>
                    <a:pt x="6555" y="161997"/>
                  </a:moveTo>
                  <a:cubicBezTo>
                    <a:pt x="7612" y="162209"/>
                    <a:pt x="8881" y="162209"/>
                    <a:pt x="9938" y="162420"/>
                  </a:cubicBezTo>
                  <a:lnTo>
                    <a:pt x="24528" y="165380"/>
                  </a:lnTo>
                  <a:lnTo>
                    <a:pt x="38484" y="167918"/>
                  </a:lnTo>
                  <a:cubicBezTo>
                    <a:pt x="39330" y="168129"/>
                    <a:pt x="40387" y="168341"/>
                    <a:pt x="41233" y="168552"/>
                  </a:cubicBezTo>
                  <a:cubicBezTo>
                    <a:pt x="42502" y="168975"/>
                    <a:pt x="42925" y="170244"/>
                    <a:pt x="41868" y="170878"/>
                  </a:cubicBezTo>
                  <a:cubicBezTo>
                    <a:pt x="40387" y="171935"/>
                    <a:pt x="39964" y="173838"/>
                    <a:pt x="41022" y="175319"/>
                  </a:cubicBezTo>
                  <a:cubicBezTo>
                    <a:pt x="41656" y="176376"/>
                    <a:pt x="40810" y="177433"/>
                    <a:pt x="39330" y="177433"/>
                  </a:cubicBezTo>
                  <a:cubicBezTo>
                    <a:pt x="38484" y="177222"/>
                    <a:pt x="37638" y="177222"/>
                    <a:pt x="36793" y="177222"/>
                  </a:cubicBezTo>
                  <a:cubicBezTo>
                    <a:pt x="27066" y="175742"/>
                    <a:pt x="17551" y="174050"/>
                    <a:pt x="8035" y="171724"/>
                  </a:cubicBezTo>
                  <a:lnTo>
                    <a:pt x="6978" y="171512"/>
                  </a:lnTo>
                  <a:cubicBezTo>
                    <a:pt x="5921" y="171512"/>
                    <a:pt x="4863" y="170878"/>
                    <a:pt x="4229" y="170032"/>
                  </a:cubicBezTo>
                  <a:cubicBezTo>
                    <a:pt x="3595" y="168552"/>
                    <a:pt x="4863" y="167918"/>
                    <a:pt x="5709" y="167283"/>
                  </a:cubicBezTo>
                  <a:cubicBezTo>
                    <a:pt x="6978" y="166015"/>
                    <a:pt x="5921" y="164957"/>
                    <a:pt x="5286" y="163900"/>
                  </a:cubicBezTo>
                  <a:cubicBezTo>
                    <a:pt x="4863" y="163054"/>
                    <a:pt x="5709" y="161997"/>
                    <a:pt x="6555" y="161997"/>
                  </a:cubicBezTo>
                  <a:close/>
                  <a:moveTo>
                    <a:pt x="9304" y="175953"/>
                  </a:moveTo>
                  <a:lnTo>
                    <a:pt x="9304" y="175953"/>
                  </a:lnTo>
                  <a:cubicBezTo>
                    <a:pt x="9938" y="178490"/>
                    <a:pt x="8247" y="180605"/>
                    <a:pt x="7824" y="182297"/>
                  </a:cubicBezTo>
                  <a:cubicBezTo>
                    <a:pt x="7401" y="183988"/>
                    <a:pt x="7401" y="185680"/>
                    <a:pt x="8670" y="185680"/>
                  </a:cubicBezTo>
                  <a:cubicBezTo>
                    <a:pt x="9938" y="185468"/>
                    <a:pt x="10361" y="184411"/>
                    <a:pt x="10784" y="183354"/>
                  </a:cubicBezTo>
                  <a:cubicBezTo>
                    <a:pt x="11418" y="181028"/>
                    <a:pt x="11841" y="177856"/>
                    <a:pt x="14167" y="176799"/>
                  </a:cubicBezTo>
                  <a:cubicBezTo>
                    <a:pt x="14585" y="176632"/>
                    <a:pt x="15019" y="176564"/>
                    <a:pt x="15465" y="176564"/>
                  </a:cubicBezTo>
                  <a:cubicBezTo>
                    <a:pt x="17276" y="176564"/>
                    <a:pt x="19279" y="177686"/>
                    <a:pt x="21145" y="177856"/>
                  </a:cubicBezTo>
                  <a:cubicBezTo>
                    <a:pt x="23471" y="178279"/>
                    <a:pt x="25797" y="178702"/>
                    <a:pt x="28123" y="179125"/>
                  </a:cubicBezTo>
                  <a:cubicBezTo>
                    <a:pt x="29815" y="179548"/>
                    <a:pt x="30238" y="179759"/>
                    <a:pt x="30238" y="181874"/>
                  </a:cubicBezTo>
                  <a:cubicBezTo>
                    <a:pt x="30238" y="183777"/>
                    <a:pt x="30026" y="185891"/>
                    <a:pt x="30026" y="187794"/>
                  </a:cubicBezTo>
                  <a:cubicBezTo>
                    <a:pt x="30026" y="188852"/>
                    <a:pt x="30661" y="189697"/>
                    <a:pt x="31506" y="189697"/>
                  </a:cubicBezTo>
                  <a:cubicBezTo>
                    <a:pt x="32352" y="189697"/>
                    <a:pt x="32775" y="188852"/>
                    <a:pt x="32775" y="188217"/>
                  </a:cubicBezTo>
                  <a:cubicBezTo>
                    <a:pt x="33198" y="186526"/>
                    <a:pt x="33198" y="184623"/>
                    <a:pt x="33409" y="182719"/>
                  </a:cubicBezTo>
                  <a:cubicBezTo>
                    <a:pt x="33409" y="182085"/>
                    <a:pt x="33198" y="181239"/>
                    <a:pt x="34044" y="180816"/>
                  </a:cubicBezTo>
                  <a:cubicBezTo>
                    <a:pt x="34467" y="180816"/>
                    <a:pt x="34890" y="181239"/>
                    <a:pt x="34890" y="181874"/>
                  </a:cubicBezTo>
                  <a:cubicBezTo>
                    <a:pt x="34678" y="186526"/>
                    <a:pt x="34467" y="190966"/>
                    <a:pt x="33621" y="195618"/>
                  </a:cubicBezTo>
                  <a:cubicBezTo>
                    <a:pt x="33409" y="198367"/>
                    <a:pt x="31295" y="200693"/>
                    <a:pt x="28335" y="201116"/>
                  </a:cubicBezTo>
                  <a:cubicBezTo>
                    <a:pt x="27700" y="201327"/>
                    <a:pt x="26854" y="201327"/>
                    <a:pt x="26220" y="201327"/>
                  </a:cubicBezTo>
                  <a:cubicBezTo>
                    <a:pt x="25178" y="201435"/>
                    <a:pt x="24143" y="201488"/>
                    <a:pt x="23114" y="201488"/>
                  </a:cubicBezTo>
                  <a:cubicBezTo>
                    <a:pt x="18089" y="201488"/>
                    <a:pt x="13233" y="200226"/>
                    <a:pt x="8670" y="197944"/>
                  </a:cubicBezTo>
                  <a:cubicBezTo>
                    <a:pt x="7401" y="197310"/>
                    <a:pt x="6132" y="196252"/>
                    <a:pt x="5075" y="195407"/>
                  </a:cubicBezTo>
                  <a:cubicBezTo>
                    <a:pt x="4018" y="194349"/>
                    <a:pt x="3595" y="192869"/>
                    <a:pt x="3806" y="191389"/>
                  </a:cubicBezTo>
                  <a:cubicBezTo>
                    <a:pt x="4652" y="185891"/>
                    <a:pt x="6555" y="180816"/>
                    <a:pt x="9304" y="175953"/>
                  </a:cubicBezTo>
                  <a:close/>
                  <a:moveTo>
                    <a:pt x="55628" y="1"/>
                  </a:moveTo>
                  <a:cubicBezTo>
                    <a:pt x="54006" y="1"/>
                    <a:pt x="53223" y="1175"/>
                    <a:pt x="52440" y="2350"/>
                  </a:cubicBezTo>
                  <a:cubicBezTo>
                    <a:pt x="48211" y="8059"/>
                    <a:pt x="43771" y="13346"/>
                    <a:pt x="39119" y="18632"/>
                  </a:cubicBezTo>
                  <a:cubicBezTo>
                    <a:pt x="36158" y="21592"/>
                    <a:pt x="34255" y="25398"/>
                    <a:pt x="33621" y="29627"/>
                  </a:cubicBezTo>
                  <a:cubicBezTo>
                    <a:pt x="26009" y="70649"/>
                    <a:pt x="18185" y="111671"/>
                    <a:pt x="10573" y="152693"/>
                  </a:cubicBezTo>
                  <a:cubicBezTo>
                    <a:pt x="10361" y="154173"/>
                    <a:pt x="9938" y="155653"/>
                    <a:pt x="9727" y="157134"/>
                  </a:cubicBezTo>
                  <a:cubicBezTo>
                    <a:pt x="9515" y="157979"/>
                    <a:pt x="8670" y="158825"/>
                    <a:pt x="7824" y="158825"/>
                  </a:cubicBezTo>
                  <a:lnTo>
                    <a:pt x="6132" y="158825"/>
                  </a:lnTo>
                  <a:cubicBezTo>
                    <a:pt x="2749" y="159460"/>
                    <a:pt x="1903" y="160517"/>
                    <a:pt x="1903" y="163900"/>
                  </a:cubicBezTo>
                  <a:cubicBezTo>
                    <a:pt x="1903" y="164957"/>
                    <a:pt x="1692" y="166015"/>
                    <a:pt x="1480" y="166860"/>
                  </a:cubicBezTo>
                  <a:cubicBezTo>
                    <a:pt x="0" y="170244"/>
                    <a:pt x="0" y="170667"/>
                    <a:pt x="2960" y="172781"/>
                  </a:cubicBezTo>
                  <a:cubicBezTo>
                    <a:pt x="4863" y="173838"/>
                    <a:pt x="5498" y="176376"/>
                    <a:pt x="4229" y="178067"/>
                  </a:cubicBezTo>
                  <a:cubicBezTo>
                    <a:pt x="3595" y="179759"/>
                    <a:pt x="2960" y="181662"/>
                    <a:pt x="2538" y="183354"/>
                  </a:cubicBezTo>
                  <a:cubicBezTo>
                    <a:pt x="1692" y="185680"/>
                    <a:pt x="1057" y="188006"/>
                    <a:pt x="634" y="190332"/>
                  </a:cubicBezTo>
                  <a:cubicBezTo>
                    <a:pt x="0" y="193292"/>
                    <a:pt x="1057" y="196252"/>
                    <a:pt x="3383" y="198156"/>
                  </a:cubicBezTo>
                  <a:cubicBezTo>
                    <a:pt x="4229" y="199001"/>
                    <a:pt x="5075" y="199636"/>
                    <a:pt x="6132" y="200270"/>
                  </a:cubicBezTo>
                  <a:cubicBezTo>
                    <a:pt x="11310" y="203276"/>
                    <a:pt x="17146" y="204831"/>
                    <a:pt x="23122" y="204831"/>
                  </a:cubicBezTo>
                  <a:cubicBezTo>
                    <a:pt x="24712" y="204831"/>
                    <a:pt x="26312" y="204721"/>
                    <a:pt x="27912" y="204499"/>
                  </a:cubicBezTo>
                  <a:cubicBezTo>
                    <a:pt x="34044" y="203653"/>
                    <a:pt x="36581" y="200904"/>
                    <a:pt x="37216" y="194772"/>
                  </a:cubicBezTo>
                  <a:cubicBezTo>
                    <a:pt x="37638" y="191178"/>
                    <a:pt x="37638" y="187794"/>
                    <a:pt x="37850" y="184200"/>
                  </a:cubicBezTo>
                  <a:cubicBezTo>
                    <a:pt x="37850" y="181451"/>
                    <a:pt x="38061" y="181239"/>
                    <a:pt x="40810" y="180605"/>
                  </a:cubicBezTo>
                  <a:cubicBezTo>
                    <a:pt x="43559" y="179971"/>
                    <a:pt x="45039" y="178490"/>
                    <a:pt x="44828" y="175530"/>
                  </a:cubicBezTo>
                  <a:cubicBezTo>
                    <a:pt x="44828" y="174261"/>
                    <a:pt x="45039" y="172993"/>
                    <a:pt x="45674" y="171935"/>
                  </a:cubicBezTo>
                  <a:cubicBezTo>
                    <a:pt x="46519" y="168764"/>
                    <a:pt x="46097" y="167495"/>
                    <a:pt x="43348" y="166015"/>
                  </a:cubicBezTo>
                  <a:cubicBezTo>
                    <a:pt x="40599" y="164746"/>
                    <a:pt x="40176" y="165169"/>
                    <a:pt x="41022" y="160940"/>
                  </a:cubicBezTo>
                  <a:cubicBezTo>
                    <a:pt x="41233" y="159460"/>
                    <a:pt x="41445" y="158191"/>
                    <a:pt x="41868" y="156711"/>
                  </a:cubicBezTo>
                  <a:cubicBezTo>
                    <a:pt x="45674" y="137046"/>
                    <a:pt x="49691" y="117380"/>
                    <a:pt x="53497" y="97715"/>
                  </a:cubicBezTo>
                  <a:lnTo>
                    <a:pt x="53709" y="97927"/>
                  </a:lnTo>
                  <a:cubicBezTo>
                    <a:pt x="57726" y="76781"/>
                    <a:pt x="61955" y="55848"/>
                    <a:pt x="66184" y="34914"/>
                  </a:cubicBezTo>
                  <a:cubicBezTo>
                    <a:pt x="67030" y="31953"/>
                    <a:pt x="66819" y="28570"/>
                    <a:pt x="65762" y="25610"/>
                  </a:cubicBezTo>
                  <a:cubicBezTo>
                    <a:pt x="63013" y="18420"/>
                    <a:pt x="60687" y="11231"/>
                    <a:pt x="58784" y="3619"/>
                  </a:cubicBezTo>
                  <a:cubicBezTo>
                    <a:pt x="58361" y="2139"/>
                    <a:pt x="57726" y="235"/>
                    <a:pt x="56035" y="24"/>
                  </a:cubicBezTo>
                  <a:cubicBezTo>
                    <a:pt x="55894" y="8"/>
                    <a:pt x="55758" y="1"/>
                    <a:pt x="55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3651375" y="5053950"/>
              <a:ext cx="89900" cy="116325"/>
            </a:xfrm>
            <a:custGeom>
              <a:avLst/>
              <a:gdLst/>
              <a:ahLst/>
              <a:cxnLst/>
              <a:rect l="l" t="t" r="r" b="b"/>
              <a:pathLst>
                <a:path w="3596" h="4653" extrusionOk="0">
                  <a:moveTo>
                    <a:pt x="2327" y="1"/>
                  </a:moveTo>
                  <a:cubicBezTo>
                    <a:pt x="1904" y="1"/>
                    <a:pt x="1270" y="212"/>
                    <a:pt x="847" y="635"/>
                  </a:cubicBezTo>
                  <a:cubicBezTo>
                    <a:pt x="1" y="1692"/>
                    <a:pt x="1" y="2961"/>
                    <a:pt x="847" y="4230"/>
                  </a:cubicBezTo>
                  <a:cubicBezTo>
                    <a:pt x="847" y="4441"/>
                    <a:pt x="1481" y="4441"/>
                    <a:pt x="1693" y="4653"/>
                  </a:cubicBezTo>
                  <a:cubicBezTo>
                    <a:pt x="1904" y="4441"/>
                    <a:pt x="2327" y="4441"/>
                    <a:pt x="2538" y="4230"/>
                  </a:cubicBezTo>
                  <a:cubicBezTo>
                    <a:pt x="3384" y="3384"/>
                    <a:pt x="3596" y="2115"/>
                    <a:pt x="3384" y="1058"/>
                  </a:cubicBezTo>
                  <a:cubicBezTo>
                    <a:pt x="3173" y="635"/>
                    <a:pt x="2750" y="212"/>
                    <a:pt x="2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3048750" y="4948225"/>
              <a:ext cx="95175" cy="105750"/>
            </a:xfrm>
            <a:custGeom>
              <a:avLst/>
              <a:gdLst/>
              <a:ahLst/>
              <a:cxnLst/>
              <a:rect l="l" t="t" r="r" b="b"/>
              <a:pathLst>
                <a:path w="3807" h="4230" extrusionOk="0">
                  <a:moveTo>
                    <a:pt x="2749" y="1"/>
                  </a:moveTo>
                  <a:cubicBezTo>
                    <a:pt x="2326" y="1"/>
                    <a:pt x="1904" y="1"/>
                    <a:pt x="1692" y="212"/>
                  </a:cubicBezTo>
                  <a:cubicBezTo>
                    <a:pt x="423" y="635"/>
                    <a:pt x="0" y="2115"/>
                    <a:pt x="635" y="3384"/>
                  </a:cubicBezTo>
                  <a:cubicBezTo>
                    <a:pt x="846" y="3807"/>
                    <a:pt x="1269" y="4018"/>
                    <a:pt x="1904" y="4230"/>
                  </a:cubicBezTo>
                  <a:cubicBezTo>
                    <a:pt x="3172" y="4230"/>
                    <a:pt x="3384" y="2961"/>
                    <a:pt x="3595" y="1904"/>
                  </a:cubicBezTo>
                  <a:cubicBezTo>
                    <a:pt x="3807" y="1269"/>
                    <a:pt x="3384" y="424"/>
                    <a:pt x="2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3165050" y="4402325"/>
              <a:ext cx="697825" cy="182550"/>
            </a:xfrm>
            <a:custGeom>
              <a:avLst/>
              <a:gdLst/>
              <a:ahLst/>
              <a:cxnLst/>
              <a:rect l="l" t="t" r="r" b="b"/>
              <a:pathLst>
                <a:path w="27913" h="7302" extrusionOk="0">
                  <a:moveTo>
                    <a:pt x="943" y="1"/>
                  </a:moveTo>
                  <a:cubicBezTo>
                    <a:pt x="494" y="1"/>
                    <a:pt x="212" y="346"/>
                    <a:pt x="212" y="691"/>
                  </a:cubicBezTo>
                  <a:cubicBezTo>
                    <a:pt x="0" y="1537"/>
                    <a:pt x="423" y="1749"/>
                    <a:pt x="635" y="2172"/>
                  </a:cubicBezTo>
                  <a:cubicBezTo>
                    <a:pt x="846" y="2383"/>
                    <a:pt x="1058" y="2383"/>
                    <a:pt x="1269" y="2383"/>
                  </a:cubicBezTo>
                  <a:lnTo>
                    <a:pt x="13322" y="5766"/>
                  </a:lnTo>
                  <a:cubicBezTo>
                    <a:pt x="13956" y="5978"/>
                    <a:pt x="14379" y="5978"/>
                    <a:pt x="15013" y="5978"/>
                  </a:cubicBezTo>
                  <a:cubicBezTo>
                    <a:pt x="15500" y="5940"/>
                    <a:pt x="15987" y="5923"/>
                    <a:pt x="16474" y="5923"/>
                  </a:cubicBezTo>
                  <a:cubicBezTo>
                    <a:pt x="18736" y="5923"/>
                    <a:pt x="20998" y="6302"/>
                    <a:pt x="23260" y="6824"/>
                  </a:cubicBezTo>
                  <a:cubicBezTo>
                    <a:pt x="23894" y="7035"/>
                    <a:pt x="24952" y="7246"/>
                    <a:pt x="25798" y="7246"/>
                  </a:cubicBezTo>
                  <a:cubicBezTo>
                    <a:pt x="25910" y="7284"/>
                    <a:pt x="26029" y="7301"/>
                    <a:pt x="26150" y="7301"/>
                  </a:cubicBezTo>
                  <a:cubicBezTo>
                    <a:pt x="26712" y="7301"/>
                    <a:pt x="27315" y="6923"/>
                    <a:pt x="27489" y="6401"/>
                  </a:cubicBezTo>
                  <a:cubicBezTo>
                    <a:pt x="27912" y="5766"/>
                    <a:pt x="26855" y="4709"/>
                    <a:pt x="26009" y="4498"/>
                  </a:cubicBezTo>
                  <a:cubicBezTo>
                    <a:pt x="25163" y="4286"/>
                    <a:pt x="24317" y="4075"/>
                    <a:pt x="23472" y="4075"/>
                  </a:cubicBezTo>
                  <a:lnTo>
                    <a:pt x="14168" y="2172"/>
                  </a:lnTo>
                  <a:lnTo>
                    <a:pt x="14168" y="2383"/>
                  </a:lnTo>
                  <a:cubicBezTo>
                    <a:pt x="11842" y="1749"/>
                    <a:pt x="9304" y="1326"/>
                    <a:pt x="7190" y="903"/>
                  </a:cubicBezTo>
                  <a:cubicBezTo>
                    <a:pt x="5287" y="480"/>
                    <a:pt x="3172" y="268"/>
                    <a:pt x="1269" y="57"/>
                  </a:cubicBezTo>
                  <a:cubicBezTo>
                    <a:pt x="1153" y="18"/>
                    <a:pt x="1043" y="1"/>
                    <a:pt x="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22"/>
          <p:cNvGrpSpPr/>
          <p:nvPr/>
        </p:nvGrpSpPr>
        <p:grpSpPr>
          <a:xfrm rot="-2138510">
            <a:off x="588757" y="3105429"/>
            <a:ext cx="560364" cy="2014514"/>
            <a:chOff x="3070900" y="237500"/>
            <a:chExt cx="1436575" cy="5164500"/>
          </a:xfrm>
        </p:grpSpPr>
        <p:sp>
          <p:nvSpPr>
            <p:cNvPr id="638" name="Google Shape;638;p22"/>
            <p:cNvSpPr/>
            <p:nvPr/>
          </p:nvSpPr>
          <p:spPr>
            <a:xfrm>
              <a:off x="3489675" y="1738475"/>
              <a:ext cx="562975" cy="3394525"/>
            </a:xfrm>
            <a:custGeom>
              <a:avLst/>
              <a:gdLst/>
              <a:ahLst/>
              <a:cxnLst/>
              <a:rect l="l" t="t" r="r" b="b"/>
              <a:pathLst>
                <a:path w="22519" h="135781" extrusionOk="0">
                  <a:moveTo>
                    <a:pt x="10427" y="0"/>
                  </a:moveTo>
                  <a:cubicBezTo>
                    <a:pt x="0" y="0"/>
                    <a:pt x="1997" y="12646"/>
                    <a:pt x="2551" y="19524"/>
                  </a:cubicBezTo>
                  <a:cubicBezTo>
                    <a:pt x="4548" y="44151"/>
                    <a:pt x="6545" y="68778"/>
                    <a:pt x="8542" y="93515"/>
                  </a:cubicBezTo>
                  <a:lnTo>
                    <a:pt x="11981" y="135780"/>
                  </a:lnTo>
                  <a:cubicBezTo>
                    <a:pt x="16529" y="130678"/>
                    <a:pt x="17083" y="123245"/>
                    <a:pt x="17416" y="116367"/>
                  </a:cubicBezTo>
                  <a:lnTo>
                    <a:pt x="22075" y="21854"/>
                  </a:lnTo>
                  <a:cubicBezTo>
                    <a:pt x="22519" y="13756"/>
                    <a:pt x="21853" y="0"/>
                    <a:pt x="1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p:nvPr/>
          </p:nvSpPr>
          <p:spPr>
            <a:xfrm>
              <a:off x="3162425" y="319650"/>
              <a:ext cx="1281275" cy="1388875"/>
            </a:xfrm>
            <a:custGeom>
              <a:avLst/>
              <a:gdLst/>
              <a:ahLst/>
              <a:cxnLst/>
              <a:rect l="l" t="t" r="r" b="b"/>
              <a:pathLst>
                <a:path w="51251" h="55555" extrusionOk="0">
                  <a:moveTo>
                    <a:pt x="25397" y="1"/>
                  </a:moveTo>
                  <a:cubicBezTo>
                    <a:pt x="20531" y="1"/>
                    <a:pt x="15655" y="1454"/>
                    <a:pt x="11426" y="4393"/>
                  </a:cubicBezTo>
                  <a:cubicBezTo>
                    <a:pt x="3772" y="9940"/>
                    <a:pt x="0" y="20146"/>
                    <a:pt x="1331" y="29575"/>
                  </a:cubicBezTo>
                  <a:cubicBezTo>
                    <a:pt x="2441" y="38117"/>
                    <a:pt x="7100" y="44772"/>
                    <a:pt x="13090" y="50652"/>
                  </a:cubicBezTo>
                  <a:cubicBezTo>
                    <a:pt x="15752" y="53314"/>
                    <a:pt x="16751" y="54423"/>
                    <a:pt x="20522" y="55200"/>
                  </a:cubicBezTo>
                  <a:cubicBezTo>
                    <a:pt x="21208" y="55325"/>
                    <a:pt x="25506" y="55555"/>
                    <a:pt x="29157" y="55555"/>
                  </a:cubicBezTo>
                  <a:cubicBezTo>
                    <a:pt x="32000" y="55555"/>
                    <a:pt x="34451" y="55415"/>
                    <a:pt x="34500" y="54978"/>
                  </a:cubicBezTo>
                  <a:cubicBezTo>
                    <a:pt x="35165" y="47213"/>
                    <a:pt x="42487" y="41777"/>
                    <a:pt x="46258" y="34900"/>
                  </a:cubicBezTo>
                  <a:cubicBezTo>
                    <a:pt x="51250" y="25027"/>
                    <a:pt x="49142" y="13157"/>
                    <a:pt x="41155" y="5724"/>
                  </a:cubicBezTo>
                  <a:cubicBezTo>
                    <a:pt x="36585" y="1926"/>
                    <a:pt x="30998" y="1"/>
                    <a:pt x="25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3070900" y="237500"/>
              <a:ext cx="1436575" cy="5164500"/>
            </a:xfrm>
            <a:custGeom>
              <a:avLst/>
              <a:gdLst/>
              <a:ahLst/>
              <a:cxnLst/>
              <a:rect l="l" t="t" r="r" b="b"/>
              <a:pathLst>
                <a:path w="57463" h="206580" extrusionOk="0">
                  <a:moveTo>
                    <a:pt x="29290" y="1756"/>
                  </a:moveTo>
                  <a:cubicBezTo>
                    <a:pt x="30622" y="1756"/>
                    <a:pt x="31980" y="1859"/>
                    <a:pt x="33280" y="2022"/>
                  </a:cubicBezTo>
                  <a:cubicBezTo>
                    <a:pt x="38715" y="2909"/>
                    <a:pt x="43596" y="5572"/>
                    <a:pt x="47257" y="9565"/>
                  </a:cubicBezTo>
                  <a:cubicBezTo>
                    <a:pt x="55466" y="18440"/>
                    <a:pt x="57130" y="31419"/>
                    <a:pt x="51583" y="42068"/>
                  </a:cubicBezTo>
                  <a:cubicBezTo>
                    <a:pt x="50918" y="43399"/>
                    <a:pt x="49919" y="44730"/>
                    <a:pt x="48921" y="45840"/>
                  </a:cubicBezTo>
                  <a:cubicBezTo>
                    <a:pt x="45149" y="50721"/>
                    <a:pt x="39381" y="53716"/>
                    <a:pt x="33280" y="53827"/>
                  </a:cubicBezTo>
                  <a:cubicBezTo>
                    <a:pt x="31671" y="53938"/>
                    <a:pt x="30063" y="53993"/>
                    <a:pt x="28468" y="53993"/>
                  </a:cubicBezTo>
                  <a:cubicBezTo>
                    <a:pt x="26873" y="53993"/>
                    <a:pt x="25293" y="53938"/>
                    <a:pt x="23740" y="53827"/>
                  </a:cubicBezTo>
                  <a:cubicBezTo>
                    <a:pt x="19413" y="53716"/>
                    <a:pt x="15309" y="52163"/>
                    <a:pt x="12203" y="49279"/>
                  </a:cubicBezTo>
                  <a:cubicBezTo>
                    <a:pt x="11870" y="49168"/>
                    <a:pt x="11648" y="49057"/>
                    <a:pt x="11537" y="48835"/>
                  </a:cubicBezTo>
                  <a:cubicBezTo>
                    <a:pt x="11204" y="48613"/>
                    <a:pt x="10983" y="48280"/>
                    <a:pt x="11204" y="47948"/>
                  </a:cubicBezTo>
                  <a:cubicBezTo>
                    <a:pt x="11305" y="47797"/>
                    <a:pt x="11450" y="47737"/>
                    <a:pt x="11600" y="47737"/>
                  </a:cubicBezTo>
                  <a:cubicBezTo>
                    <a:pt x="11782" y="47737"/>
                    <a:pt x="11970" y="47826"/>
                    <a:pt x="12092" y="47948"/>
                  </a:cubicBezTo>
                  <a:cubicBezTo>
                    <a:pt x="12425" y="48169"/>
                    <a:pt x="12647" y="48502"/>
                    <a:pt x="12868" y="48724"/>
                  </a:cubicBezTo>
                  <a:cubicBezTo>
                    <a:pt x="17422" y="51728"/>
                    <a:pt x="22822" y="53377"/>
                    <a:pt x="28255" y="53377"/>
                  </a:cubicBezTo>
                  <a:cubicBezTo>
                    <a:pt x="29043" y="53377"/>
                    <a:pt x="29831" y="53342"/>
                    <a:pt x="30617" y="53272"/>
                  </a:cubicBezTo>
                  <a:cubicBezTo>
                    <a:pt x="33723" y="53161"/>
                    <a:pt x="36719" y="52496"/>
                    <a:pt x="39603" y="51386"/>
                  </a:cubicBezTo>
                  <a:cubicBezTo>
                    <a:pt x="42043" y="50388"/>
                    <a:pt x="44151" y="48946"/>
                    <a:pt x="46037" y="47171"/>
                  </a:cubicBezTo>
                  <a:cubicBezTo>
                    <a:pt x="46480" y="46616"/>
                    <a:pt x="47035" y="46173"/>
                    <a:pt x="47479" y="45729"/>
                  </a:cubicBezTo>
                  <a:cubicBezTo>
                    <a:pt x="47590" y="45507"/>
                    <a:pt x="47701" y="45174"/>
                    <a:pt x="47701" y="44952"/>
                  </a:cubicBezTo>
                  <a:cubicBezTo>
                    <a:pt x="47701" y="44620"/>
                    <a:pt x="47590" y="44398"/>
                    <a:pt x="47368" y="44176"/>
                  </a:cubicBezTo>
                  <a:cubicBezTo>
                    <a:pt x="47257" y="44120"/>
                    <a:pt x="47118" y="44093"/>
                    <a:pt x="46980" y="44093"/>
                  </a:cubicBezTo>
                  <a:cubicBezTo>
                    <a:pt x="46841" y="44093"/>
                    <a:pt x="46702" y="44120"/>
                    <a:pt x="46591" y="44176"/>
                  </a:cubicBezTo>
                  <a:cubicBezTo>
                    <a:pt x="46148" y="44509"/>
                    <a:pt x="45704" y="44841"/>
                    <a:pt x="45371" y="45285"/>
                  </a:cubicBezTo>
                  <a:cubicBezTo>
                    <a:pt x="43263" y="47615"/>
                    <a:pt x="40601" y="49390"/>
                    <a:pt x="37606" y="50277"/>
                  </a:cubicBezTo>
                  <a:cubicBezTo>
                    <a:pt x="34792" y="51180"/>
                    <a:pt x="31851" y="51625"/>
                    <a:pt x="28905" y="51625"/>
                  </a:cubicBezTo>
                  <a:cubicBezTo>
                    <a:pt x="25695" y="51625"/>
                    <a:pt x="22479" y="51096"/>
                    <a:pt x="19413" y="50055"/>
                  </a:cubicBezTo>
                  <a:cubicBezTo>
                    <a:pt x="16751" y="49279"/>
                    <a:pt x="14311" y="47726"/>
                    <a:pt x="12425" y="45729"/>
                  </a:cubicBezTo>
                  <a:cubicBezTo>
                    <a:pt x="11870" y="45063"/>
                    <a:pt x="11315" y="44287"/>
                    <a:pt x="10428" y="44065"/>
                  </a:cubicBezTo>
                  <a:cubicBezTo>
                    <a:pt x="10339" y="44035"/>
                    <a:pt x="10258" y="44021"/>
                    <a:pt x="10182" y="44021"/>
                  </a:cubicBezTo>
                  <a:cubicBezTo>
                    <a:pt x="9976" y="44021"/>
                    <a:pt x="9814" y="44124"/>
                    <a:pt x="9651" y="44287"/>
                  </a:cubicBezTo>
                  <a:cubicBezTo>
                    <a:pt x="9541" y="44509"/>
                    <a:pt x="9541" y="44730"/>
                    <a:pt x="9541" y="44841"/>
                  </a:cubicBezTo>
                  <a:cubicBezTo>
                    <a:pt x="9984" y="45507"/>
                    <a:pt x="10428" y="46062"/>
                    <a:pt x="10872" y="46727"/>
                  </a:cubicBezTo>
                  <a:cubicBezTo>
                    <a:pt x="10983" y="47060"/>
                    <a:pt x="10872" y="47393"/>
                    <a:pt x="10650" y="47504"/>
                  </a:cubicBezTo>
                  <a:cubicBezTo>
                    <a:pt x="10539" y="47559"/>
                    <a:pt x="10428" y="47587"/>
                    <a:pt x="10331" y="47587"/>
                  </a:cubicBezTo>
                  <a:cubicBezTo>
                    <a:pt x="10234" y="47587"/>
                    <a:pt x="10151" y="47559"/>
                    <a:pt x="10095" y="47504"/>
                  </a:cubicBezTo>
                  <a:cubicBezTo>
                    <a:pt x="9651" y="47171"/>
                    <a:pt x="9208" y="46727"/>
                    <a:pt x="8764" y="46394"/>
                  </a:cubicBezTo>
                  <a:cubicBezTo>
                    <a:pt x="5880" y="43067"/>
                    <a:pt x="3883" y="39073"/>
                    <a:pt x="3107" y="34858"/>
                  </a:cubicBezTo>
                  <a:cubicBezTo>
                    <a:pt x="1221" y="26205"/>
                    <a:pt x="3550" y="17108"/>
                    <a:pt x="9319" y="10453"/>
                  </a:cubicBezTo>
                  <a:cubicBezTo>
                    <a:pt x="13679" y="4893"/>
                    <a:pt x="20397" y="1797"/>
                    <a:pt x="27471" y="1797"/>
                  </a:cubicBezTo>
                  <a:cubicBezTo>
                    <a:pt x="27595" y="1797"/>
                    <a:pt x="27720" y="1798"/>
                    <a:pt x="27844" y="1800"/>
                  </a:cubicBezTo>
                  <a:cubicBezTo>
                    <a:pt x="28320" y="1770"/>
                    <a:pt x="28803" y="1756"/>
                    <a:pt x="29290" y="1756"/>
                  </a:cubicBezTo>
                  <a:close/>
                  <a:moveTo>
                    <a:pt x="39294" y="54545"/>
                  </a:moveTo>
                  <a:cubicBezTo>
                    <a:pt x="39670" y="54545"/>
                    <a:pt x="40026" y="54925"/>
                    <a:pt x="39936" y="55380"/>
                  </a:cubicBezTo>
                  <a:cubicBezTo>
                    <a:pt x="39825" y="55935"/>
                    <a:pt x="39603" y="56489"/>
                    <a:pt x="39492" y="57044"/>
                  </a:cubicBezTo>
                  <a:cubicBezTo>
                    <a:pt x="39159" y="57931"/>
                    <a:pt x="38382" y="58486"/>
                    <a:pt x="37495" y="58486"/>
                  </a:cubicBezTo>
                  <a:lnTo>
                    <a:pt x="33391" y="58486"/>
                  </a:lnTo>
                  <a:cubicBezTo>
                    <a:pt x="32247" y="58282"/>
                    <a:pt x="31014" y="58213"/>
                    <a:pt x="29729" y="58213"/>
                  </a:cubicBezTo>
                  <a:cubicBezTo>
                    <a:pt x="27523" y="58213"/>
                    <a:pt x="25165" y="58416"/>
                    <a:pt x="22852" y="58486"/>
                  </a:cubicBezTo>
                  <a:lnTo>
                    <a:pt x="20523" y="58486"/>
                  </a:lnTo>
                  <a:cubicBezTo>
                    <a:pt x="18637" y="58375"/>
                    <a:pt x="17971" y="57931"/>
                    <a:pt x="17638" y="55935"/>
                  </a:cubicBezTo>
                  <a:cubicBezTo>
                    <a:pt x="17470" y="55008"/>
                    <a:pt x="17685" y="54593"/>
                    <a:pt x="18236" y="54593"/>
                  </a:cubicBezTo>
                  <a:cubicBezTo>
                    <a:pt x="18411" y="54593"/>
                    <a:pt x="18619" y="54634"/>
                    <a:pt x="18859" y="54714"/>
                  </a:cubicBezTo>
                  <a:cubicBezTo>
                    <a:pt x="20902" y="55343"/>
                    <a:pt x="23057" y="55638"/>
                    <a:pt x="25205" y="55638"/>
                  </a:cubicBezTo>
                  <a:cubicBezTo>
                    <a:pt x="26088" y="55638"/>
                    <a:pt x="26971" y="55588"/>
                    <a:pt x="27844" y="55491"/>
                  </a:cubicBezTo>
                  <a:lnTo>
                    <a:pt x="28732" y="55491"/>
                  </a:lnTo>
                  <a:cubicBezTo>
                    <a:pt x="29735" y="55620"/>
                    <a:pt x="30748" y="55684"/>
                    <a:pt x="31762" y="55684"/>
                  </a:cubicBezTo>
                  <a:cubicBezTo>
                    <a:pt x="34223" y="55684"/>
                    <a:pt x="36691" y="55310"/>
                    <a:pt x="39048" y="54603"/>
                  </a:cubicBezTo>
                  <a:cubicBezTo>
                    <a:pt x="39128" y="54563"/>
                    <a:pt x="39212" y="54545"/>
                    <a:pt x="39294" y="54545"/>
                  </a:cubicBezTo>
                  <a:close/>
                  <a:moveTo>
                    <a:pt x="28747" y="59813"/>
                  </a:moveTo>
                  <a:cubicBezTo>
                    <a:pt x="29748" y="59813"/>
                    <a:pt x="30744" y="59850"/>
                    <a:pt x="31727" y="59928"/>
                  </a:cubicBezTo>
                  <a:cubicBezTo>
                    <a:pt x="33612" y="59928"/>
                    <a:pt x="35387" y="60039"/>
                    <a:pt x="37273" y="60150"/>
                  </a:cubicBezTo>
                  <a:cubicBezTo>
                    <a:pt x="37717" y="60150"/>
                    <a:pt x="38161" y="60594"/>
                    <a:pt x="38050" y="61148"/>
                  </a:cubicBezTo>
                  <a:cubicBezTo>
                    <a:pt x="37939" y="63589"/>
                    <a:pt x="37828" y="65918"/>
                    <a:pt x="37606" y="68359"/>
                  </a:cubicBezTo>
                  <a:cubicBezTo>
                    <a:pt x="37273" y="75569"/>
                    <a:pt x="36719" y="82780"/>
                    <a:pt x="36275" y="89991"/>
                  </a:cubicBezTo>
                  <a:cubicBezTo>
                    <a:pt x="36053" y="93319"/>
                    <a:pt x="35831" y="96536"/>
                    <a:pt x="35609" y="99864"/>
                  </a:cubicBezTo>
                  <a:cubicBezTo>
                    <a:pt x="35387" y="104301"/>
                    <a:pt x="35166" y="108849"/>
                    <a:pt x="34833" y="113397"/>
                  </a:cubicBezTo>
                  <a:cubicBezTo>
                    <a:pt x="34389" y="120941"/>
                    <a:pt x="33834" y="128595"/>
                    <a:pt x="33391" y="136249"/>
                  </a:cubicBezTo>
                  <a:cubicBezTo>
                    <a:pt x="33169" y="139355"/>
                    <a:pt x="32947" y="142572"/>
                    <a:pt x="32725" y="145678"/>
                  </a:cubicBezTo>
                  <a:cubicBezTo>
                    <a:pt x="32503" y="150448"/>
                    <a:pt x="32281" y="155218"/>
                    <a:pt x="31949" y="159878"/>
                  </a:cubicBezTo>
                  <a:cubicBezTo>
                    <a:pt x="31505" y="167310"/>
                    <a:pt x="30950" y="174632"/>
                    <a:pt x="30506" y="182064"/>
                  </a:cubicBezTo>
                  <a:cubicBezTo>
                    <a:pt x="30174" y="186501"/>
                    <a:pt x="29952" y="190938"/>
                    <a:pt x="29619" y="195376"/>
                  </a:cubicBezTo>
                  <a:cubicBezTo>
                    <a:pt x="29508" y="197927"/>
                    <a:pt x="29286" y="200590"/>
                    <a:pt x="29064" y="203141"/>
                  </a:cubicBezTo>
                  <a:cubicBezTo>
                    <a:pt x="29064" y="203363"/>
                    <a:pt x="28953" y="203474"/>
                    <a:pt x="28842" y="203696"/>
                  </a:cubicBezTo>
                  <a:cubicBezTo>
                    <a:pt x="28510" y="203696"/>
                    <a:pt x="28177" y="203363"/>
                    <a:pt x="28177" y="203030"/>
                  </a:cubicBezTo>
                  <a:cubicBezTo>
                    <a:pt x="28066" y="202475"/>
                    <a:pt x="27955" y="201921"/>
                    <a:pt x="27955" y="201366"/>
                  </a:cubicBezTo>
                  <a:cubicBezTo>
                    <a:pt x="27622" y="196929"/>
                    <a:pt x="27400" y="192492"/>
                    <a:pt x="27178" y="188054"/>
                  </a:cubicBezTo>
                  <a:cubicBezTo>
                    <a:pt x="26624" y="180511"/>
                    <a:pt x="26180" y="172968"/>
                    <a:pt x="25625" y="165535"/>
                  </a:cubicBezTo>
                  <a:cubicBezTo>
                    <a:pt x="25404" y="162207"/>
                    <a:pt x="25182" y="158768"/>
                    <a:pt x="25071" y="155440"/>
                  </a:cubicBezTo>
                  <a:cubicBezTo>
                    <a:pt x="24738" y="150781"/>
                    <a:pt x="24516" y="146122"/>
                    <a:pt x="24294" y="141574"/>
                  </a:cubicBezTo>
                  <a:cubicBezTo>
                    <a:pt x="23740" y="134252"/>
                    <a:pt x="23296" y="126931"/>
                    <a:pt x="22741" y="119609"/>
                  </a:cubicBezTo>
                  <a:cubicBezTo>
                    <a:pt x="22519" y="116281"/>
                    <a:pt x="22298" y="112843"/>
                    <a:pt x="22076" y="109515"/>
                  </a:cubicBezTo>
                  <a:cubicBezTo>
                    <a:pt x="21854" y="104855"/>
                    <a:pt x="21632" y="100196"/>
                    <a:pt x="21299" y="95648"/>
                  </a:cubicBezTo>
                  <a:cubicBezTo>
                    <a:pt x="20855" y="88216"/>
                    <a:pt x="20301" y="80894"/>
                    <a:pt x="19857" y="73462"/>
                  </a:cubicBezTo>
                  <a:cubicBezTo>
                    <a:pt x="19635" y="69690"/>
                    <a:pt x="19413" y="65918"/>
                    <a:pt x="19191" y="62147"/>
                  </a:cubicBezTo>
                  <a:cubicBezTo>
                    <a:pt x="19081" y="61592"/>
                    <a:pt x="19081" y="61037"/>
                    <a:pt x="19413" y="60483"/>
                  </a:cubicBezTo>
                  <a:cubicBezTo>
                    <a:pt x="19413" y="60372"/>
                    <a:pt x="19524" y="60372"/>
                    <a:pt x="19524" y="60372"/>
                  </a:cubicBezTo>
                  <a:cubicBezTo>
                    <a:pt x="19746" y="60372"/>
                    <a:pt x="19968" y="60372"/>
                    <a:pt x="20079" y="60483"/>
                  </a:cubicBezTo>
                  <a:cubicBezTo>
                    <a:pt x="20190" y="60816"/>
                    <a:pt x="20301" y="61037"/>
                    <a:pt x="20301" y="61370"/>
                  </a:cubicBezTo>
                  <a:cubicBezTo>
                    <a:pt x="20523" y="62812"/>
                    <a:pt x="20634" y="64365"/>
                    <a:pt x="20745" y="65918"/>
                  </a:cubicBezTo>
                  <a:cubicBezTo>
                    <a:pt x="20966" y="70134"/>
                    <a:pt x="21188" y="74238"/>
                    <a:pt x="21521" y="78454"/>
                  </a:cubicBezTo>
                  <a:cubicBezTo>
                    <a:pt x="21632" y="81227"/>
                    <a:pt x="21854" y="84000"/>
                    <a:pt x="22076" y="86774"/>
                  </a:cubicBezTo>
                  <a:cubicBezTo>
                    <a:pt x="22187" y="87106"/>
                    <a:pt x="22298" y="87439"/>
                    <a:pt x="22519" y="87772"/>
                  </a:cubicBezTo>
                  <a:cubicBezTo>
                    <a:pt x="22630" y="87883"/>
                    <a:pt x="22741" y="87994"/>
                    <a:pt x="22963" y="87994"/>
                  </a:cubicBezTo>
                  <a:cubicBezTo>
                    <a:pt x="23185" y="87994"/>
                    <a:pt x="23296" y="87883"/>
                    <a:pt x="23407" y="87661"/>
                  </a:cubicBezTo>
                  <a:cubicBezTo>
                    <a:pt x="23629" y="87328"/>
                    <a:pt x="23740" y="86995"/>
                    <a:pt x="23740" y="86663"/>
                  </a:cubicBezTo>
                  <a:cubicBezTo>
                    <a:pt x="23629" y="84777"/>
                    <a:pt x="23407" y="83002"/>
                    <a:pt x="23296" y="81116"/>
                  </a:cubicBezTo>
                  <a:cubicBezTo>
                    <a:pt x="23074" y="76790"/>
                    <a:pt x="22741" y="72463"/>
                    <a:pt x="22519" y="68137"/>
                  </a:cubicBezTo>
                  <a:cubicBezTo>
                    <a:pt x="22408" y="65918"/>
                    <a:pt x="22187" y="63700"/>
                    <a:pt x="22076" y="61481"/>
                  </a:cubicBezTo>
                  <a:cubicBezTo>
                    <a:pt x="21965" y="60372"/>
                    <a:pt x="22187" y="60261"/>
                    <a:pt x="23296" y="60150"/>
                  </a:cubicBezTo>
                  <a:cubicBezTo>
                    <a:pt x="25087" y="59935"/>
                    <a:pt x="26924" y="59813"/>
                    <a:pt x="28747" y="59813"/>
                  </a:cubicBezTo>
                  <a:close/>
                  <a:moveTo>
                    <a:pt x="29929" y="1"/>
                  </a:moveTo>
                  <a:cubicBezTo>
                    <a:pt x="29568" y="1"/>
                    <a:pt x="29206" y="9"/>
                    <a:pt x="28842" y="25"/>
                  </a:cubicBezTo>
                  <a:cubicBezTo>
                    <a:pt x="28493" y="11"/>
                    <a:pt x="28145" y="4"/>
                    <a:pt x="27797" y="4"/>
                  </a:cubicBezTo>
                  <a:cubicBezTo>
                    <a:pt x="20080" y="4"/>
                    <a:pt x="12759" y="3515"/>
                    <a:pt x="7877" y="9565"/>
                  </a:cubicBezTo>
                  <a:cubicBezTo>
                    <a:pt x="2552" y="15777"/>
                    <a:pt x="0" y="23875"/>
                    <a:pt x="888" y="31973"/>
                  </a:cubicBezTo>
                  <a:cubicBezTo>
                    <a:pt x="1443" y="38518"/>
                    <a:pt x="4438" y="44730"/>
                    <a:pt x="9208" y="49279"/>
                  </a:cubicBezTo>
                  <a:cubicBezTo>
                    <a:pt x="10761" y="50721"/>
                    <a:pt x="12425" y="51941"/>
                    <a:pt x="14311" y="52939"/>
                  </a:cubicBezTo>
                  <a:cubicBezTo>
                    <a:pt x="15087" y="53272"/>
                    <a:pt x="15531" y="53938"/>
                    <a:pt x="15642" y="54714"/>
                  </a:cubicBezTo>
                  <a:cubicBezTo>
                    <a:pt x="15753" y="56267"/>
                    <a:pt x="16196" y="57709"/>
                    <a:pt x="17084" y="59041"/>
                  </a:cubicBezTo>
                  <a:cubicBezTo>
                    <a:pt x="17417" y="59484"/>
                    <a:pt x="17528" y="60039"/>
                    <a:pt x="17528" y="60705"/>
                  </a:cubicBezTo>
                  <a:cubicBezTo>
                    <a:pt x="17971" y="67028"/>
                    <a:pt x="18304" y="73351"/>
                    <a:pt x="18748" y="79785"/>
                  </a:cubicBezTo>
                  <a:cubicBezTo>
                    <a:pt x="19191" y="87550"/>
                    <a:pt x="19746" y="95315"/>
                    <a:pt x="20190" y="103081"/>
                  </a:cubicBezTo>
                  <a:lnTo>
                    <a:pt x="21632" y="124823"/>
                  </a:lnTo>
                  <a:lnTo>
                    <a:pt x="23185" y="150448"/>
                  </a:lnTo>
                  <a:cubicBezTo>
                    <a:pt x="23629" y="157104"/>
                    <a:pt x="24072" y="163760"/>
                    <a:pt x="24516" y="170416"/>
                  </a:cubicBezTo>
                  <a:cubicBezTo>
                    <a:pt x="24960" y="178625"/>
                    <a:pt x="25515" y="186945"/>
                    <a:pt x="25958" y="195265"/>
                  </a:cubicBezTo>
                  <a:lnTo>
                    <a:pt x="26513" y="203363"/>
                  </a:lnTo>
                  <a:cubicBezTo>
                    <a:pt x="26513" y="204139"/>
                    <a:pt x="26735" y="205027"/>
                    <a:pt x="26957" y="205803"/>
                  </a:cubicBezTo>
                  <a:cubicBezTo>
                    <a:pt x="27178" y="206247"/>
                    <a:pt x="27511" y="206469"/>
                    <a:pt x="27844" y="206580"/>
                  </a:cubicBezTo>
                  <a:lnTo>
                    <a:pt x="29286" y="206580"/>
                  </a:lnTo>
                  <a:cubicBezTo>
                    <a:pt x="29841" y="206580"/>
                    <a:pt x="30395" y="206136"/>
                    <a:pt x="30506" y="205581"/>
                  </a:cubicBezTo>
                  <a:cubicBezTo>
                    <a:pt x="30617" y="205027"/>
                    <a:pt x="30728" y="204361"/>
                    <a:pt x="30839" y="203807"/>
                  </a:cubicBezTo>
                  <a:cubicBezTo>
                    <a:pt x="30950" y="201144"/>
                    <a:pt x="31172" y="198482"/>
                    <a:pt x="31283" y="195709"/>
                  </a:cubicBezTo>
                  <a:cubicBezTo>
                    <a:pt x="31838" y="188498"/>
                    <a:pt x="32281" y="181287"/>
                    <a:pt x="32725" y="174077"/>
                  </a:cubicBezTo>
                  <a:cubicBezTo>
                    <a:pt x="33391" y="163095"/>
                    <a:pt x="34167" y="152112"/>
                    <a:pt x="34833" y="141130"/>
                  </a:cubicBezTo>
                  <a:cubicBezTo>
                    <a:pt x="35498" y="130813"/>
                    <a:pt x="36053" y="120386"/>
                    <a:pt x="36719" y="109958"/>
                  </a:cubicBezTo>
                  <a:cubicBezTo>
                    <a:pt x="37495" y="98089"/>
                    <a:pt x="38272" y="86330"/>
                    <a:pt x="38937" y="74460"/>
                  </a:cubicBezTo>
                  <a:cubicBezTo>
                    <a:pt x="39270" y="70023"/>
                    <a:pt x="39603" y="65586"/>
                    <a:pt x="39936" y="61148"/>
                  </a:cubicBezTo>
                  <a:cubicBezTo>
                    <a:pt x="39825" y="60372"/>
                    <a:pt x="39936" y="59595"/>
                    <a:pt x="40379" y="58930"/>
                  </a:cubicBezTo>
                  <a:cubicBezTo>
                    <a:pt x="41156" y="57820"/>
                    <a:pt x="41710" y="56378"/>
                    <a:pt x="41710" y="54936"/>
                  </a:cubicBezTo>
                  <a:cubicBezTo>
                    <a:pt x="41821" y="53938"/>
                    <a:pt x="42376" y="53161"/>
                    <a:pt x="43263" y="52718"/>
                  </a:cubicBezTo>
                  <a:cubicBezTo>
                    <a:pt x="47923" y="50166"/>
                    <a:pt x="51694" y="46173"/>
                    <a:pt x="53913" y="41292"/>
                  </a:cubicBezTo>
                  <a:cubicBezTo>
                    <a:pt x="56797" y="35079"/>
                    <a:pt x="57463" y="28091"/>
                    <a:pt x="55688" y="21546"/>
                  </a:cubicBezTo>
                  <a:cubicBezTo>
                    <a:pt x="52564" y="8943"/>
                    <a:pt x="42014" y="1"/>
                    <a:pt x="29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a:off x="4291125" y="689125"/>
              <a:ext cx="97100" cy="519675"/>
            </a:xfrm>
            <a:custGeom>
              <a:avLst/>
              <a:gdLst/>
              <a:ahLst/>
              <a:cxnLst/>
              <a:rect l="l" t="t" r="r" b="b"/>
              <a:pathLst>
                <a:path w="3884" h="20787" extrusionOk="0">
                  <a:moveTo>
                    <a:pt x="930" y="0"/>
                  </a:moveTo>
                  <a:cubicBezTo>
                    <a:pt x="840" y="0"/>
                    <a:pt x="750" y="14"/>
                    <a:pt x="667" y="42"/>
                  </a:cubicBezTo>
                  <a:cubicBezTo>
                    <a:pt x="223" y="264"/>
                    <a:pt x="1" y="707"/>
                    <a:pt x="223" y="1040"/>
                  </a:cubicBezTo>
                  <a:cubicBezTo>
                    <a:pt x="334" y="1928"/>
                    <a:pt x="556" y="2704"/>
                    <a:pt x="777" y="3481"/>
                  </a:cubicBezTo>
                  <a:cubicBezTo>
                    <a:pt x="1665" y="6254"/>
                    <a:pt x="1998" y="9027"/>
                    <a:pt x="1887" y="11912"/>
                  </a:cubicBezTo>
                  <a:cubicBezTo>
                    <a:pt x="1998" y="14241"/>
                    <a:pt x="1443" y="16571"/>
                    <a:pt x="556" y="18789"/>
                  </a:cubicBezTo>
                  <a:cubicBezTo>
                    <a:pt x="334" y="19233"/>
                    <a:pt x="223" y="19677"/>
                    <a:pt x="112" y="20121"/>
                  </a:cubicBezTo>
                  <a:cubicBezTo>
                    <a:pt x="1" y="20453"/>
                    <a:pt x="223" y="20675"/>
                    <a:pt x="556" y="20786"/>
                  </a:cubicBezTo>
                  <a:cubicBezTo>
                    <a:pt x="777" y="20786"/>
                    <a:pt x="999" y="20786"/>
                    <a:pt x="1221" y="20675"/>
                  </a:cubicBezTo>
                  <a:cubicBezTo>
                    <a:pt x="1332" y="20564"/>
                    <a:pt x="1443" y="20453"/>
                    <a:pt x="1554" y="20231"/>
                  </a:cubicBezTo>
                  <a:cubicBezTo>
                    <a:pt x="2441" y="18457"/>
                    <a:pt x="3107" y="16571"/>
                    <a:pt x="3440" y="14574"/>
                  </a:cubicBezTo>
                  <a:cubicBezTo>
                    <a:pt x="3884" y="10137"/>
                    <a:pt x="3440" y="5699"/>
                    <a:pt x="1998" y="1484"/>
                  </a:cubicBezTo>
                  <a:cubicBezTo>
                    <a:pt x="1998" y="1151"/>
                    <a:pt x="1776" y="707"/>
                    <a:pt x="1554" y="375"/>
                  </a:cubicBezTo>
                  <a:cubicBezTo>
                    <a:pt x="1471" y="125"/>
                    <a:pt x="120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3190150" y="690150"/>
              <a:ext cx="97100" cy="519675"/>
            </a:xfrm>
            <a:custGeom>
              <a:avLst/>
              <a:gdLst/>
              <a:ahLst/>
              <a:cxnLst/>
              <a:rect l="l" t="t" r="r" b="b"/>
              <a:pathLst>
                <a:path w="3884" h="20787" extrusionOk="0">
                  <a:moveTo>
                    <a:pt x="3107" y="1"/>
                  </a:moveTo>
                  <a:cubicBezTo>
                    <a:pt x="2885" y="1"/>
                    <a:pt x="2552" y="1"/>
                    <a:pt x="2330" y="112"/>
                  </a:cubicBezTo>
                  <a:cubicBezTo>
                    <a:pt x="2108" y="334"/>
                    <a:pt x="1886" y="556"/>
                    <a:pt x="1886" y="888"/>
                  </a:cubicBezTo>
                  <a:cubicBezTo>
                    <a:pt x="777" y="3994"/>
                    <a:pt x="222" y="7322"/>
                    <a:pt x="1" y="10761"/>
                  </a:cubicBezTo>
                  <a:cubicBezTo>
                    <a:pt x="1" y="12425"/>
                    <a:pt x="111" y="14200"/>
                    <a:pt x="555" y="15864"/>
                  </a:cubicBezTo>
                  <a:cubicBezTo>
                    <a:pt x="888" y="17417"/>
                    <a:pt x="1554" y="18970"/>
                    <a:pt x="2330" y="20412"/>
                  </a:cubicBezTo>
                  <a:cubicBezTo>
                    <a:pt x="2496" y="20662"/>
                    <a:pt x="2788" y="20787"/>
                    <a:pt x="3063" y="20787"/>
                  </a:cubicBezTo>
                  <a:cubicBezTo>
                    <a:pt x="3155" y="20787"/>
                    <a:pt x="3245" y="20773"/>
                    <a:pt x="3328" y="20745"/>
                  </a:cubicBezTo>
                  <a:cubicBezTo>
                    <a:pt x="3772" y="20634"/>
                    <a:pt x="3883" y="20190"/>
                    <a:pt x="3772" y="19747"/>
                  </a:cubicBezTo>
                  <a:cubicBezTo>
                    <a:pt x="3661" y="19414"/>
                    <a:pt x="3550" y="19081"/>
                    <a:pt x="3328" y="18748"/>
                  </a:cubicBezTo>
                  <a:cubicBezTo>
                    <a:pt x="1664" y="14866"/>
                    <a:pt x="1221" y="10650"/>
                    <a:pt x="2219" y="6657"/>
                  </a:cubicBezTo>
                  <a:cubicBezTo>
                    <a:pt x="2552" y="5104"/>
                    <a:pt x="2885" y="3662"/>
                    <a:pt x="3217" y="2109"/>
                  </a:cubicBezTo>
                  <a:cubicBezTo>
                    <a:pt x="3328" y="1554"/>
                    <a:pt x="3439" y="999"/>
                    <a:pt x="3439" y="445"/>
                  </a:cubicBezTo>
                  <a:cubicBezTo>
                    <a:pt x="3439" y="223"/>
                    <a:pt x="3328" y="112"/>
                    <a:pt x="3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3368000" y="1272275"/>
              <a:ext cx="124450" cy="139225"/>
            </a:xfrm>
            <a:custGeom>
              <a:avLst/>
              <a:gdLst/>
              <a:ahLst/>
              <a:cxnLst/>
              <a:rect l="l" t="t" r="r" b="b"/>
              <a:pathLst>
                <a:path w="4978" h="5569" extrusionOk="0">
                  <a:moveTo>
                    <a:pt x="806" y="1"/>
                  </a:moveTo>
                  <a:cubicBezTo>
                    <a:pt x="471" y="1"/>
                    <a:pt x="1" y="706"/>
                    <a:pt x="208" y="1121"/>
                  </a:cubicBezTo>
                  <a:cubicBezTo>
                    <a:pt x="984" y="2896"/>
                    <a:pt x="2427" y="4338"/>
                    <a:pt x="4091" y="5447"/>
                  </a:cubicBezTo>
                  <a:cubicBezTo>
                    <a:pt x="4175" y="5532"/>
                    <a:pt x="4276" y="5568"/>
                    <a:pt x="4381" y="5568"/>
                  </a:cubicBezTo>
                  <a:cubicBezTo>
                    <a:pt x="4550" y="5568"/>
                    <a:pt x="4730" y="5473"/>
                    <a:pt x="4867" y="5336"/>
                  </a:cubicBezTo>
                  <a:cubicBezTo>
                    <a:pt x="4978" y="5003"/>
                    <a:pt x="4978" y="4782"/>
                    <a:pt x="4978" y="4560"/>
                  </a:cubicBezTo>
                  <a:cubicBezTo>
                    <a:pt x="4978" y="4338"/>
                    <a:pt x="4867" y="4116"/>
                    <a:pt x="4756" y="4005"/>
                  </a:cubicBezTo>
                  <a:cubicBezTo>
                    <a:pt x="3647" y="2785"/>
                    <a:pt x="2537" y="1454"/>
                    <a:pt x="1317" y="233"/>
                  </a:cubicBezTo>
                  <a:cubicBezTo>
                    <a:pt x="1206" y="122"/>
                    <a:pt x="984" y="122"/>
                    <a:pt x="874" y="12"/>
                  </a:cubicBezTo>
                  <a:cubicBezTo>
                    <a:pt x="852" y="4"/>
                    <a:pt x="829" y="1"/>
                    <a:pt x="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3653275" y="2892150"/>
              <a:ext cx="86000" cy="721075"/>
            </a:xfrm>
            <a:custGeom>
              <a:avLst/>
              <a:gdLst/>
              <a:ahLst/>
              <a:cxnLst/>
              <a:rect l="l" t="t" r="r" b="b"/>
              <a:pathLst>
                <a:path w="3440" h="28843" extrusionOk="0">
                  <a:moveTo>
                    <a:pt x="888" y="1"/>
                  </a:moveTo>
                  <a:cubicBezTo>
                    <a:pt x="667" y="112"/>
                    <a:pt x="445" y="223"/>
                    <a:pt x="223" y="444"/>
                  </a:cubicBezTo>
                  <a:cubicBezTo>
                    <a:pt x="1" y="1443"/>
                    <a:pt x="1" y="2330"/>
                    <a:pt x="223" y="3218"/>
                  </a:cubicBezTo>
                  <a:cubicBezTo>
                    <a:pt x="556" y="7433"/>
                    <a:pt x="888" y="11759"/>
                    <a:pt x="1110" y="15864"/>
                  </a:cubicBezTo>
                  <a:cubicBezTo>
                    <a:pt x="1443" y="19636"/>
                    <a:pt x="1554" y="23407"/>
                    <a:pt x="1887" y="27179"/>
                  </a:cubicBezTo>
                  <a:cubicBezTo>
                    <a:pt x="1887" y="27512"/>
                    <a:pt x="1887" y="27845"/>
                    <a:pt x="1998" y="28288"/>
                  </a:cubicBezTo>
                  <a:cubicBezTo>
                    <a:pt x="2109" y="28621"/>
                    <a:pt x="2663" y="28843"/>
                    <a:pt x="2885" y="28843"/>
                  </a:cubicBezTo>
                  <a:cubicBezTo>
                    <a:pt x="3107" y="28732"/>
                    <a:pt x="3440" y="28399"/>
                    <a:pt x="3440" y="28288"/>
                  </a:cubicBezTo>
                  <a:lnTo>
                    <a:pt x="3440" y="25626"/>
                  </a:lnTo>
                  <a:lnTo>
                    <a:pt x="3329" y="25737"/>
                  </a:lnTo>
                  <a:cubicBezTo>
                    <a:pt x="2996" y="18970"/>
                    <a:pt x="2552" y="12314"/>
                    <a:pt x="2109" y="5547"/>
                  </a:cubicBezTo>
                  <a:cubicBezTo>
                    <a:pt x="1998" y="4105"/>
                    <a:pt x="1887" y="2663"/>
                    <a:pt x="1776" y="1221"/>
                  </a:cubicBezTo>
                  <a:cubicBezTo>
                    <a:pt x="1776" y="999"/>
                    <a:pt x="1665" y="666"/>
                    <a:pt x="1554" y="444"/>
                  </a:cubicBezTo>
                  <a:cubicBezTo>
                    <a:pt x="1443" y="223"/>
                    <a:pt x="1221" y="112"/>
                    <a:pt x="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3636650" y="2592100"/>
              <a:ext cx="44400" cy="92625"/>
            </a:xfrm>
            <a:custGeom>
              <a:avLst/>
              <a:gdLst/>
              <a:ahLst/>
              <a:cxnLst/>
              <a:rect l="l" t="t" r="r" b="b"/>
              <a:pathLst>
                <a:path w="1776" h="3705" extrusionOk="0">
                  <a:moveTo>
                    <a:pt x="910" y="0"/>
                  </a:moveTo>
                  <a:cubicBezTo>
                    <a:pt x="866" y="0"/>
                    <a:pt x="821" y="7"/>
                    <a:pt x="777" y="22"/>
                  </a:cubicBezTo>
                  <a:cubicBezTo>
                    <a:pt x="444" y="22"/>
                    <a:pt x="222" y="244"/>
                    <a:pt x="222" y="577"/>
                  </a:cubicBezTo>
                  <a:cubicBezTo>
                    <a:pt x="0" y="1353"/>
                    <a:pt x="0" y="2241"/>
                    <a:pt x="222" y="3128"/>
                  </a:cubicBezTo>
                  <a:cubicBezTo>
                    <a:pt x="222" y="3416"/>
                    <a:pt x="555" y="3705"/>
                    <a:pt x="860" y="3705"/>
                  </a:cubicBezTo>
                  <a:cubicBezTo>
                    <a:pt x="908" y="3705"/>
                    <a:pt x="954" y="3698"/>
                    <a:pt x="999" y="3683"/>
                  </a:cubicBezTo>
                  <a:cubicBezTo>
                    <a:pt x="1332" y="3572"/>
                    <a:pt x="1553" y="3350"/>
                    <a:pt x="1664" y="3128"/>
                  </a:cubicBezTo>
                  <a:cubicBezTo>
                    <a:pt x="1664" y="2795"/>
                    <a:pt x="1775" y="2463"/>
                    <a:pt x="1775" y="2130"/>
                  </a:cubicBezTo>
                  <a:cubicBezTo>
                    <a:pt x="1664" y="1686"/>
                    <a:pt x="1664" y="1131"/>
                    <a:pt x="1553" y="577"/>
                  </a:cubicBezTo>
                  <a:cubicBezTo>
                    <a:pt x="1457" y="288"/>
                    <a:pt x="1195"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2"/>
          <p:cNvGrpSpPr/>
          <p:nvPr/>
        </p:nvGrpSpPr>
        <p:grpSpPr>
          <a:xfrm>
            <a:off x="177675" y="1000175"/>
            <a:ext cx="8930195" cy="4094347"/>
            <a:chOff x="177675" y="1000175"/>
            <a:chExt cx="8930195" cy="4094347"/>
          </a:xfrm>
        </p:grpSpPr>
        <p:sp>
          <p:nvSpPr>
            <p:cNvPr id="647" name="Google Shape;647;p22"/>
            <p:cNvSpPr/>
            <p:nvPr/>
          </p:nvSpPr>
          <p:spPr>
            <a:xfrm>
              <a:off x="177675" y="1000175"/>
              <a:ext cx="475800" cy="630275"/>
            </a:xfrm>
            <a:custGeom>
              <a:avLst/>
              <a:gdLst/>
              <a:ahLst/>
              <a:cxnLst/>
              <a:rect l="l" t="t" r="r" b="b"/>
              <a:pathLst>
                <a:path w="19032" h="25211" extrusionOk="0">
                  <a:moveTo>
                    <a:pt x="6847" y="0"/>
                  </a:moveTo>
                  <a:cubicBezTo>
                    <a:pt x="4825" y="0"/>
                    <a:pt x="2829" y="988"/>
                    <a:pt x="1692" y="2835"/>
                  </a:cubicBezTo>
                  <a:cubicBezTo>
                    <a:pt x="635" y="4527"/>
                    <a:pt x="0" y="6642"/>
                    <a:pt x="212" y="8756"/>
                  </a:cubicBezTo>
                  <a:cubicBezTo>
                    <a:pt x="423" y="14254"/>
                    <a:pt x="2961" y="19329"/>
                    <a:pt x="6978" y="23135"/>
                  </a:cubicBezTo>
                  <a:cubicBezTo>
                    <a:pt x="8442" y="24466"/>
                    <a:pt x="10409" y="25210"/>
                    <a:pt x="12456" y="25210"/>
                  </a:cubicBezTo>
                  <a:cubicBezTo>
                    <a:pt x="13662" y="25210"/>
                    <a:pt x="14895" y="24952"/>
                    <a:pt x="16071" y="24404"/>
                  </a:cubicBezTo>
                  <a:cubicBezTo>
                    <a:pt x="18608" y="23346"/>
                    <a:pt x="18820" y="20809"/>
                    <a:pt x="19031" y="18060"/>
                  </a:cubicBezTo>
                  <a:lnTo>
                    <a:pt x="19031" y="17214"/>
                  </a:lnTo>
                  <a:cubicBezTo>
                    <a:pt x="18820" y="11082"/>
                    <a:pt x="15859" y="5373"/>
                    <a:pt x="11207" y="1567"/>
                  </a:cubicBezTo>
                  <a:cubicBezTo>
                    <a:pt x="10785" y="1355"/>
                    <a:pt x="10150" y="932"/>
                    <a:pt x="9727" y="721"/>
                  </a:cubicBezTo>
                  <a:cubicBezTo>
                    <a:pt x="8826" y="235"/>
                    <a:pt x="7833" y="0"/>
                    <a:pt x="6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8076380" y="328106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8854072" y="33748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rot="3165810">
              <a:off x="8053290" y="3889194"/>
              <a:ext cx="754782" cy="1127489"/>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22"/>
          <p:cNvSpPr txBox="1">
            <a:spLocks noGrp="1"/>
          </p:cNvSpPr>
          <p:nvPr>
            <p:ph type="title"/>
          </p:nvPr>
        </p:nvSpPr>
        <p:spPr>
          <a:xfrm>
            <a:off x="1973500" y="2975400"/>
            <a:ext cx="2175300" cy="260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2800"/>
              <a:buNone/>
              <a:defRPr sz="2100" b="0">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652" name="Google Shape;652;p22"/>
          <p:cNvSpPr txBox="1">
            <a:spLocks noGrp="1"/>
          </p:cNvSpPr>
          <p:nvPr>
            <p:ph type="title" idx="2"/>
          </p:nvPr>
        </p:nvSpPr>
        <p:spPr>
          <a:xfrm>
            <a:off x="4936000" y="1543900"/>
            <a:ext cx="2175300" cy="260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2800"/>
              <a:buNone/>
              <a:defRPr sz="2100" b="0">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653" name="Google Shape;653;p22"/>
          <p:cNvSpPr txBox="1">
            <a:spLocks noGrp="1"/>
          </p:cNvSpPr>
          <p:nvPr>
            <p:ph type="subTitle" idx="1"/>
          </p:nvPr>
        </p:nvSpPr>
        <p:spPr>
          <a:xfrm>
            <a:off x="4817950" y="1844088"/>
            <a:ext cx="24114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4" name="Google Shape;654;p22"/>
          <p:cNvSpPr txBox="1">
            <a:spLocks noGrp="1"/>
          </p:cNvSpPr>
          <p:nvPr>
            <p:ph type="subTitle" idx="3"/>
          </p:nvPr>
        </p:nvSpPr>
        <p:spPr>
          <a:xfrm>
            <a:off x="1855450" y="3350400"/>
            <a:ext cx="24114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5" name="Google Shape;655;p22"/>
          <p:cNvSpPr txBox="1">
            <a:spLocks noGrp="1"/>
          </p:cNvSpPr>
          <p:nvPr>
            <p:ph type="title" idx="4"/>
          </p:nvPr>
        </p:nvSpPr>
        <p:spPr>
          <a:xfrm>
            <a:off x="713225" y="449975"/>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CUSTOM_11">
    <p:bg>
      <p:bgPr>
        <a:blipFill>
          <a:blip r:embed="rId2">
            <a:alphaModFix/>
          </a:blip>
          <a:stretch>
            <a:fillRect/>
          </a:stretch>
        </a:blipFill>
        <a:effectLst/>
      </p:bgPr>
    </p:bg>
    <p:spTree>
      <p:nvGrpSpPr>
        <p:cNvPr id="1" name="Shape 656"/>
        <p:cNvGrpSpPr/>
        <p:nvPr/>
      </p:nvGrpSpPr>
      <p:grpSpPr>
        <a:xfrm>
          <a:off x="0" y="0"/>
          <a:ext cx="0" cy="0"/>
          <a:chOff x="0" y="0"/>
          <a:chExt cx="0" cy="0"/>
        </a:xfrm>
      </p:grpSpPr>
      <p:grpSp>
        <p:nvGrpSpPr>
          <p:cNvPr id="657" name="Google Shape;657;p23"/>
          <p:cNvGrpSpPr/>
          <p:nvPr/>
        </p:nvGrpSpPr>
        <p:grpSpPr>
          <a:xfrm>
            <a:off x="41555" y="38219"/>
            <a:ext cx="9057874" cy="5175451"/>
            <a:chOff x="41555" y="38219"/>
            <a:chExt cx="9057874" cy="5175451"/>
          </a:xfrm>
        </p:grpSpPr>
        <p:grpSp>
          <p:nvGrpSpPr>
            <p:cNvPr id="658" name="Google Shape;658;p23"/>
            <p:cNvGrpSpPr/>
            <p:nvPr/>
          </p:nvGrpSpPr>
          <p:grpSpPr>
            <a:xfrm>
              <a:off x="41555" y="38219"/>
              <a:ext cx="9057874" cy="5175451"/>
              <a:chOff x="41555" y="38219"/>
              <a:chExt cx="9057874" cy="5175451"/>
            </a:xfrm>
          </p:grpSpPr>
          <p:grpSp>
            <p:nvGrpSpPr>
              <p:cNvPr id="659" name="Google Shape;659;p23"/>
              <p:cNvGrpSpPr/>
              <p:nvPr/>
            </p:nvGrpSpPr>
            <p:grpSpPr>
              <a:xfrm>
                <a:off x="1225762" y="38219"/>
                <a:ext cx="7873668" cy="5175451"/>
                <a:chOff x="1225762" y="38219"/>
                <a:chExt cx="7873668" cy="5175451"/>
              </a:xfrm>
            </p:grpSpPr>
            <p:sp>
              <p:nvSpPr>
                <p:cNvPr id="660" name="Google Shape;660;p23"/>
                <p:cNvSpPr/>
                <p:nvPr/>
              </p:nvSpPr>
              <p:spPr>
                <a:xfrm>
                  <a:off x="2162090" y="3821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a:off x="8504772" y="11577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a:off x="1225762" y="4667584"/>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a:off x="3710097" y="23885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rot="-1427762" flipH="1">
                  <a:off x="78045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 name="Google Shape;665;p23"/>
              <p:cNvSpPr/>
              <p:nvPr/>
            </p:nvSpPr>
            <p:spPr>
              <a:xfrm>
                <a:off x="41555" y="379356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23"/>
            <p:cNvSpPr/>
            <p:nvPr/>
          </p:nvSpPr>
          <p:spPr>
            <a:xfrm rot="10800000">
              <a:off x="5457494" y="1382082"/>
              <a:ext cx="237578" cy="271992"/>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23"/>
          <p:cNvGrpSpPr/>
          <p:nvPr/>
        </p:nvGrpSpPr>
        <p:grpSpPr>
          <a:xfrm rot="2192613" flipH="1">
            <a:off x="467817" y="-16947"/>
            <a:ext cx="580610" cy="1359841"/>
            <a:chOff x="2672050" y="238125"/>
            <a:chExt cx="2175675" cy="5095625"/>
          </a:xfrm>
        </p:grpSpPr>
        <p:sp>
          <p:nvSpPr>
            <p:cNvPr id="668" name="Google Shape;668;p23"/>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dk2"/>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dk2"/>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23"/>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12">
    <p:bg>
      <p:bgPr>
        <a:blipFill>
          <a:blip r:embed="rId2">
            <a:alphaModFix/>
          </a:blip>
          <a:stretch>
            <a:fillRect/>
          </a:stretch>
        </a:blipFill>
        <a:effectLst/>
      </p:bgPr>
    </p:bg>
    <p:spTree>
      <p:nvGrpSpPr>
        <p:cNvPr id="1" name="Shape 672"/>
        <p:cNvGrpSpPr/>
        <p:nvPr/>
      </p:nvGrpSpPr>
      <p:grpSpPr>
        <a:xfrm>
          <a:off x="0" y="0"/>
          <a:ext cx="0" cy="0"/>
          <a:chOff x="0" y="0"/>
          <a:chExt cx="0" cy="0"/>
        </a:xfrm>
      </p:grpSpPr>
      <p:grpSp>
        <p:nvGrpSpPr>
          <p:cNvPr id="673" name="Google Shape;673;p24"/>
          <p:cNvGrpSpPr/>
          <p:nvPr/>
        </p:nvGrpSpPr>
        <p:grpSpPr>
          <a:xfrm>
            <a:off x="-3" y="286494"/>
            <a:ext cx="9033265" cy="4898552"/>
            <a:chOff x="-3" y="286494"/>
            <a:chExt cx="9033265" cy="4898552"/>
          </a:xfrm>
        </p:grpSpPr>
        <p:grpSp>
          <p:nvGrpSpPr>
            <p:cNvPr id="674" name="Google Shape;674;p24"/>
            <p:cNvGrpSpPr/>
            <p:nvPr/>
          </p:nvGrpSpPr>
          <p:grpSpPr>
            <a:xfrm flipH="1">
              <a:off x="-3" y="1129131"/>
              <a:ext cx="8750583" cy="4055914"/>
              <a:chOff x="510447" y="1157756"/>
              <a:chExt cx="8750583" cy="4055914"/>
            </a:xfrm>
          </p:grpSpPr>
          <p:sp>
            <p:nvSpPr>
              <p:cNvPr id="675" name="Google Shape;675;p24"/>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8504772" y="11577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a:off x="1225762" y="4667584"/>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4"/>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4"/>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 name="Google Shape;680;p24"/>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a:off x="5139247" y="48097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4"/>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24"/>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4" name="Google Shape;684;p24"/>
          <p:cNvGrpSpPr/>
          <p:nvPr/>
        </p:nvGrpSpPr>
        <p:grpSpPr>
          <a:xfrm>
            <a:off x="-145391" y="4357671"/>
            <a:ext cx="902357" cy="785831"/>
            <a:chOff x="801950" y="234000"/>
            <a:chExt cx="5754825" cy="5011675"/>
          </a:xfrm>
        </p:grpSpPr>
        <p:sp>
          <p:nvSpPr>
            <p:cNvPr id="685" name="Google Shape;685;p24"/>
            <p:cNvSpPr/>
            <p:nvPr/>
          </p:nvSpPr>
          <p:spPr>
            <a:xfrm>
              <a:off x="1156825" y="552800"/>
              <a:ext cx="5119050" cy="4529550"/>
            </a:xfrm>
            <a:custGeom>
              <a:avLst/>
              <a:gdLst/>
              <a:ahLst/>
              <a:cxnLst/>
              <a:rect l="l" t="t" r="r" b="b"/>
              <a:pathLst>
                <a:path w="204762" h="181182" extrusionOk="0">
                  <a:moveTo>
                    <a:pt x="84853" y="1"/>
                  </a:moveTo>
                  <a:cubicBezTo>
                    <a:pt x="82160" y="1"/>
                    <a:pt x="79531" y="705"/>
                    <a:pt x="77255" y="2306"/>
                  </a:cubicBezTo>
                  <a:cubicBezTo>
                    <a:pt x="71768" y="6225"/>
                    <a:pt x="70723" y="13803"/>
                    <a:pt x="70200" y="20596"/>
                  </a:cubicBezTo>
                  <a:cubicBezTo>
                    <a:pt x="68110" y="41760"/>
                    <a:pt x="66020" y="62663"/>
                    <a:pt x="64191" y="83827"/>
                  </a:cubicBezTo>
                  <a:lnTo>
                    <a:pt x="62884" y="78863"/>
                  </a:lnTo>
                  <a:cubicBezTo>
                    <a:pt x="61645" y="85266"/>
                    <a:pt x="54526" y="88404"/>
                    <a:pt x="47596" y="88404"/>
                  </a:cubicBezTo>
                  <a:cubicBezTo>
                    <a:pt x="45761" y="88404"/>
                    <a:pt x="43939" y="88184"/>
                    <a:pt x="42243" y="87746"/>
                  </a:cubicBezTo>
                  <a:cubicBezTo>
                    <a:pt x="34143" y="85656"/>
                    <a:pt x="26566" y="80691"/>
                    <a:pt x="18205" y="79908"/>
                  </a:cubicBezTo>
                  <a:cubicBezTo>
                    <a:pt x="17902" y="79889"/>
                    <a:pt x="17597" y="79879"/>
                    <a:pt x="17290" y="79879"/>
                  </a:cubicBezTo>
                  <a:cubicBezTo>
                    <a:pt x="9140" y="79879"/>
                    <a:pt x="0" y="86472"/>
                    <a:pt x="2267" y="94278"/>
                  </a:cubicBezTo>
                  <a:cubicBezTo>
                    <a:pt x="4095" y="100288"/>
                    <a:pt x="11411" y="102639"/>
                    <a:pt x="17682" y="102901"/>
                  </a:cubicBezTo>
                  <a:cubicBezTo>
                    <a:pt x="23953" y="103423"/>
                    <a:pt x="30746" y="102901"/>
                    <a:pt x="35711" y="106559"/>
                  </a:cubicBezTo>
                  <a:cubicBezTo>
                    <a:pt x="44333" y="113091"/>
                    <a:pt x="41459" y="126155"/>
                    <a:pt x="38585" y="136606"/>
                  </a:cubicBezTo>
                  <a:cubicBezTo>
                    <a:pt x="35450" y="146796"/>
                    <a:pt x="34666" y="160906"/>
                    <a:pt x="44333" y="165348"/>
                  </a:cubicBezTo>
                  <a:cubicBezTo>
                    <a:pt x="45892" y="166040"/>
                    <a:pt x="47465" y="166353"/>
                    <a:pt x="49031" y="166353"/>
                  </a:cubicBezTo>
                  <a:cubicBezTo>
                    <a:pt x="56915" y="166353"/>
                    <a:pt x="64621" y="158432"/>
                    <a:pt x="69417" y="151238"/>
                  </a:cubicBezTo>
                  <a:cubicBezTo>
                    <a:pt x="74531" y="142957"/>
                    <a:pt x="81917" y="133314"/>
                    <a:pt x="90938" y="133314"/>
                  </a:cubicBezTo>
                  <a:cubicBezTo>
                    <a:pt x="91594" y="133314"/>
                    <a:pt x="92259" y="133365"/>
                    <a:pt x="92932" y="133471"/>
                  </a:cubicBezTo>
                  <a:cubicBezTo>
                    <a:pt x="103122" y="135039"/>
                    <a:pt x="107564" y="147058"/>
                    <a:pt x="109654" y="157248"/>
                  </a:cubicBezTo>
                  <a:cubicBezTo>
                    <a:pt x="111745" y="167438"/>
                    <a:pt x="115925" y="179457"/>
                    <a:pt x="126377" y="181025"/>
                  </a:cubicBezTo>
                  <a:cubicBezTo>
                    <a:pt x="127065" y="181131"/>
                    <a:pt x="127744" y="181182"/>
                    <a:pt x="128410" y="181182"/>
                  </a:cubicBezTo>
                  <a:cubicBezTo>
                    <a:pt x="137606" y="181182"/>
                    <a:pt x="144635" y="171470"/>
                    <a:pt x="147802" y="162212"/>
                  </a:cubicBezTo>
                  <a:cubicBezTo>
                    <a:pt x="154857" y="142616"/>
                    <a:pt x="156163" y="119362"/>
                    <a:pt x="171317" y="105252"/>
                  </a:cubicBezTo>
                  <a:cubicBezTo>
                    <a:pt x="177588" y="99504"/>
                    <a:pt x="185427" y="96107"/>
                    <a:pt x="192220" y="90882"/>
                  </a:cubicBezTo>
                  <a:cubicBezTo>
                    <a:pt x="199014" y="85656"/>
                    <a:pt x="204762" y="77556"/>
                    <a:pt x="203455" y="69195"/>
                  </a:cubicBezTo>
                  <a:cubicBezTo>
                    <a:pt x="201626" y="61618"/>
                    <a:pt x="195617" y="55608"/>
                    <a:pt x="188040" y="53779"/>
                  </a:cubicBezTo>
                  <a:cubicBezTo>
                    <a:pt x="184886" y="53127"/>
                    <a:pt x="181687" y="52791"/>
                    <a:pt x="178499" y="52791"/>
                  </a:cubicBezTo>
                  <a:cubicBezTo>
                    <a:pt x="174028" y="52791"/>
                    <a:pt x="169579" y="53452"/>
                    <a:pt x="165308" y="54824"/>
                  </a:cubicBezTo>
                  <a:cubicBezTo>
                    <a:pt x="156049" y="56985"/>
                    <a:pt x="145879" y="60057"/>
                    <a:pt x="136573" y="60057"/>
                  </a:cubicBezTo>
                  <a:cubicBezTo>
                    <a:pt x="130123" y="60057"/>
                    <a:pt x="124088" y="58581"/>
                    <a:pt x="119061" y="54302"/>
                  </a:cubicBezTo>
                  <a:cubicBezTo>
                    <a:pt x="112528" y="48554"/>
                    <a:pt x="110177" y="39931"/>
                    <a:pt x="108348" y="31570"/>
                  </a:cubicBezTo>
                  <a:cubicBezTo>
                    <a:pt x="106519" y="23209"/>
                    <a:pt x="105213" y="14325"/>
                    <a:pt x="99987" y="7532"/>
                  </a:cubicBezTo>
                  <a:cubicBezTo>
                    <a:pt x="96447" y="3107"/>
                    <a:pt x="90508" y="1"/>
                    <a:pt x="8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4"/>
            <p:cNvSpPr/>
            <p:nvPr/>
          </p:nvSpPr>
          <p:spPr>
            <a:xfrm>
              <a:off x="801950" y="234000"/>
              <a:ext cx="5754825" cy="5011675"/>
            </a:xfrm>
            <a:custGeom>
              <a:avLst/>
              <a:gdLst/>
              <a:ahLst/>
              <a:cxnLst/>
              <a:rect l="l" t="t" r="r" b="b"/>
              <a:pathLst>
                <a:path w="230193" h="200467" extrusionOk="0">
                  <a:moveTo>
                    <a:pt x="102933" y="4068"/>
                  </a:moveTo>
                  <a:cubicBezTo>
                    <a:pt x="107232" y="4068"/>
                    <a:pt x="111558" y="5641"/>
                    <a:pt x="114704" y="8787"/>
                  </a:cubicBezTo>
                  <a:cubicBezTo>
                    <a:pt x="118362" y="12445"/>
                    <a:pt x="121498" y="16887"/>
                    <a:pt x="123327" y="21852"/>
                  </a:cubicBezTo>
                  <a:cubicBezTo>
                    <a:pt x="125417" y="27861"/>
                    <a:pt x="126985" y="34132"/>
                    <a:pt x="127507" y="40403"/>
                  </a:cubicBezTo>
                  <a:cubicBezTo>
                    <a:pt x="127769" y="45628"/>
                    <a:pt x="128030" y="50332"/>
                    <a:pt x="128814" y="55296"/>
                  </a:cubicBezTo>
                  <a:cubicBezTo>
                    <a:pt x="129075" y="58170"/>
                    <a:pt x="129598" y="60783"/>
                    <a:pt x="130643" y="63396"/>
                  </a:cubicBezTo>
                  <a:cubicBezTo>
                    <a:pt x="132472" y="69405"/>
                    <a:pt x="138220" y="73325"/>
                    <a:pt x="144491" y="73325"/>
                  </a:cubicBezTo>
                  <a:cubicBezTo>
                    <a:pt x="148933" y="73325"/>
                    <a:pt x="153113" y="72541"/>
                    <a:pt x="157294" y="71234"/>
                  </a:cubicBezTo>
                  <a:cubicBezTo>
                    <a:pt x="163042" y="69405"/>
                    <a:pt x="168790" y="68099"/>
                    <a:pt x="174277" y="66270"/>
                  </a:cubicBezTo>
                  <a:cubicBezTo>
                    <a:pt x="178980" y="64702"/>
                    <a:pt x="183945" y="63657"/>
                    <a:pt x="188909" y="62873"/>
                  </a:cubicBezTo>
                  <a:cubicBezTo>
                    <a:pt x="190377" y="62710"/>
                    <a:pt x="191845" y="62626"/>
                    <a:pt x="193309" y="62626"/>
                  </a:cubicBezTo>
                  <a:cubicBezTo>
                    <a:pt x="198877" y="62626"/>
                    <a:pt x="204378" y="63841"/>
                    <a:pt x="209551" y="66531"/>
                  </a:cubicBezTo>
                  <a:cubicBezTo>
                    <a:pt x="216867" y="70189"/>
                    <a:pt x="222092" y="77244"/>
                    <a:pt x="223137" y="85605"/>
                  </a:cubicBezTo>
                  <a:cubicBezTo>
                    <a:pt x="225228" y="93966"/>
                    <a:pt x="221308" y="102588"/>
                    <a:pt x="213731" y="106246"/>
                  </a:cubicBezTo>
                  <a:cubicBezTo>
                    <a:pt x="210596" y="108075"/>
                    <a:pt x="207460" y="109904"/>
                    <a:pt x="204064" y="111733"/>
                  </a:cubicBezTo>
                  <a:cubicBezTo>
                    <a:pt x="199622" y="114085"/>
                    <a:pt x="194919" y="116698"/>
                    <a:pt x="190477" y="119049"/>
                  </a:cubicBezTo>
                  <a:cubicBezTo>
                    <a:pt x="185774" y="121662"/>
                    <a:pt x="181593" y="124798"/>
                    <a:pt x="177935" y="128456"/>
                  </a:cubicBezTo>
                  <a:cubicBezTo>
                    <a:pt x="173755" y="131852"/>
                    <a:pt x="171403" y="136817"/>
                    <a:pt x="170881" y="142042"/>
                  </a:cubicBezTo>
                  <a:cubicBezTo>
                    <a:pt x="170097" y="148052"/>
                    <a:pt x="169313" y="154323"/>
                    <a:pt x="168268" y="160332"/>
                  </a:cubicBezTo>
                  <a:cubicBezTo>
                    <a:pt x="166700" y="170784"/>
                    <a:pt x="161997" y="180451"/>
                    <a:pt x="154681" y="188028"/>
                  </a:cubicBezTo>
                  <a:cubicBezTo>
                    <a:pt x="151545" y="191164"/>
                    <a:pt x="147626" y="193777"/>
                    <a:pt x="143184" y="195344"/>
                  </a:cubicBezTo>
                  <a:cubicBezTo>
                    <a:pt x="141524" y="196141"/>
                    <a:pt x="139779" y="196516"/>
                    <a:pt x="138061" y="196516"/>
                  </a:cubicBezTo>
                  <a:cubicBezTo>
                    <a:pt x="133021" y="196516"/>
                    <a:pt x="128216" y="193290"/>
                    <a:pt x="126462" y="188028"/>
                  </a:cubicBezTo>
                  <a:cubicBezTo>
                    <a:pt x="126462" y="187767"/>
                    <a:pt x="126201" y="187245"/>
                    <a:pt x="126201" y="186722"/>
                  </a:cubicBezTo>
                  <a:cubicBezTo>
                    <a:pt x="123849" y="179145"/>
                    <a:pt x="122282" y="171306"/>
                    <a:pt x="122020" y="163468"/>
                  </a:cubicBezTo>
                  <a:cubicBezTo>
                    <a:pt x="121498" y="163206"/>
                    <a:pt x="120975" y="162684"/>
                    <a:pt x="120453" y="162161"/>
                  </a:cubicBezTo>
                  <a:cubicBezTo>
                    <a:pt x="118885" y="159548"/>
                    <a:pt x="117317" y="156936"/>
                    <a:pt x="115750" y="154323"/>
                  </a:cubicBezTo>
                  <a:cubicBezTo>
                    <a:pt x="112638" y="151929"/>
                    <a:pt x="108649" y="150632"/>
                    <a:pt x="104788" y="150632"/>
                  </a:cubicBezTo>
                  <a:cubicBezTo>
                    <a:pt x="104434" y="150632"/>
                    <a:pt x="104081" y="150643"/>
                    <a:pt x="103730" y="150665"/>
                  </a:cubicBezTo>
                  <a:cubicBezTo>
                    <a:pt x="99811" y="150926"/>
                    <a:pt x="96153" y="153016"/>
                    <a:pt x="93802" y="156152"/>
                  </a:cubicBezTo>
                  <a:cubicBezTo>
                    <a:pt x="91973" y="158503"/>
                    <a:pt x="90144" y="161377"/>
                    <a:pt x="88315" y="163990"/>
                  </a:cubicBezTo>
                  <a:cubicBezTo>
                    <a:pt x="85963" y="167648"/>
                    <a:pt x="83089" y="170784"/>
                    <a:pt x="79954" y="173658"/>
                  </a:cubicBezTo>
                  <a:cubicBezTo>
                    <a:pt x="75766" y="177464"/>
                    <a:pt x="70470" y="179468"/>
                    <a:pt x="65075" y="179468"/>
                  </a:cubicBezTo>
                  <a:cubicBezTo>
                    <a:pt x="63063" y="179468"/>
                    <a:pt x="61038" y="179190"/>
                    <a:pt x="59051" y="178622"/>
                  </a:cubicBezTo>
                  <a:cubicBezTo>
                    <a:pt x="51212" y="177054"/>
                    <a:pt x="46248" y="169216"/>
                    <a:pt x="48599" y="161377"/>
                  </a:cubicBezTo>
                  <a:cubicBezTo>
                    <a:pt x="49383" y="158765"/>
                    <a:pt x="50167" y="156413"/>
                    <a:pt x="51474" y="153800"/>
                  </a:cubicBezTo>
                  <a:cubicBezTo>
                    <a:pt x="52780" y="150665"/>
                    <a:pt x="54086" y="147791"/>
                    <a:pt x="55393" y="144394"/>
                  </a:cubicBezTo>
                  <a:cubicBezTo>
                    <a:pt x="56177" y="142565"/>
                    <a:pt x="56699" y="140736"/>
                    <a:pt x="57222" y="138907"/>
                  </a:cubicBezTo>
                  <a:cubicBezTo>
                    <a:pt x="59312" y="132114"/>
                    <a:pt x="55393" y="125059"/>
                    <a:pt x="48599" y="123230"/>
                  </a:cubicBezTo>
                  <a:cubicBezTo>
                    <a:pt x="45203" y="122185"/>
                    <a:pt x="41545" y="121401"/>
                    <a:pt x="37887" y="121140"/>
                  </a:cubicBezTo>
                  <a:cubicBezTo>
                    <a:pt x="33445" y="120878"/>
                    <a:pt x="28742" y="120356"/>
                    <a:pt x="24300" y="120094"/>
                  </a:cubicBezTo>
                  <a:cubicBezTo>
                    <a:pt x="20642" y="119572"/>
                    <a:pt x="17245" y="118527"/>
                    <a:pt x="13849" y="116959"/>
                  </a:cubicBezTo>
                  <a:cubicBezTo>
                    <a:pt x="6533" y="114346"/>
                    <a:pt x="4704" y="104679"/>
                    <a:pt x="10713" y="99453"/>
                  </a:cubicBezTo>
                  <a:cubicBezTo>
                    <a:pt x="16436" y="93935"/>
                    <a:pt x="22958" y="90175"/>
                    <a:pt x="30655" y="90175"/>
                  </a:cubicBezTo>
                  <a:cubicBezTo>
                    <a:pt x="32798" y="90175"/>
                    <a:pt x="35032" y="90466"/>
                    <a:pt x="37364" y="91092"/>
                  </a:cubicBezTo>
                  <a:cubicBezTo>
                    <a:pt x="41545" y="92137"/>
                    <a:pt x="45725" y="93182"/>
                    <a:pt x="49645" y="94489"/>
                  </a:cubicBezTo>
                  <a:cubicBezTo>
                    <a:pt x="52444" y="95161"/>
                    <a:pt x="55292" y="95496"/>
                    <a:pt x="58125" y="95496"/>
                  </a:cubicBezTo>
                  <a:cubicBezTo>
                    <a:pt x="61904" y="95496"/>
                    <a:pt x="65658" y="94899"/>
                    <a:pt x="69241" y="93705"/>
                  </a:cubicBezTo>
                  <a:cubicBezTo>
                    <a:pt x="72115" y="92921"/>
                    <a:pt x="74467" y="90831"/>
                    <a:pt x="76034" y="88479"/>
                  </a:cubicBezTo>
                  <a:cubicBezTo>
                    <a:pt x="78386" y="84037"/>
                    <a:pt x="79692" y="79334"/>
                    <a:pt x="79692" y="74631"/>
                  </a:cubicBezTo>
                  <a:cubicBezTo>
                    <a:pt x="79954" y="64441"/>
                    <a:pt x="79692" y="53990"/>
                    <a:pt x="78647" y="43799"/>
                  </a:cubicBezTo>
                  <a:cubicBezTo>
                    <a:pt x="77863" y="36222"/>
                    <a:pt x="78647" y="28384"/>
                    <a:pt x="81260" y="21068"/>
                  </a:cubicBezTo>
                  <a:cubicBezTo>
                    <a:pt x="83612" y="13229"/>
                    <a:pt x="89882" y="7220"/>
                    <a:pt x="97721" y="4868"/>
                  </a:cubicBezTo>
                  <a:cubicBezTo>
                    <a:pt x="99397" y="4335"/>
                    <a:pt x="101163" y="4068"/>
                    <a:pt x="102933" y="4068"/>
                  </a:cubicBezTo>
                  <a:close/>
                  <a:moveTo>
                    <a:pt x="102994" y="0"/>
                  </a:moveTo>
                  <a:cubicBezTo>
                    <a:pt x="100963" y="0"/>
                    <a:pt x="98921" y="311"/>
                    <a:pt x="96937" y="949"/>
                  </a:cubicBezTo>
                  <a:cubicBezTo>
                    <a:pt x="90144" y="2778"/>
                    <a:pt x="84134" y="7220"/>
                    <a:pt x="80737" y="13490"/>
                  </a:cubicBezTo>
                  <a:cubicBezTo>
                    <a:pt x="78125" y="17671"/>
                    <a:pt x="76296" y="22374"/>
                    <a:pt x="75512" y="27339"/>
                  </a:cubicBezTo>
                  <a:cubicBezTo>
                    <a:pt x="74467" y="33609"/>
                    <a:pt x="74467" y="40141"/>
                    <a:pt x="74989" y="46412"/>
                  </a:cubicBezTo>
                  <a:cubicBezTo>
                    <a:pt x="75250" y="52161"/>
                    <a:pt x="75773" y="57909"/>
                    <a:pt x="76034" y="63396"/>
                  </a:cubicBezTo>
                  <a:lnTo>
                    <a:pt x="75512" y="63396"/>
                  </a:lnTo>
                  <a:lnTo>
                    <a:pt x="75512" y="75676"/>
                  </a:lnTo>
                  <a:cubicBezTo>
                    <a:pt x="75512" y="79073"/>
                    <a:pt x="74467" y="82470"/>
                    <a:pt x="72638" y="85605"/>
                  </a:cubicBezTo>
                  <a:cubicBezTo>
                    <a:pt x="71592" y="87695"/>
                    <a:pt x="69502" y="89263"/>
                    <a:pt x="66889" y="90047"/>
                  </a:cubicBezTo>
                  <a:cubicBezTo>
                    <a:pt x="63922" y="90937"/>
                    <a:pt x="60871" y="91406"/>
                    <a:pt x="57831" y="91406"/>
                  </a:cubicBezTo>
                  <a:cubicBezTo>
                    <a:pt x="55517" y="91406"/>
                    <a:pt x="53210" y="91134"/>
                    <a:pt x="50951" y="90569"/>
                  </a:cubicBezTo>
                  <a:cubicBezTo>
                    <a:pt x="46509" y="89263"/>
                    <a:pt x="42329" y="87957"/>
                    <a:pt x="37887" y="86911"/>
                  </a:cubicBezTo>
                  <a:cubicBezTo>
                    <a:pt x="35507" y="86330"/>
                    <a:pt x="33203" y="86058"/>
                    <a:pt x="30973" y="86058"/>
                  </a:cubicBezTo>
                  <a:cubicBezTo>
                    <a:pt x="22185" y="86058"/>
                    <a:pt x="14561" y="90274"/>
                    <a:pt x="8100" y="96318"/>
                  </a:cubicBezTo>
                  <a:cubicBezTo>
                    <a:pt x="1" y="103634"/>
                    <a:pt x="2352" y="116698"/>
                    <a:pt x="12542" y="120617"/>
                  </a:cubicBezTo>
                  <a:cubicBezTo>
                    <a:pt x="15939" y="122446"/>
                    <a:pt x="19858" y="123491"/>
                    <a:pt x="23516" y="124014"/>
                  </a:cubicBezTo>
                  <a:cubicBezTo>
                    <a:pt x="27958" y="124536"/>
                    <a:pt x="32661" y="124798"/>
                    <a:pt x="37103" y="125320"/>
                  </a:cubicBezTo>
                  <a:cubicBezTo>
                    <a:pt x="40238" y="125320"/>
                    <a:pt x="43374" y="125843"/>
                    <a:pt x="46509" y="126888"/>
                  </a:cubicBezTo>
                  <a:cubicBezTo>
                    <a:pt x="52519" y="128717"/>
                    <a:pt x="54870" y="132897"/>
                    <a:pt x="53041" y="138907"/>
                  </a:cubicBezTo>
                  <a:cubicBezTo>
                    <a:pt x="51735" y="142565"/>
                    <a:pt x="50428" y="146223"/>
                    <a:pt x="48861" y="149620"/>
                  </a:cubicBezTo>
                  <a:cubicBezTo>
                    <a:pt x="47554" y="153016"/>
                    <a:pt x="45987" y="156413"/>
                    <a:pt x="44941" y="159810"/>
                  </a:cubicBezTo>
                  <a:cubicBezTo>
                    <a:pt x="41545" y="170261"/>
                    <a:pt x="48077" y="181235"/>
                    <a:pt x="58790" y="183064"/>
                  </a:cubicBezTo>
                  <a:cubicBezTo>
                    <a:pt x="60227" y="183325"/>
                    <a:pt x="61729" y="183456"/>
                    <a:pt x="63231" y="183456"/>
                  </a:cubicBezTo>
                  <a:cubicBezTo>
                    <a:pt x="64734" y="183456"/>
                    <a:pt x="66236" y="183325"/>
                    <a:pt x="67673" y="183064"/>
                  </a:cubicBezTo>
                  <a:cubicBezTo>
                    <a:pt x="75512" y="182280"/>
                    <a:pt x="82566" y="178100"/>
                    <a:pt x="87270" y="171829"/>
                  </a:cubicBezTo>
                  <a:cubicBezTo>
                    <a:pt x="90405" y="167910"/>
                    <a:pt x="93018" y="163729"/>
                    <a:pt x="96153" y="159810"/>
                  </a:cubicBezTo>
                  <a:cubicBezTo>
                    <a:pt x="98348" y="156273"/>
                    <a:pt x="101966" y="154558"/>
                    <a:pt x="105573" y="154558"/>
                  </a:cubicBezTo>
                  <a:cubicBezTo>
                    <a:pt x="109694" y="154558"/>
                    <a:pt x="113799" y="156797"/>
                    <a:pt x="115750" y="161116"/>
                  </a:cubicBezTo>
                  <a:cubicBezTo>
                    <a:pt x="116533" y="163206"/>
                    <a:pt x="117317" y="165297"/>
                    <a:pt x="117840" y="167648"/>
                  </a:cubicBezTo>
                  <a:cubicBezTo>
                    <a:pt x="118624" y="170522"/>
                    <a:pt x="118885" y="173396"/>
                    <a:pt x="119408" y="176271"/>
                  </a:cubicBezTo>
                  <a:cubicBezTo>
                    <a:pt x="120191" y="181235"/>
                    <a:pt x="121498" y="186199"/>
                    <a:pt x="123327" y="190641"/>
                  </a:cubicBezTo>
                  <a:cubicBezTo>
                    <a:pt x="125766" y="196740"/>
                    <a:pt x="131685" y="200466"/>
                    <a:pt x="137885" y="200466"/>
                  </a:cubicBezTo>
                  <a:cubicBezTo>
                    <a:pt x="139653" y="200466"/>
                    <a:pt x="141445" y="200163"/>
                    <a:pt x="143184" y="199525"/>
                  </a:cubicBezTo>
                  <a:cubicBezTo>
                    <a:pt x="150239" y="197173"/>
                    <a:pt x="156510" y="192993"/>
                    <a:pt x="160690" y="186983"/>
                  </a:cubicBezTo>
                  <a:cubicBezTo>
                    <a:pt x="165655" y="180712"/>
                    <a:pt x="169313" y="173658"/>
                    <a:pt x="171142" y="165819"/>
                  </a:cubicBezTo>
                  <a:cubicBezTo>
                    <a:pt x="172971" y="158765"/>
                    <a:pt x="174016" y="151449"/>
                    <a:pt x="174538" y="144394"/>
                  </a:cubicBezTo>
                  <a:cubicBezTo>
                    <a:pt x="175061" y="138123"/>
                    <a:pt x="178196" y="132375"/>
                    <a:pt x="183422" y="128978"/>
                  </a:cubicBezTo>
                  <a:cubicBezTo>
                    <a:pt x="189170" y="124536"/>
                    <a:pt x="195441" y="120617"/>
                    <a:pt x="201973" y="117482"/>
                  </a:cubicBezTo>
                  <a:cubicBezTo>
                    <a:pt x="206154" y="115130"/>
                    <a:pt x="210334" y="113040"/>
                    <a:pt x="214515" y="110688"/>
                  </a:cubicBezTo>
                  <a:cubicBezTo>
                    <a:pt x="217650" y="108859"/>
                    <a:pt x="220525" y="106508"/>
                    <a:pt x="222876" y="103895"/>
                  </a:cubicBezTo>
                  <a:cubicBezTo>
                    <a:pt x="224966" y="101805"/>
                    <a:pt x="226273" y="99453"/>
                    <a:pt x="226795" y="96579"/>
                  </a:cubicBezTo>
                  <a:cubicBezTo>
                    <a:pt x="230192" y="81947"/>
                    <a:pt x="222092" y="66792"/>
                    <a:pt x="207983" y="61306"/>
                  </a:cubicBezTo>
                  <a:cubicBezTo>
                    <a:pt x="203357" y="59640"/>
                    <a:pt x="198600" y="58761"/>
                    <a:pt x="193804" y="58761"/>
                  </a:cubicBezTo>
                  <a:cubicBezTo>
                    <a:pt x="191829" y="58761"/>
                    <a:pt x="189846" y="58910"/>
                    <a:pt x="187864" y="59215"/>
                  </a:cubicBezTo>
                  <a:cubicBezTo>
                    <a:pt x="182116" y="59999"/>
                    <a:pt x="176629" y="61306"/>
                    <a:pt x="171142" y="62873"/>
                  </a:cubicBezTo>
                  <a:cubicBezTo>
                    <a:pt x="164610" y="65225"/>
                    <a:pt x="157816" y="67054"/>
                    <a:pt x="150762" y="68621"/>
                  </a:cubicBezTo>
                  <a:cubicBezTo>
                    <a:pt x="148933" y="68883"/>
                    <a:pt x="146842" y="69144"/>
                    <a:pt x="144752" y="69144"/>
                  </a:cubicBezTo>
                  <a:cubicBezTo>
                    <a:pt x="144554" y="69155"/>
                    <a:pt x="144357" y="69161"/>
                    <a:pt x="144161" y="69161"/>
                  </a:cubicBezTo>
                  <a:cubicBezTo>
                    <a:pt x="139702" y="69161"/>
                    <a:pt x="135802" y="66344"/>
                    <a:pt x="134301" y="62089"/>
                  </a:cubicBezTo>
                  <a:cubicBezTo>
                    <a:pt x="133517" y="59738"/>
                    <a:pt x="132733" y="57125"/>
                    <a:pt x="132733" y="54773"/>
                  </a:cubicBezTo>
                  <a:cubicBezTo>
                    <a:pt x="132210" y="50070"/>
                    <a:pt x="131949" y="45106"/>
                    <a:pt x="131427" y="40403"/>
                  </a:cubicBezTo>
                  <a:cubicBezTo>
                    <a:pt x="131165" y="34916"/>
                    <a:pt x="130120" y="29690"/>
                    <a:pt x="128552" y="24464"/>
                  </a:cubicBezTo>
                  <a:cubicBezTo>
                    <a:pt x="126462" y="17671"/>
                    <a:pt x="122804" y="11400"/>
                    <a:pt x="117840" y="6436"/>
                  </a:cubicBezTo>
                  <a:cubicBezTo>
                    <a:pt x="113841" y="2246"/>
                    <a:pt x="108454" y="0"/>
                    <a:pt x="102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4"/>
            <p:cNvSpPr/>
            <p:nvPr/>
          </p:nvSpPr>
          <p:spPr>
            <a:xfrm>
              <a:off x="3721800" y="1265275"/>
              <a:ext cx="2070700" cy="1017400"/>
            </a:xfrm>
            <a:custGeom>
              <a:avLst/>
              <a:gdLst/>
              <a:ahLst/>
              <a:cxnLst/>
              <a:rect l="l" t="t" r="r" b="b"/>
              <a:pathLst>
                <a:path w="82828" h="40696" extrusionOk="0">
                  <a:moveTo>
                    <a:pt x="1568" y="1"/>
                  </a:moveTo>
                  <a:cubicBezTo>
                    <a:pt x="1372" y="1"/>
                    <a:pt x="1176" y="66"/>
                    <a:pt x="1046" y="197"/>
                  </a:cubicBezTo>
                  <a:cubicBezTo>
                    <a:pt x="523" y="458"/>
                    <a:pt x="262" y="719"/>
                    <a:pt x="262" y="1242"/>
                  </a:cubicBezTo>
                  <a:cubicBezTo>
                    <a:pt x="1" y="2026"/>
                    <a:pt x="262" y="2810"/>
                    <a:pt x="523" y="3855"/>
                  </a:cubicBezTo>
                  <a:cubicBezTo>
                    <a:pt x="1568" y="7252"/>
                    <a:pt x="2352" y="10648"/>
                    <a:pt x="3136" y="14306"/>
                  </a:cubicBezTo>
                  <a:cubicBezTo>
                    <a:pt x="3920" y="18487"/>
                    <a:pt x="4965" y="22667"/>
                    <a:pt x="6271" y="26848"/>
                  </a:cubicBezTo>
                  <a:cubicBezTo>
                    <a:pt x="8362" y="33119"/>
                    <a:pt x="13587" y="38083"/>
                    <a:pt x="20120" y="39651"/>
                  </a:cubicBezTo>
                  <a:cubicBezTo>
                    <a:pt x="24039" y="40435"/>
                    <a:pt x="27958" y="40696"/>
                    <a:pt x="31616" y="40696"/>
                  </a:cubicBezTo>
                  <a:cubicBezTo>
                    <a:pt x="38671" y="40435"/>
                    <a:pt x="45725" y="39390"/>
                    <a:pt x="52519" y="37561"/>
                  </a:cubicBezTo>
                  <a:cubicBezTo>
                    <a:pt x="61141" y="35209"/>
                    <a:pt x="69764" y="33903"/>
                    <a:pt x="78647" y="33119"/>
                  </a:cubicBezTo>
                  <a:cubicBezTo>
                    <a:pt x="79431" y="33119"/>
                    <a:pt x="80476" y="33119"/>
                    <a:pt x="81260" y="32857"/>
                  </a:cubicBezTo>
                  <a:cubicBezTo>
                    <a:pt x="82305" y="32596"/>
                    <a:pt x="82828" y="31551"/>
                    <a:pt x="82567" y="30767"/>
                  </a:cubicBezTo>
                  <a:cubicBezTo>
                    <a:pt x="82567" y="29983"/>
                    <a:pt x="81783" y="29461"/>
                    <a:pt x="81260" y="29461"/>
                  </a:cubicBezTo>
                  <a:cubicBezTo>
                    <a:pt x="80017" y="29365"/>
                    <a:pt x="78774" y="29304"/>
                    <a:pt x="77530" y="29304"/>
                  </a:cubicBezTo>
                  <a:cubicBezTo>
                    <a:pt x="75377" y="29304"/>
                    <a:pt x="73223" y="29486"/>
                    <a:pt x="71070" y="29983"/>
                  </a:cubicBezTo>
                  <a:cubicBezTo>
                    <a:pt x="63754" y="30767"/>
                    <a:pt x="56699" y="32335"/>
                    <a:pt x="49645" y="34164"/>
                  </a:cubicBezTo>
                  <a:cubicBezTo>
                    <a:pt x="43388" y="35674"/>
                    <a:pt x="36775" y="36650"/>
                    <a:pt x="30247" y="36650"/>
                  </a:cubicBezTo>
                  <a:cubicBezTo>
                    <a:pt x="28869" y="36650"/>
                    <a:pt x="27495" y="36606"/>
                    <a:pt x="26129" y="36515"/>
                  </a:cubicBezTo>
                  <a:cubicBezTo>
                    <a:pt x="18291" y="36515"/>
                    <a:pt x="11497" y="31290"/>
                    <a:pt x="9407" y="23974"/>
                  </a:cubicBezTo>
                  <a:cubicBezTo>
                    <a:pt x="8362" y="20055"/>
                    <a:pt x="7317" y="16135"/>
                    <a:pt x="6533" y="11955"/>
                  </a:cubicBezTo>
                  <a:cubicBezTo>
                    <a:pt x="6010" y="8558"/>
                    <a:pt x="5226" y="5423"/>
                    <a:pt x="3920" y="2287"/>
                  </a:cubicBezTo>
                  <a:cubicBezTo>
                    <a:pt x="3397" y="1503"/>
                    <a:pt x="2875" y="719"/>
                    <a:pt x="2091" y="197"/>
                  </a:cubicBezTo>
                  <a:cubicBezTo>
                    <a:pt x="1960" y="66"/>
                    <a:pt x="1764" y="1"/>
                    <a:pt x="1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4"/>
            <p:cNvSpPr/>
            <p:nvPr/>
          </p:nvSpPr>
          <p:spPr>
            <a:xfrm>
              <a:off x="3349475" y="3756250"/>
              <a:ext cx="1463225" cy="1184275"/>
            </a:xfrm>
            <a:custGeom>
              <a:avLst/>
              <a:gdLst/>
              <a:ahLst/>
              <a:cxnLst/>
              <a:rect l="l" t="t" r="r" b="b"/>
              <a:pathLst>
                <a:path w="58529" h="47371" extrusionOk="0">
                  <a:moveTo>
                    <a:pt x="6045" y="0"/>
                  </a:moveTo>
                  <a:cubicBezTo>
                    <a:pt x="4882" y="0"/>
                    <a:pt x="3720" y="204"/>
                    <a:pt x="2613" y="630"/>
                  </a:cubicBezTo>
                  <a:cubicBezTo>
                    <a:pt x="1829" y="891"/>
                    <a:pt x="1307" y="1152"/>
                    <a:pt x="784" y="1675"/>
                  </a:cubicBezTo>
                  <a:cubicBezTo>
                    <a:pt x="262" y="2198"/>
                    <a:pt x="0" y="2720"/>
                    <a:pt x="0" y="3504"/>
                  </a:cubicBezTo>
                  <a:cubicBezTo>
                    <a:pt x="0" y="4288"/>
                    <a:pt x="784" y="4549"/>
                    <a:pt x="1568" y="4549"/>
                  </a:cubicBezTo>
                  <a:cubicBezTo>
                    <a:pt x="2352" y="4549"/>
                    <a:pt x="3397" y="4549"/>
                    <a:pt x="4181" y="4288"/>
                  </a:cubicBezTo>
                  <a:cubicBezTo>
                    <a:pt x="4638" y="4212"/>
                    <a:pt x="5101" y="4174"/>
                    <a:pt x="5564" y="4174"/>
                  </a:cubicBezTo>
                  <a:cubicBezTo>
                    <a:pt x="8274" y="4174"/>
                    <a:pt x="10980" y="5453"/>
                    <a:pt x="12542" y="7684"/>
                  </a:cubicBezTo>
                  <a:cubicBezTo>
                    <a:pt x="13849" y="8991"/>
                    <a:pt x="14894" y="10559"/>
                    <a:pt x="15678" y="12126"/>
                  </a:cubicBezTo>
                  <a:cubicBezTo>
                    <a:pt x="18029" y="15262"/>
                    <a:pt x="19336" y="18658"/>
                    <a:pt x="20119" y="22578"/>
                  </a:cubicBezTo>
                  <a:cubicBezTo>
                    <a:pt x="21426" y="25191"/>
                    <a:pt x="22471" y="28326"/>
                    <a:pt x="22993" y="31200"/>
                  </a:cubicBezTo>
                  <a:cubicBezTo>
                    <a:pt x="24300" y="35903"/>
                    <a:pt x="26390" y="40084"/>
                    <a:pt x="29526" y="44003"/>
                  </a:cubicBezTo>
                  <a:cubicBezTo>
                    <a:pt x="31102" y="46210"/>
                    <a:pt x="33629" y="47371"/>
                    <a:pt x="36189" y="47371"/>
                  </a:cubicBezTo>
                  <a:cubicBezTo>
                    <a:pt x="37873" y="47371"/>
                    <a:pt x="39571" y="46869"/>
                    <a:pt x="41022" y="45832"/>
                  </a:cubicBezTo>
                  <a:cubicBezTo>
                    <a:pt x="44941" y="43742"/>
                    <a:pt x="48338" y="40606"/>
                    <a:pt x="50951" y="36687"/>
                  </a:cubicBezTo>
                  <a:cubicBezTo>
                    <a:pt x="54348" y="30939"/>
                    <a:pt x="56960" y="24407"/>
                    <a:pt x="58528" y="17875"/>
                  </a:cubicBezTo>
                  <a:cubicBezTo>
                    <a:pt x="58528" y="17352"/>
                    <a:pt x="58528" y="16829"/>
                    <a:pt x="58528" y="16568"/>
                  </a:cubicBezTo>
                  <a:cubicBezTo>
                    <a:pt x="58267" y="16046"/>
                    <a:pt x="58006" y="15784"/>
                    <a:pt x="57483" y="15784"/>
                  </a:cubicBezTo>
                  <a:cubicBezTo>
                    <a:pt x="57352" y="15654"/>
                    <a:pt x="57026" y="15588"/>
                    <a:pt x="56732" y="15588"/>
                  </a:cubicBezTo>
                  <a:cubicBezTo>
                    <a:pt x="56438" y="15588"/>
                    <a:pt x="56177" y="15654"/>
                    <a:pt x="56177" y="15784"/>
                  </a:cubicBezTo>
                  <a:cubicBezTo>
                    <a:pt x="55654" y="16568"/>
                    <a:pt x="54870" y="17352"/>
                    <a:pt x="54609" y="18397"/>
                  </a:cubicBezTo>
                  <a:cubicBezTo>
                    <a:pt x="53302" y="21794"/>
                    <a:pt x="52257" y="25452"/>
                    <a:pt x="50951" y="28849"/>
                  </a:cubicBezTo>
                  <a:cubicBezTo>
                    <a:pt x="48861" y="34074"/>
                    <a:pt x="45203" y="38777"/>
                    <a:pt x="40238" y="41913"/>
                  </a:cubicBezTo>
                  <a:cubicBezTo>
                    <a:pt x="39184" y="42967"/>
                    <a:pt x="37833" y="43468"/>
                    <a:pt x="36492" y="43468"/>
                  </a:cubicBezTo>
                  <a:cubicBezTo>
                    <a:pt x="34510" y="43468"/>
                    <a:pt x="32551" y="42372"/>
                    <a:pt x="31616" y="40345"/>
                  </a:cubicBezTo>
                  <a:cubicBezTo>
                    <a:pt x="30832" y="39039"/>
                    <a:pt x="30048" y="37993"/>
                    <a:pt x="29526" y="36687"/>
                  </a:cubicBezTo>
                  <a:cubicBezTo>
                    <a:pt x="27958" y="33813"/>
                    <a:pt x="26913" y="30939"/>
                    <a:pt x="26129" y="27803"/>
                  </a:cubicBezTo>
                  <a:cubicBezTo>
                    <a:pt x="24561" y="21271"/>
                    <a:pt x="21948" y="15262"/>
                    <a:pt x="18813" y="9513"/>
                  </a:cubicBezTo>
                  <a:cubicBezTo>
                    <a:pt x="17245" y="6639"/>
                    <a:pt x="15155" y="4288"/>
                    <a:pt x="12803" y="2459"/>
                  </a:cubicBezTo>
                  <a:cubicBezTo>
                    <a:pt x="10866" y="873"/>
                    <a:pt x="8453" y="0"/>
                    <a:pt x="6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4"/>
            <p:cNvSpPr/>
            <p:nvPr/>
          </p:nvSpPr>
          <p:spPr>
            <a:xfrm>
              <a:off x="2944475" y="630825"/>
              <a:ext cx="522600" cy="1743525"/>
            </a:xfrm>
            <a:custGeom>
              <a:avLst/>
              <a:gdLst/>
              <a:ahLst/>
              <a:cxnLst/>
              <a:rect l="l" t="t" r="r" b="b"/>
              <a:pathLst>
                <a:path w="20904" h="69741" extrusionOk="0">
                  <a:moveTo>
                    <a:pt x="15248" y="0"/>
                  </a:moveTo>
                  <a:cubicBezTo>
                    <a:pt x="13757" y="0"/>
                    <a:pt x="12243" y="522"/>
                    <a:pt x="10975" y="1537"/>
                  </a:cubicBezTo>
                  <a:cubicBezTo>
                    <a:pt x="9146" y="2843"/>
                    <a:pt x="7578" y="4672"/>
                    <a:pt x="6533" y="6762"/>
                  </a:cubicBezTo>
                  <a:cubicBezTo>
                    <a:pt x="1830" y="15124"/>
                    <a:pt x="1" y="24791"/>
                    <a:pt x="1569" y="34197"/>
                  </a:cubicBezTo>
                  <a:cubicBezTo>
                    <a:pt x="2091" y="36288"/>
                    <a:pt x="2091" y="38378"/>
                    <a:pt x="2614" y="40468"/>
                  </a:cubicBezTo>
                  <a:cubicBezTo>
                    <a:pt x="4181" y="49091"/>
                    <a:pt x="3920" y="57974"/>
                    <a:pt x="1830" y="66597"/>
                  </a:cubicBezTo>
                  <a:cubicBezTo>
                    <a:pt x="1569" y="67642"/>
                    <a:pt x="1307" y="68687"/>
                    <a:pt x="2091" y="69471"/>
                  </a:cubicBezTo>
                  <a:cubicBezTo>
                    <a:pt x="2341" y="69658"/>
                    <a:pt x="2620" y="69741"/>
                    <a:pt x="2911" y="69741"/>
                  </a:cubicBezTo>
                  <a:cubicBezTo>
                    <a:pt x="3840" y="69741"/>
                    <a:pt x="4891" y="68898"/>
                    <a:pt x="5488" y="67903"/>
                  </a:cubicBezTo>
                  <a:cubicBezTo>
                    <a:pt x="5749" y="67119"/>
                    <a:pt x="6010" y="66335"/>
                    <a:pt x="6272" y="65290"/>
                  </a:cubicBezTo>
                  <a:cubicBezTo>
                    <a:pt x="7578" y="57190"/>
                    <a:pt x="7839" y="49091"/>
                    <a:pt x="6794" y="40991"/>
                  </a:cubicBezTo>
                  <a:cubicBezTo>
                    <a:pt x="5749" y="36549"/>
                    <a:pt x="4965" y="32107"/>
                    <a:pt x="4965" y="27665"/>
                  </a:cubicBezTo>
                  <a:cubicBezTo>
                    <a:pt x="4965" y="20872"/>
                    <a:pt x="6794" y="14601"/>
                    <a:pt x="9930" y="8853"/>
                  </a:cubicBezTo>
                  <a:cubicBezTo>
                    <a:pt x="10713" y="7546"/>
                    <a:pt x="11497" y="6501"/>
                    <a:pt x="12542" y="5456"/>
                  </a:cubicBezTo>
                  <a:cubicBezTo>
                    <a:pt x="13039" y="4629"/>
                    <a:pt x="13954" y="4116"/>
                    <a:pt x="14956" y="4116"/>
                  </a:cubicBezTo>
                  <a:cubicBezTo>
                    <a:pt x="15537" y="4116"/>
                    <a:pt x="16148" y="4289"/>
                    <a:pt x="16723" y="4672"/>
                  </a:cubicBezTo>
                  <a:cubicBezTo>
                    <a:pt x="16984" y="4672"/>
                    <a:pt x="17507" y="5195"/>
                    <a:pt x="17768" y="5195"/>
                  </a:cubicBezTo>
                  <a:cubicBezTo>
                    <a:pt x="18238" y="5430"/>
                    <a:pt x="18655" y="5559"/>
                    <a:pt x="19043" y="5559"/>
                  </a:cubicBezTo>
                  <a:cubicBezTo>
                    <a:pt x="19518" y="5559"/>
                    <a:pt x="19949" y="5365"/>
                    <a:pt x="20381" y="4933"/>
                  </a:cubicBezTo>
                  <a:cubicBezTo>
                    <a:pt x="20904" y="3888"/>
                    <a:pt x="20642" y="2582"/>
                    <a:pt x="19597" y="1798"/>
                  </a:cubicBezTo>
                  <a:cubicBezTo>
                    <a:pt x="18387" y="588"/>
                    <a:pt x="16830" y="0"/>
                    <a:pt x="15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4"/>
            <p:cNvSpPr/>
            <p:nvPr/>
          </p:nvSpPr>
          <p:spPr>
            <a:xfrm>
              <a:off x="5106600" y="2136500"/>
              <a:ext cx="1077825" cy="1108975"/>
            </a:xfrm>
            <a:custGeom>
              <a:avLst/>
              <a:gdLst/>
              <a:ahLst/>
              <a:cxnLst/>
              <a:rect l="l" t="t" r="r" b="b"/>
              <a:pathLst>
                <a:path w="43113" h="44359" extrusionOk="0">
                  <a:moveTo>
                    <a:pt x="37471" y="1"/>
                  </a:moveTo>
                  <a:cubicBezTo>
                    <a:pt x="37250" y="1"/>
                    <a:pt x="37038" y="33"/>
                    <a:pt x="36842" y="99"/>
                  </a:cubicBezTo>
                  <a:cubicBezTo>
                    <a:pt x="36058" y="621"/>
                    <a:pt x="35536" y="1666"/>
                    <a:pt x="36058" y="2450"/>
                  </a:cubicBezTo>
                  <a:cubicBezTo>
                    <a:pt x="37103" y="4279"/>
                    <a:pt x="37626" y="6370"/>
                    <a:pt x="37626" y="8460"/>
                  </a:cubicBezTo>
                  <a:cubicBezTo>
                    <a:pt x="37887" y="12118"/>
                    <a:pt x="36319" y="15515"/>
                    <a:pt x="33707" y="18127"/>
                  </a:cubicBezTo>
                  <a:cubicBezTo>
                    <a:pt x="30310" y="21263"/>
                    <a:pt x="26391" y="24137"/>
                    <a:pt x="21949" y="25966"/>
                  </a:cubicBezTo>
                  <a:cubicBezTo>
                    <a:pt x="17246" y="28056"/>
                    <a:pt x="12543" y="30408"/>
                    <a:pt x="8101" y="33282"/>
                  </a:cubicBezTo>
                  <a:cubicBezTo>
                    <a:pt x="5749" y="34850"/>
                    <a:pt x="3398" y="36679"/>
                    <a:pt x="1307" y="38769"/>
                  </a:cubicBezTo>
                  <a:cubicBezTo>
                    <a:pt x="524" y="39814"/>
                    <a:pt x="1" y="41120"/>
                    <a:pt x="1" y="42688"/>
                  </a:cubicBezTo>
                  <a:cubicBezTo>
                    <a:pt x="262" y="43211"/>
                    <a:pt x="524" y="43733"/>
                    <a:pt x="1307" y="44256"/>
                  </a:cubicBezTo>
                  <a:cubicBezTo>
                    <a:pt x="1447" y="44326"/>
                    <a:pt x="1606" y="44358"/>
                    <a:pt x="1769" y="44358"/>
                  </a:cubicBezTo>
                  <a:cubicBezTo>
                    <a:pt x="2212" y="44358"/>
                    <a:pt x="2684" y="44116"/>
                    <a:pt x="2875" y="43733"/>
                  </a:cubicBezTo>
                  <a:cubicBezTo>
                    <a:pt x="5488" y="39814"/>
                    <a:pt x="8885" y="36940"/>
                    <a:pt x="13065" y="34850"/>
                  </a:cubicBezTo>
                  <a:cubicBezTo>
                    <a:pt x="16201" y="33021"/>
                    <a:pt x="19336" y="31192"/>
                    <a:pt x="22733" y="29885"/>
                  </a:cubicBezTo>
                  <a:cubicBezTo>
                    <a:pt x="27697" y="27795"/>
                    <a:pt x="32400" y="24921"/>
                    <a:pt x="36319" y="21001"/>
                  </a:cubicBezTo>
                  <a:cubicBezTo>
                    <a:pt x="41284" y="16821"/>
                    <a:pt x="43113" y="9766"/>
                    <a:pt x="41023" y="3757"/>
                  </a:cubicBezTo>
                  <a:cubicBezTo>
                    <a:pt x="40500" y="2712"/>
                    <a:pt x="39977" y="1666"/>
                    <a:pt x="39455" y="883"/>
                  </a:cubicBezTo>
                  <a:cubicBezTo>
                    <a:pt x="38867" y="295"/>
                    <a:pt x="38132" y="1"/>
                    <a:pt x="37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4"/>
            <p:cNvSpPr/>
            <p:nvPr/>
          </p:nvSpPr>
          <p:spPr>
            <a:xfrm>
              <a:off x="2206350" y="3549900"/>
              <a:ext cx="437675" cy="933675"/>
            </a:xfrm>
            <a:custGeom>
              <a:avLst/>
              <a:gdLst/>
              <a:ahLst/>
              <a:cxnLst/>
              <a:rect l="l" t="t" r="r" b="b"/>
              <a:pathLst>
                <a:path w="17507" h="37347" extrusionOk="0">
                  <a:moveTo>
                    <a:pt x="8362" y="0"/>
                  </a:moveTo>
                  <a:cubicBezTo>
                    <a:pt x="7317" y="0"/>
                    <a:pt x="6533" y="784"/>
                    <a:pt x="6533" y="1829"/>
                  </a:cubicBezTo>
                  <a:cubicBezTo>
                    <a:pt x="5488" y="7316"/>
                    <a:pt x="3920" y="12803"/>
                    <a:pt x="1830" y="18029"/>
                  </a:cubicBezTo>
                  <a:cubicBezTo>
                    <a:pt x="785" y="20903"/>
                    <a:pt x="1" y="23777"/>
                    <a:pt x="1" y="26651"/>
                  </a:cubicBezTo>
                  <a:cubicBezTo>
                    <a:pt x="1" y="27958"/>
                    <a:pt x="1" y="29525"/>
                    <a:pt x="262" y="30832"/>
                  </a:cubicBezTo>
                  <a:cubicBezTo>
                    <a:pt x="785" y="33183"/>
                    <a:pt x="2352" y="35535"/>
                    <a:pt x="4443" y="36580"/>
                  </a:cubicBezTo>
                  <a:cubicBezTo>
                    <a:pt x="5782" y="37101"/>
                    <a:pt x="7164" y="37346"/>
                    <a:pt x="8522" y="37346"/>
                  </a:cubicBezTo>
                  <a:cubicBezTo>
                    <a:pt x="11932" y="37346"/>
                    <a:pt x="15190" y="35799"/>
                    <a:pt x="17245" y="33183"/>
                  </a:cubicBezTo>
                  <a:cubicBezTo>
                    <a:pt x="17507" y="32661"/>
                    <a:pt x="17507" y="32138"/>
                    <a:pt x="17245" y="31877"/>
                  </a:cubicBezTo>
                  <a:cubicBezTo>
                    <a:pt x="16984" y="31354"/>
                    <a:pt x="16200" y="30832"/>
                    <a:pt x="15678" y="30832"/>
                  </a:cubicBezTo>
                  <a:cubicBezTo>
                    <a:pt x="14110" y="31354"/>
                    <a:pt x="12542" y="32138"/>
                    <a:pt x="10713" y="32922"/>
                  </a:cubicBezTo>
                  <a:cubicBezTo>
                    <a:pt x="9763" y="33219"/>
                    <a:pt x="8908" y="33367"/>
                    <a:pt x="8149" y="33367"/>
                  </a:cubicBezTo>
                  <a:cubicBezTo>
                    <a:pt x="5572" y="33367"/>
                    <a:pt x="4122" y="31651"/>
                    <a:pt x="3920" y="28219"/>
                  </a:cubicBezTo>
                  <a:cubicBezTo>
                    <a:pt x="3659" y="25606"/>
                    <a:pt x="4181" y="23254"/>
                    <a:pt x="4965" y="20903"/>
                  </a:cubicBezTo>
                  <a:cubicBezTo>
                    <a:pt x="6010" y="17506"/>
                    <a:pt x="7317" y="14371"/>
                    <a:pt x="8362" y="11235"/>
                  </a:cubicBezTo>
                  <a:cubicBezTo>
                    <a:pt x="9407" y="8884"/>
                    <a:pt x="9930" y="6532"/>
                    <a:pt x="9930" y="3919"/>
                  </a:cubicBezTo>
                  <a:cubicBezTo>
                    <a:pt x="9930" y="3136"/>
                    <a:pt x="9930" y="2613"/>
                    <a:pt x="9930" y="1829"/>
                  </a:cubicBezTo>
                  <a:cubicBezTo>
                    <a:pt x="9930" y="1045"/>
                    <a:pt x="9407" y="0"/>
                    <a:pt x="8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4"/>
            <p:cNvSpPr/>
            <p:nvPr/>
          </p:nvSpPr>
          <p:spPr>
            <a:xfrm>
              <a:off x="1259200" y="2622325"/>
              <a:ext cx="398475" cy="405025"/>
            </a:xfrm>
            <a:custGeom>
              <a:avLst/>
              <a:gdLst/>
              <a:ahLst/>
              <a:cxnLst/>
              <a:rect l="l" t="t" r="r" b="b"/>
              <a:pathLst>
                <a:path w="15939" h="16201" extrusionOk="0">
                  <a:moveTo>
                    <a:pt x="11497" y="1"/>
                  </a:moveTo>
                  <a:cubicBezTo>
                    <a:pt x="8100" y="1"/>
                    <a:pt x="4704" y="1568"/>
                    <a:pt x="2613" y="4443"/>
                  </a:cubicBezTo>
                  <a:cubicBezTo>
                    <a:pt x="0" y="8623"/>
                    <a:pt x="1568" y="13849"/>
                    <a:pt x="6010" y="15939"/>
                  </a:cubicBezTo>
                  <a:cubicBezTo>
                    <a:pt x="6358" y="16113"/>
                    <a:pt x="6765" y="16200"/>
                    <a:pt x="7181" y="16200"/>
                  </a:cubicBezTo>
                  <a:cubicBezTo>
                    <a:pt x="8013" y="16200"/>
                    <a:pt x="8884" y="15852"/>
                    <a:pt x="9407" y="15155"/>
                  </a:cubicBezTo>
                  <a:cubicBezTo>
                    <a:pt x="10191" y="14110"/>
                    <a:pt x="9407" y="13065"/>
                    <a:pt x="8362" y="12281"/>
                  </a:cubicBezTo>
                  <a:cubicBezTo>
                    <a:pt x="8100" y="12281"/>
                    <a:pt x="7578" y="12020"/>
                    <a:pt x="7316" y="11759"/>
                  </a:cubicBezTo>
                  <a:cubicBezTo>
                    <a:pt x="4965" y="9930"/>
                    <a:pt x="5226" y="6533"/>
                    <a:pt x="7839" y="5226"/>
                  </a:cubicBezTo>
                  <a:cubicBezTo>
                    <a:pt x="9407" y="4181"/>
                    <a:pt x="11497" y="3920"/>
                    <a:pt x="13587" y="3920"/>
                  </a:cubicBezTo>
                  <a:cubicBezTo>
                    <a:pt x="14894" y="3920"/>
                    <a:pt x="15939" y="3659"/>
                    <a:pt x="15939" y="2352"/>
                  </a:cubicBezTo>
                  <a:cubicBezTo>
                    <a:pt x="15939" y="1307"/>
                    <a:pt x="14894" y="785"/>
                    <a:pt x="14110" y="523"/>
                  </a:cubicBezTo>
                  <a:cubicBezTo>
                    <a:pt x="13065" y="262"/>
                    <a:pt x="12281" y="1"/>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4"/>
            <p:cNvSpPr/>
            <p:nvPr/>
          </p:nvSpPr>
          <p:spPr>
            <a:xfrm>
              <a:off x="2532950" y="2704350"/>
              <a:ext cx="287450" cy="172750"/>
            </a:xfrm>
            <a:custGeom>
              <a:avLst/>
              <a:gdLst/>
              <a:ahLst/>
              <a:cxnLst/>
              <a:rect l="l" t="t" r="r" b="b"/>
              <a:pathLst>
                <a:path w="11498" h="6910" extrusionOk="0">
                  <a:moveTo>
                    <a:pt x="9678" y="0"/>
                  </a:moveTo>
                  <a:cubicBezTo>
                    <a:pt x="9523" y="0"/>
                    <a:pt x="9407" y="116"/>
                    <a:pt x="9407" y="116"/>
                  </a:cubicBezTo>
                  <a:cubicBezTo>
                    <a:pt x="7056" y="2207"/>
                    <a:pt x="4181" y="3252"/>
                    <a:pt x="1307" y="3252"/>
                  </a:cubicBezTo>
                  <a:cubicBezTo>
                    <a:pt x="523" y="3252"/>
                    <a:pt x="1" y="3774"/>
                    <a:pt x="1" y="4558"/>
                  </a:cubicBezTo>
                  <a:cubicBezTo>
                    <a:pt x="262" y="5342"/>
                    <a:pt x="523" y="5865"/>
                    <a:pt x="1046" y="6387"/>
                  </a:cubicBezTo>
                  <a:cubicBezTo>
                    <a:pt x="1569" y="6649"/>
                    <a:pt x="2091" y="6910"/>
                    <a:pt x="2875" y="6910"/>
                  </a:cubicBezTo>
                  <a:cubicBezTo>
                    <a:pt x="5749" y="6910"/>
                    <a:pt x="8623" y="5865"/>
                    <a:pt x="10714" y="3513"/>
                  </a:cubicBezTo>
                  <a:cubicBezTo>
                    <a:pt x="11236" y="2991"/>
                    <a:pt x="11497" y="2468"/>
                    <a:pt x="11497" y="1684"/>
                  </a:cubicBezTo>
                  <a:cubicBezTo>
                    <a:pt x="11497" y="1162"/>
                    <a:pt x="10975" y="639"/>
                    <a:pt x="10714" y="116"/>
                  </a:cubicBezTo>
                  <a:lnTo>
                    <a:pt x="9930" y="116"/>
                  </a:lnTo>
                  <a:cubicBezTo>
                    <a:pt x="9843" y="29"/>
                    <a:pt x="9756" y="0"/>
                    <a:pt x="9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CUSTOM_13">
    <p:bg>
      <p:bgPr>
        <a:blipFill>
          <a:blip r:embed="rId2">
            <a:alphaModFix/>
          </a:blip>
          <a:stretch>
            <a:fillRect/>
          </a:stretch>
        </a:blipFill>
        <a:effectLst/>
      </p:bgPr>
    </p:bg>
    <p:spTree>
      <p:nvGrpSpPr>
        <p:cNvPr id="1" name="Shape 694"/>
        <p:cNvGrpSpPr/>
        <p:nvPr/>
      </p:nvGrpSpPr>
      <p:grpSpPr>
        <a:xfrm>
          <a:off x="0" y="0"/>
          <a:ext cx="0" cy="0"/>
          <a:chOff x="0" y="0"/>
          <a:chExt cx="0" cy="0"/>
        </a:xfrm>
      </p:grpSpPr>
      <p:grpSp>
        <p:nvGrpSpPr>
          <p:cNvPr id="695" name="Google Shape;695;p25"/>
          <p:cNvGrpSpPr/>
          <p:nvPr/>
        </p:nvGrpSpPr>
        <p:grpSpPr>
          <a:xfrm rot="10800000" flipH="1">
            <a:off x="161844" y="-2"/>
            <a:ext cx="1384149" cy="629377"/>
            <a:chOff x="185500" y="1150675"/>
            <a:chExt cx="7156925" cy="3254275"/>
          </a:xfrm>
        </p:grpSpPr>
        <p:sp>
          <p:nvSpPr>
            <p:cNvPr id="696" name="Google Shape;696;p25"/>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5"/>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5"/>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5"/>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5"/>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5"/>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5"/>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5"/>
          <p:cNvGrpSpPr/>
          <p:nvPr/>
        </p:nvGrpSpPr>
        <p:grpSpPr>
          <a:xfrm rot="1177724">
            <a:off x="8385808" y="3771965"/>
            <a:ext cx="437496" cy="1336893"/>
            <a:chOff x="2927175" y="237525"/>
            <a:chExt cx="1675775" cy="5120800"/>
          </a:xfrm>
        </p:grpSpPr>
        <p:sp>
          <p:nvSpPr>
            <p:cNvPr id="704" name="Google Shape;704;p25"/>
            <p:cNvSpPr/>
            <p:nvPr/>
          </p:nvSpPr>
          <p:spPr>
            <a:xfrm>
              <a:off x="3196775" y="4615200"/>
              <a:ext cx="21150" cy="5300"/>
            </a:xfrm>
            <a:custGeom>
              <a:avLst/>
              <a:gdLst/>
              <a:ahLst/>
              <a:cxnLst/>
              <a:rect l="l" t="t" r="r" b="b"/>
              <a:pathLst>
                <a:path w="846" h="212" extrusionOk="0">
                  <a:moveTo>
                    <a:pt x="846" y="212"/>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5"/>
            <p:cNvSpPr/>
            <p:nvPr/>
          </p:nvSpPr>
          <p:spPr>
            <a:xfrm>
              <a:off x="3891875" y="530500"/>
              <a:ext cx="600050" cy="445075"/>
            </a:xfrm>
            <a:custGeom>
              <a:avLst/>
              <a:gdLst/>
              <a:ahLst/>
              <a:cxnLst/>
              <a:rect l="l" t="t" r="r" b="b"/>
              <a:pathLst>
                <a:path w="24002" h="17803" extrusionOk="0">
                  <a:moveTo>
                    <a:pt x="2083" y="10356"/>
                  </a:moveTo>
                  <a:cubicBezTo>
                    <a:pt x="1093" y="10356"/>
                    <a:pt x="1" y="11563"/>
                    <a:pt x="531" y="12622"/>
                  </a:cubicBezTo>
                  <a:lnTo>
                    <a:pt x="2439" y="13185"/>
                  </a:lnTo>
                  <a:lnTo>
                    <a:pt x="2439" y="13185"/>
                  </a:lnTo>
                  <a:lnTo>
                    <a:pt x="2645" y="10508"/>
                  </a:lnTo>
                  <a:cubicBezTo>
                    <a:pt x="2471" y="10403"/>
                    <a:pt x="2279" y="10356"/>
                    <a:pt x="2083" y="10356"/>
                  </a:cubicBezTo>
                  <a:close/>
                  <a:moveTo>
                    <a:pt x="2439" y="13185"/>
                  </a:moveTo>
                  <a:lnTo>
                    <a:pt x="2434" y="13256"/>
                  </a:lnTo>
                  <a:cubicBezTo>
                    <a:pt x="2438" y="13233"/>
                    <a:pt x="2442" y="13210"/>
                    <a:pt x="2447" y="13187"/>
                  </a:cubicBezTo>
                  <a:lnTo>
                    <a:pt x="2447" y="13187"/>
                  </a:lnTo>
                  <a:lnTo>
                    <a:pt x="2439" y="13185"/>
                  </a:lnTo>
                  <a:close/>
                  <a:moveTo>
                    <a:pt x="13542" y="1"/>
                  </a:moveTo>
                  <a:cubicBezTo>
                    <a:pt x="10665" y="1"/>
                    <a:pt x="7848" y="1418"/>
                    <a:pt x="6240" y="3741"/>
                  </a:cubicBezTo>
                  <a:cubicBezTo>
                    <a:pt x="4350" y="6681"/>
                    <a:pt x="3085" y="9830"/>
                    <a:pt x="2447" y="13187"/>
                  </a:cubicBezTo>
                  <a:lnTo>
                    <a:pt x="2447" y="13187"/>
                  </a:lnTo>
                  <a:lnTo>
                    <a:pt x="17024" y="17486"/>
                  </a:lnTo>
                  <a:cubicBezTo>
                    <a:pt x="17658" y="17697"/>
                    <a:pt x="18345" y="17803"/>
                    <a:pt x="19059" y="17803"/>
                  </a:cubicBezTo>
                  <a:cubicBezTo>
                    <a:pt x="19773" y="17803"/>
                    <a:pt x="20513" y="17697"/>
                    <a:pt x="21253" y="17486"/>
                  </a:cubicBezTo>
                  <a:cubicBezTo>
                    <a:pt x="24002" y="16217"/>
                    <a:pt x="23367" y="11988"/>
                    <a:pt x="22310" y="9239"/>
                  </a:cubicBezTo>
                  <a:cubicBezTo>
                    <a:pt x="20830" y="5433"/>
                    <a:pt x="18927" y="1204"/>
                    <a:pt x="15121" y="146"/>
                  </a:cubicBezTo>
                  <a:cubicBezTo>
                    <a:pt x="14597" y="48"/>
                    <a:pt x="14068" y="1"/>
                    <a:pt x="13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5"/>
            <p:cNvSpPr/>
            <p:nvPr/>
          </p:nvSpPr>
          <p:spPr>
            <a:xfrm>
              <a:off x="3027600" y="4329725"/>
              <a:ext cx="978000" cy="396500"/>
            </a:xfrm>
            <a:custGeom>
              <a:avLst/>
              <a:gdLst/>
              <a:ahLst/>
              <a:cxnLst/>
              <a:rect l="l" t="t" r="r" b="b"/>
              <a:pathLst>
                <a:path w="39120" h="15860" extrusionOk="0">
                  <a:moveTo>
                    <a:pt x="3807" y="1"/>
                  </a:moveTo>
                  <a:lnTo>
                    <a:pt x="2961" y="212"/>
                  </a:lnTo>
                  <a:lnTo>
                    <a:pt x="3583" y="337"/>
                  </a:lnTo>
                  <a:lnTo>
                    <a:pt x="3583" y="337"/>
                  </a:lnTo>
                  <a:lnTo>
                    <a:pt x="3807" y="1"/>
                  </a:lnTo>
                  <a:close/>
                  <a:moveTo>
                    <a:pt x="3583" y="337"/>
                  </a:moveTo>
                  <a:lnTo>
                    <a:pt x="1" y="5710"/>
                  </a:lnTo>
                  <a:lnTo>
                    <a:pt x="31718" y="15225"/>
                  </a:lnTo>
                  <a:cubicBezTo>
                    <a:pt x="32564" y="15648"/>
                    <a:pt x="33516" y="15860"/>
                    <a:pt x="34467" y="15860"/>
                  </a:cubicBezTo>
                  <a:cubicBezTo>
                    <a:pt x="35419" y="15860"/>
                    <a:pt x="36370" y="15648"/>
                    <a:pt x="37216" y="15225"/>
                  </a:cubicBezTo>
                  <a:cubicBezTo>
                    <a:pt x="39119" y="13322"/>
                    <a:pt x="39119" y="10362"/>
                    <a:pt x="37216" y="8459"/>
                  </a:cubicBezTo>
                  <a:cubicBezTo>
                    <a:pt x="35313" y="6979"/>
                    <a:pt x="32776" y="5921"/>
                    <a:pt x="30450" y="5710"/>
                  </a:cubicBezTo>
                  <a:lnTo>
                    <a:pt x="3583" y="33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5"/>
            <p:cNvSpPr/>
            <p:nvPr/>
          </p:nvSpPr>
          <p:spPr>
            <a:xfrm>
              <a:off x="3106900" y="1015200"/>
              <a:ext cx="1326875" cy="3325250"/>
            </a:xfrm>
            <a:custGeom>
              <a:avLst/>
              <a:gdLst/>
              <a:ahLst/>
              <a:cxnLst/>
              <a:rect l="l" t="t" r="r" b="b"/>
              <a:pathLst>
                <a:path w="53075" h="133010" extrusionOk="0">
                  <a:moveTo>
                    <a:pt x="28966" y="0"/>
                  </a:moveTo>
                  <a:cubicBezTo>
                    <a:pt x="28081" y="0"/>
                    <a:pt x="11205" y="83957"/>
                    <a:pt x="9516" y="91771"/>
                  </a:cubicBezTo>
                  <a:cubicBezTo>
                    <a:pt x="7613" y="101287"/>
                    <a:pt x="0" y="117991"/>
                    <a:pt x="6978" y="126872"/>
                  </a:cubicBezTo>
                  <a:cubicBezTo>
                    <a:pt x="9950" y="130676"/>
                    <a:pt x="16061" y="133010"/>
                    <a:pt x="21783" y="133010"/>
                  </a:cubicBezTo>
                  <a:cubicBezTo>
                    <a:pt x="26240" y="133010"/>
                    <a:pt x="30461" y="131593"/>
                    <a:pt x="32775" y="128353"/>
                  </a:cubicBezTo>
                  <a:cubicBezTo>
                    <a:pt x="34256" y="125815"/>
                    <a:pt x="35101" y="122855"/>
                    <a:pt x="35313" y="119895"/>
                  </a:cubicBezTo>
                  <a:cubicBezTo>
                    <a:pt x="41234" y="80987"/>
                    <a:pt x="47154" y="42291"/>
                    <a:pt x="53075" y="3595"/>
                  </a:cubicBezTo>
                  <a:lnTo>
                    <a:pt x="28969" y="1"/>
                  </a:lnTo>
                  <a:cubicBezTo>
                    <a:pt x="28968" y="0"/>
                    <a:pt x="28967" y="0"/>
                    <a:pt x="28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5"/>
            <p:cNvSpPr/>
            <p:nvPr/>
          </p:nvSpPr>
          <p:spPr>
            <a:xfrm>
              <a:off x="2937750" y="4633575"/>
              <a:ext cx="814100" cy="654675"/>
            </a:xfrm>
            <a:custGeom>
              <a:avLst/>
              <a:gdLst/>
              <a:ahLst/>
              <a:cxnLst/>
              <a:rect l="l" t="t" r="r" b="b"/>
              <a:pathLst>
                <a:path w="32564" h="26187" extrusionOk="0">
                  <a:moveTo>
                    <a:pt x="12373" y="0"/>
                  </a:moveTo>
                  <a:cubicBezTo>
                    <a:pt x="11634" y="0"/>
                    <a:pt x="10892" y="37"/>
                    <a:pt x="10150" y="111"/>
                  </a:cubicBezTo>
                  <a:lnTo>
                    <a:pt x="9304" y="1380"/>
                  </a:lnTo>
                  <a:cubicBezTo>
                    <a:pt x="3383" y="2014"/>
                    <a:pt x="0" y="9203"/>
                    <a:pt x="1903" y="14913"/>
                  </a:cubicBezTo>
                  <a:cubicBezTo>
                    <a:pt x="4018" y="20622"/>
                    <a:pt x="9092" y="24640"/>
                    <a:pt x="15013" y="25697"/>
                  </a:cubicBezTo>
                  <a:cubicBezTo>
                    <a:pt x="16229" y="26028"/>
                    <a:pt x="17459" y="26187"/>
                    <a:pt x="18678" y="26187"/>
                  </a:cubicBezTo>
                  <a:cubicBezTo>
                    <a:pt x="22121" y="26187"/>
                    <a:pt x="25468" y="24923"/>
                    <a:pt x="28123" y="22736"/>
                  </a:cubicBezTo>
                  <a:cubicBezTo>
                    <a:pt x="32564" y="18296"/>
                    <a:pt x="31718" y="10472"/>
                    <a:pt x="27277" y="5820"/>
                  </a:cubicBezTo>
                  <a:cubicBezTo>
                    <a:pt x="23356" y="2086"/>
                    <a:pt x="17951" y="0"/>
                    <a:pt x="12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5"/>
            <p:cNvSpPr/>
            <p:nvPr/>
          </p:nvSpPr>
          <p:spPr>
            <a:xfrm>
              <a:off x="2927175" y="237525"/>
              <a:ext cx="1675775" cy="5120800"/>
            </a:xfrm>
            <a:custGeom>
              <a:avLst/>
              <a:gdLst/>
              <a:ahLst/>
              <a:cxnLst/>
              <a:rect l="l" t="t" r="r" b="b"/>
              <a:pathLst>
                <a:path w="67031" h="204832" extrusionOk="0">
                  <a:moveTo>
                    <a:pt x="55003" y="5011"/>
                  </a:moveTo>
                  <a:cubicBezTo>
                    <a:pt x="55065" y="5011"/>
                    <a:pt x="55127" y="5037"/>
                    <a:pt x="55189" y="5099"/>
                  </a:cubicBezTo>
                  <a:cubicBezTo>
                    <a:pt x="55823" y="5099"/>
                    <a:pt x="56035" y="5733"/>
                    <a:pt x="55823" y="6368"/>
                  </a:cubicBezTo>
                  <a:cubicBezTo>
                    <a:pt x="55823" y="6579"/>
                    <a:pt x="55189" y="6579"/>
                    <a:pt x="54766" y="6579"/>
                  </a:cubicBezTo>
                  <a:cubicBezTo>
                    <a:pt x="54343" y="6156"/>
                    <a:pt x="54132" y="5733"/>
                    <a:pt x="54555" y="5310"/>
                  </a:cubicBezTo>
                  <a:cubicBezTo>
                    <a:pt x="54704" y="5161"/>
                    <a:pt x="54854" y="5011"/>
                    <a:pt x="55003" y="5011"/>
                  </a:cubicBezTo>
                  <a:close/>
                  <a:moveTo>
                    <a:pt x="53193" y="9801"/>
                  </a:moveTo>
                  <a:cubicBezTo>
                    <a:pt x="55139" y="9801"/>
                    <a:pt x="57060" y="10915"/>
                    <a:pt x="57938" y="12923"/>
                  </a:cubicBezTo>
                  <a:cubicBezTo>
                    <a:pt x="59629" y="17575"/>
                    <a:pt x="61110" y="22227"/>
                    <a:pt x="62801" y="26879"/>
                  </a:cubicBezTo>
                  <a:cubicBezTo>
                    <a:pt x="63013" y="27513"/>
                    <a:pt x="63013" y="28359"/>
                    <a:pt x="63224" y="28782"/>
                  </a:cubicBezTo>
                  <a:cubicBezTo>
                    <a:pt x="62801" y="29627"/>
                    <a:pt x="62167" y="30050"/>
                    <a:pt x="61321" y="30050"/>
                  </a:cubicBezTo>
                  <a:cubicBezTo>
                    <a:pt x="60898" y="30050"/>
                    <a:pt x="60475" y="29839"/>
                    <a:pt x="60264" y="29627"/>
                  </a:cubicBezTo>
                  <a:cubicBezTo>
                    <a:pt x="59006" y="28090"/>
                    <a:pt x="57194" y="27199"/>
                    <a:pt x="55316" y="27199"/>
                  </a:cubicBezTo>
                  <a:cubicBezTo>
                    <a:pt x="54353" y="27199"/>
                    <a:pt x="53372" y="27434"/>
                    <a:pt x="52440" y="27936"/>
                  </a:cubicBezTo>
                  <a:cubicBezTo>
                    <a:pt x="52058" y="28045"/>
                    <a:pt x="51675" y="28098"/>
                    <a:pt x="51300" y="28098"/>
                  </a:cubicBezTo>
                  <a:cubicBezTo>
                    <a:pt x="50223" y="28098"/>
                    <a:pt x="49207" y="27663"/>
                    <a:pt x="48423" y="26879"/>
                  </a:cubicBezTo>
                  <a:cubicBezTo>
                    <a:pt x="47381" y="25707"/>
                    <a:pt x="45938" y="25096"/>
                    <a:pt x="44490" y="25096"/>
                  </a:cubicBezTo>
                  <a:cubicBezTo>
                    <a:pt x="43586" y="25096"/>
                    <a:pt x="42680" y="25334"/>
                    <a:pt x="41868" y="25821"/>
                  </a:cubicBezTo>
                  <a:cubicBezTo>
                    <a:pt x="41445" y="26033"/>
                    <a:pt x="40810" y="26033"/>
                    <a:pt x="40387" y="26033"/>
                  </a:cubicBezTo>
                  <a:cubicBezTo>
                    <a:pt x="39542" y="25821"/>
                    <a:pt x="38907" y="24975"/>
                    <a:pt x="39119" y="23918"/>
                  </a:cubicBezTo>
                  <a:cubicBezTo>
                    <a:pt x="39330" y="23284"/>
                    <a:pt x="39753" y="22649"/>
                    <a:pt x="40176" y="22227"/>
                  </a:cubicBezTo>
                  <a:cubicBezTo>
                    <a:pt x="43348" y="18632"/>
                    <a:pt x="46308" y="14826"/>
                    <a:pt x="49480" y="11442"/>
                  </a:cubicBezTo>
                  <a:cubicBezTo>
                    <a:pt x="50512" y="10325"/>
                    <a:pt x="51858" y="9801"/>
                    <a:pt x="53193" y="9801"/>
                  </a:cubicBezTo>
                  <a:close/>
                  <a:moveTo>
                    <a:pt x="37638" y="29205"/>
                  </a:moveTo>
                  <a:lnTo>
                    <a:pt x="42290" y="29416"/>
                  </a:lnTo>
                  <a:cubicBezTo>
                    <a:pt x="42713" y="30685"/>
                    <a:pt x="42713" y="32165"/>
                    <a:pt x="42290" y="33434"/>
                  </a:cubicBezTo>
                  <a:lnTo>
                    <a:pt x="19877" y="155019"/>
                  </a:lnTo>
                  <a:cubicBezTo>
                    <a:pt x="19877" y="155865"/>
                    <a:pt x="19665" y="156711"/>
                    <a:pt x="19454" y="157557"/>
                  </a:cubicBezTo>
                  <a:cubicBezTo>
                    <a:pt x="19092" y="159544"/>
                    <a:pt x="18577" y="160142"/>
                    <a:pt x="17642" y="160142"/>
                  </a:cubicBezTo>
                  <a:cubicBezTo>
                    <a:pt x="17483" y="160142"/>
                    <a:pt x="17312" y="160125"/>
                    <a:pt x="17128" y="160094"/>
                  </a:cubicBezTo>
                  <a:cubicBezTo>
                    <a:pt x="13956" y="159460"/>
                    <a:pt x="12899" y="158614"/>
                    <a:pt x="13110" y="156499"/>
                  </a:cubicBezTo>
                  <a:cubicBezTo>
                    <a:pt x="13322" y="155653"/>
                    <a:pt x="13533" y="154808"/>
                    <a:pt x="13744" y="153962"/>
                  </a:cubicBezTo>
                  <a:cubicBezTo>
                    <a:pt x="21145" y="113786"/>
                    <a:pt x="28758" y="73610"/>
                    <a:pt x="36370" y="33434"/>
                  </a:cubicBezTo>
                  <a:cubicBezTo>
                    <a:pt x="36370" y="31953"/>
                    <a:pt x="36793" y="30473"/>
                    <a:pt x="37638" y="29205"/>
                  </a:cubicBezTo>
                  <a:close/>
                  <a:moveTo>
                    <a:pt x="46308" y="30262"/>
                  </a:moveTo>
                  <a:lnTo>
                    <a:pt x="53286" y="32165"/>
                  </a:lnTo>
                  <a:cubicBezTo>
                    <a:pt x="53497" y="33645"/>
                    <a:pt x="53497" y="35125"/>
                    <a:pt x="52863" y="36605"/>
                  </a:cubicBezTo>
                  <a:cubicBezTo>
                    <a:pt x="45885" y="72130"/>
                    <a:pt x="38696" y="107654"/>
                    <a:pt x="31718" y="143178"/>
                  </a:cubicBezTo>
                  <a:cubicBezTo>
                    <a:pt x="30661" y="148887"/>
                    <a:pt x="29180" y="154596"/>
                    <a:pt x="27912" y="160305"/>
                  </a:cubicBezTo>
                  <a:cubicBezTo>
                    <a:pt x="27586" y="161771"/>
                    <a:pt x="27010" y="162358"/>
                    <a:pt x="25894" y="162358"/>
                  </a:cubicBezTo>
                  <a:cubicBezTo>
                    <a:pt x="25560" y="162358"/>
                    <a:pt x="25178" y="162306"/>
                    <a:pt x="24740" y="162209"/>
                  </a:cubicBezTo>
                  <a:cubicBezTo>
                    <a:pt x="22837" y="161786"/>
                    <a:pt x="22203" y="161151"/>
                    <a:pt x="22414" y="159248"/>
                  </a:cubicBezTo>
                  <a:cubicBezTo>
                    <a:pt x="22625" y="158191"/>
                    <a:pt x="22837" y="156711"/>
                    <a:pt x="23048" y="155442"/>
                  </a:cubicBezTo>
                  <a:cubicBezTo>
                    <a:pt x="26432" y="136834"/>
                    <a:pt x="30026" y="118226"/>
                    <a:pt x="33409" y="99618"/>
                  </a:cubicBezTo>
                  <a:cubicBezTo>
                    <a:pt x="37216" y="78473"/>
                    <a:pt x="41233" y="57328"/>
                    <a:pt x="45039" y="36182"/>
                  </a:cubicBezTo>
                  <a:cubicBezTo>
                    <a:pt x="45462" y="34279"/>
                    <a:pt x="45885" y="32376"/>
                    <a:pt x="46308" y="30262"/>
                  </a:cubicBezTo>
                  <a:close/>
                  <a:moveTo>
                    <a:pt x="57092" y="32165"/>
                  </a:moveTo>
                  <a:cubicBezTo>
                    <a:pt x="58995" y="32799"/>
                    <a:pt x="60264" y="33222"/>
                    <a:pt x="61321" y="33645"/>
                  </a:cubicBezTo>
                  <a:cubicBezTo>
                    <a:pt x="62378" y="33645"/>
                    <a:pt x="63013" y="34702"/>
                    <a:pt x="62801" y="35548"/>
                  </a:cubicBezTo>
                  <a:cubicBezTo>
                    <a:pt x="62590" y="36817"/>
                    <a:pt x="62378" y="38086"/>
                    <a:pt x="62167" y="39354"/>
                  </a:cubicBezTo>
                  <a:cubicBezTo>
                    <a:pt x="59629" y="51619"/>
                    <a:pt x="57515" y="63883"/>
                    <a:pt x="54766" y="76147"/>
                  </a:cubicBezTo>
                  <a:cubicBezTo>
                    <a:pt x="48845" y="103425"/>
                    <a:pt x="43771" y="130913"/>
                    <a:pt x="38273" y="158191"/>
                  </a:cubicBezTo>
                  <a:cubicBezTo>
                    <a:pt x="38061" y="159037"/>
                    <a:pt x="37850" y="159883"/>
                    <a:pt x="37638" y="160940"/>
                  </a:cubicBezTo>
                  <a:cubicBezTo>
                    <a:pt x="37293" y="162840"/>
                    <a:pt x="36806" y="163329"/>
                    <a:pt x="35371" y="163329"/>
                  </a:cubicBezTo>
                  <a:cubicBezTo>
                    <a:pt x="35050" y="163329"/>
                    <a:pt x="34681" y="163304"/>
                    <a:pt x="34255" y="163266"/>
                  </a:cubicBezTo>
                  <a:cubicBezTo>
                    <a:pt x="33832" y="163266"/>
                    <a:pt x="33198" y="163266"/>
                    <a:pt x="32564" y="163054"/>
                  </a:cubicBezTo>
                  <a:cubicBezTo>
                    <a:pt x="31718" y="162843"/>
                    <a:pt x="30872" y="162631"/>
                    <a:pt x="31083" y="161151"/>
                  </a:cubicBezTo>
                  <a:cubicBezTo>
                    <a:pt x="31506" y="159671"/>
                    <a:pt x="31718" y="158402"/>
                    <a:pt x="31929" y="156922"/>
                  </a:cubicBezTo>
                  <a:cubicBezTo>
                    <a:pt x="34255" y="144869"/>
                    <a:pt x="36581" y="132605"/>
                    <a:pt x="39119" y="120764"/>
                  </a:cubicBezTo>
                  <a:cubicBezTo>
                    <a:pt x="45462" y="92852"/>
                    <a:pt x="50537" y="64940"/>
                    <a:pt x="56246" y="37028"/>
                  </a:cubicBezTo>
                  <a:cubicBezTo>
                    <a:pt x="56458" y="35548"/>
                    <a:pt x="56669" y="34068"/>
                    <a:pt x="57092" y="32165"/>
                  </a:cubicBezTo>
                  <a:close/>
                  <a:moveTo>
                    <a:pt x="6555" y="161997"/>
                  </a:moveTo>
                  <a:cubicBezTo>
                    <a:pt x="7612" y="162209"/>
                    <a:pt x="8881" y="162209"/>
                    <a:pt x="9938" y="162420"/>
                  </a:cubicBezTo>
                  <a:lnTo>
                    <a:pt x="24528" y="165380"/>
                  </a:lnTo>
                  <a:lnTo>
                    <a:pt x="38484" y="167918"/>
                  </a:lnTo>
                  <a:cubicBezTo>
                    <a:pt x="39330" y="168129"/>
                    <a:pt x="40387" y="168341"/>
                    <a:pt x="41233" y="168552"/>
                  </a:cubicBezTo>
                  <a:cubicBezTo>
                    <a:pt x="42502" y="168975"/>
                    <a:pt x="42925" y="170244"/>
                    <a:pt x="41868" y="170878"/>
                  </a:cubicBezTo>
                  <a:cubicBezTo>
                    <a:pt x="40387" y="171935"/>
                    <a:pt x="39964" y="173838"/>
                    <a:pt x="41022" y="175319"/>
                  </a:cubicBezTo>
                  <a:cubicBezTo>
                    <a:pt x="41656" y="176376"/>
                    <a:pt x="40810" y="177433"/>
                    <a:pt x="39330" y="177433"/>
                  </a:cubicBezTo>
                  <a:cubicBezTo>
                    <a:pt x="38484" y="177222"/>
                    <a:pt x="37638" y="177222"/>
                    <a:pt x="36793" y="177222"/>
                  </a:cubicBezTo>
                  <a:cubicBezTo>
                    <a:pt x="27066" y="175742"/>
                    <a:pt x="17551" y="174050"/>
                    <a:pt x="8035" y="171724"/>
                  </a:cubicBezTo>
                  <a:lnTo>
                    <a:pt x="6978" y="171512"/>
                  </a:lnTo>
                  <a:cubicBezTo>
                    <a:pt x="5921" y="171512"/>
                    <a:pt x="4863" y="170878"/>
                    <a:pt x="4229" y="170032"/>
                  </a:cubicBezTo>
                  <a:cubicBezTo>
                    <a:pt x="3595" y="168552"/>
                    <a:pt x="4863" y="167918"/>
                    <a:pt x="5709" y="167283"/>
                  </a:cubicBezTo>
                  <a:cubicBezTo>
                    <a:pt x="6978" y="166015"/>
                    <a:pt x="5921" y="164957"/>
                    <a:pt x="5286" y="163900"/>
                  </a:cubicBezTo>
                  <a:cubicBezTo>
                    <a:pt x="4863" y="163054"/>
                    <a:pt x="5709" y="161997"/>
                    <a:pt x="6555" y="161997"/>
                  </a:cubicBezTo>
                  <a:close/>
                  <a:moveTo>
                    <a:pt x="9304" y="175953"/>
                  </a:moveTo>
                  <a:lnTo>
                    <a:pt x="9304" y="175953"/>
                  </a:lnTo>
                  <a:cubicBezTo>
                    <a:pt x="9938" y="178490"/>
                    <a:pt x="8247" y="180605"/>
                    <a:pt x="7824" y="182297"/>
                  </a:cubicBezTo>
                  <a:cubicBezTo>
                    <a:pt x="7401" y="183988"/>
                    <a:pt x="7401" y="185680"/>
                    <a:pt x="8670" y="185680"/>
                  </a:cubicBezTo>
                  <a:cubicBezTo>
                    <a:pt x="9938" y="185468"/>
                    <a:pt x="10361" y="184411"/>
                    <a:pt x="10784" y="183354"/>
                  </a:cubicBezTo>
                  <a:cubicBezTo>
                    <a:pt x="11418" y="181028"/>
                    <a:pt x="11841" y="177856"/>
                    <a:pt x="14167" y="176799"/>
                  </a:cubicBezTo>
                  <a:cubicBezTo>
                    <a:pt x="14585" y="176632"/>
                    <a:pt x="15019" y="176564"/>
                    <a:pt x="15465" y="176564"/>
                  </a:cubicBezTo>
                  <a:cubicBezTo>
                    <a:pt x="17276" y="176564"/>
                    <a:pt x="19279" y="177686"/>
                    <a:pt x="21145" y="177856"/>
                  </a:cubicBezTo>
                  <a:cubicBezTo>
                    <a:pt x="23471" y="178279"/>
                    <a:pt x="25797" y="178702"/>
                    <a:pt x="28123" y="179125"/>
                  </a:cubicBezTo>
                  <a:cubicBezTo>
                    <a:pt x="29815" y="179548"/>
                    <a:pt x="30238" y="179759"/>
                    <a:pt x="30238" y="181874"/>
                  </a:cubicBezTo>
                  <a:cubicBezTo>
                    <a:pt x="30238" y="183777"/>
                    <a:pt x="30026" y="185891"/>
                    <a:pt x="30026" y="187794"/>
                  </a:cubicBezTo>
                  <a:cubicBezTo>
                    <a:pt x="30026" y="188852"/>
                    <a:pt x="30661" y="189697"/>
                    <a:pt x="31506" y="189697"/>
                  </a:cubicBezTo>
                  <a:cubicBezTo>
                    <a:pt x="32352" y="189697"/>
                    <a:pt x="32775" y="188852"/>
                    <a:pt x="32775" y="188217"/>
                  </a:cubicBezTo>
                  <a:cubicBezTo>
                    <a:pt x="33198" y="186526"/>
                    <a:pt x="33198" y="184623"/>
                    <a:pt x="33409" y="182719"/>
                  </a:cubicBezTo>
                  <a:cubicBezTo>
                    <a:pt x="33409" y="182085"/>
                    <a:pt x="33198" y="181239"/>
                    <a:pt x="34044" y="180816"/>
                  </a:cubicBezTo>
                  <a:cubicBezTo>
                    <a:pt x="34467" y="180816"/>
                    <a:pt x="34890" y="181239"/>
                    <a:pt x="34890" y="181874"/>
                  </a:cubicBezTo>
                  <a:cubicBezTo>
                    <a:pt x="34678" y="186526"/>
                    <a:pt x="34467" y="190966"/>
                    <a:pt x="33621" y="195618"/>
                  </a:cubicBezTo>
                  <a:cubicBezTo>
                    <a:pt x="33409" y="198367"/>
                    <a:pt x="31295" y="200693"/>
                    <a:pt x="28335" y="201116"/>
                  </a:cubicBezTo>
                  <a:cubicBezTo>
                    <a:pt x="27700" y="201327"/>
                    <a:pt x="26854" y="201327"/>
                    <a:pt x="26220" y="201327"/>
                  </a:cubicBezTo>
                  <a:cubicBezTo>
                    <a:pt x="25178" y="201435"/>
                    <a:pt x="24143" y="201488"/>
                    <a:pt x="23114" y="201488"/>
                  </a:cubicBezTo>
                  <a:cubicBezTo>
                    <a:pt x="18089" y="201488"/>
                    <a:pt x="13233" y="200226"/>
                    <a:pt x="8670" y="197944"/>
                  </a:cubicBezTo>
                  <a:cubicBezTo>
                    <a:pt x="7401" y="197310"/>
                    <a:pt x="6132" y="196252"/>
                    <a:pt x="5075" y="195407"/>
                  </a:cubicBezTo>
                  <a:cubicBezTo>
                    <a:pt x="4018" y="194349"/>
                    <a:pt x="3595" y="192869"/>
                    <a:pt x="3806" y="191389"/>
                  </a:cubicBezTo>
                  <a:cubicBezTo>
                    <a:pt x="4652" y="185891"/>
                    <a:pt x="6555" y="180816"/>
                    <a:pt x="9304" y="175953"/>
                  </a:cubicBezTo>
                  <a:close/>
                  <a:moveTo>
                    <a:pt x="55628" y="1"/>
                  </a:moveTo>
                  <a:cubicBezTo>
                    <a:pt x="54006" y="1"/>
                    <a:pt x="53223" y="1175"/>
                    <a:pt x="52440" y="2350"/>
                  </a:cubicBezTo>
                  <a:cubicBezTo>
                    <a:pt x="48211" y="8059"/>
                    <a:pt x="43771" y="13346"/>
                    <a:pt x="39119" y="18632"/>
                  </a:cubicBezTo>
                  <a:cubicBezTo>
                    <a:pt x="36158" y="21592"/>
                    <a:pt x="34255" y="25398"/>
                    <a:pt x="33621" y="29627"/>
                  </a:cubicBezTo>
                  <a:cubicBezTo>
                    <a:pt x="26009" y="70649"/>
                    <a:pt x="18185" y="111671"/>
                    <a:pt x="10573" y="152693"/>
                  </a:cubicBezTo>
                  <a:cubicBezTo>
                    <a:pt x="10361" y="154173"/>
                    <a:pt x="9938" y="155653"/>
                    <a:pt x="9727" y="157134"/>
                  </a:cubicBezTo>
                  <a:cubicBezTo>
                    <a:pt x="9515" y="157979"/>
                    <a:pt x="8670" y="158825"/>
                    <a:pt x="7824" y="158825"/>
                  </a:cubicBezTo>
                  <a:lnTo>
                    <a:pt x="6132" y="158825"/>
                  </a:lnTo>
                  <a:cubicBezTo>
                    <a:pt x="2749" y="159460"/>
                    <a:pt x="1903" y="160517"/>
                    <a:pt x="1903" y="163900"/>
                  </a:cubicBezTo>
                  <a:cubicBezTo>
                    <a:pt x="1903" y="164957"/>
                    <a:pt x="1692" y="166015"/>
                    <a:pt x="1480" y="166860"/>
                  </a:cubicBezTo>
                  <a:cubicBezTo>
                    <a:pt x="0" y="170244"/>
                    <a:pt x="0" y="170667"/>
                    <a:pt x="2960" y="172781"/>
                  </a:cubicBezTo>
                  <a:cubicBezTo>
                    <a:pt x="4863" y="173838"/>
                    <a:pt x="5498" y="176376"/>
                    <a:pt x="4229" y="178067"/>
                  </a:cubicBezTo>
                  <a:cubicBezTo>
                    <a:pt x="3595" y="179759"/>
                    <a:pt x="2960" y="181662"/>
                    <a:pt x="2538" y="183354"/>
                  </a:cubicBezTo>
                  <a:cubicBezTo>
                    <a:pt x="1692" y="185680"/>
                    <a:pt x="1057" y="188006"/>
                    <a:pt x="634" y="190332"/>
                  </a:cubicBezTo>
                  <a:cubicBezTo>
                    <a:pt x="0" y="193292"/>
                    <a:pt x="1057" y="196252"/>
                    <a:pt x="3383" y="198156"/>
                  </a:cubicBezTo>
                  <a:cubicBezTo>
                    <a:pt x="4229" y="199001"/>
                    <a:pt x="5075" y="199636"/>
                    <a:pt x="6132" y="200270"/>
                  </a:cubicBezTo>
                  <a:cubicBezTo>
                    <a:pt x="11310" y="203276"/>
                    <a:pt x="17146" y="204831"/>
                    <a:pt x="23122" y="204831"/>
                  </a:cubicBezTo>
                  <a:cubicBezTo>
                    <a:pt x="24712" y="204831"/>
                    <a:pt x="26312" y="204721"/>
                    <a:pt x="27912" y="204499"/>
                  </a:cubicBezTo>
                  <a:cubicBezTo>
                    <a:pt x="34044" y="203653"/>
                    <a:pt x="36581" y="200904"/>
                    <a:pt x="37216" y="194772"/>
                  </a:cubicBezTo>
                  <a:cubicBezTo>
                    <a:pt x="37638" y="191178"/>
                    <a:pt x="37638" y="187794"/>
                    <a:pt x="37850" y="184200"/>
                  </a:cubicBezTo>
                  <a:cubicBezTo>
                    <a:pt x="37850" y="181451"/>
                    <a:pt x="38061" y="181239"/>
                    <a:pt x="40810" y="180605"/>
                  </a:cubicBezTo>
                  <a:cubicBezTo>
                    <a:pt x="43559" y="179971"/>
                    <a:pt x="45039" y="178490"/>
                    <a:pt x="44828" y="175530"/>
                  </a:cubicBezTo>
                  <a:cubicBezTo>
                    <a:pt x="44828" y="174261"/>
                    <a:pt x="45039" y="172993"/>
                    <a:pt x="45674" y="171935"/>
                  </a:cubicBezTo>
                  <a:cubicBezTo>
                    <a:pt x="46519" y="168764"/>
                    <a:pt x="46097" y="167495"/>
                    <a:pt x="43348" y="166015"/>
                  </a:cubicBezTo>
                  <a:cubicBezTo>
                    <a:pt x="40599" y="164746"/>
                    <a:pt x="40176" y="165169"/>
                    <a:pt x="41022" y="160940"/>
                  </a:cubicBezTo>
                  <a:cubicBezTo>
                    <a:pt x="41233" y="159460"/>
                    <a:pt x="41445" y="158191"/>
                    <a:pt x="41868" y="156711"/>
                  </a:cubicBezTo>
                  <a:cubicBezTo>
                    <a:pt x="45674" y="137046"/>
                    <a:pt x="49691" y="117380"/>
                    <a:pt x="53497" y="97715"/>
                  </a:cubicBezTo>
                  <a:lnTo>
                    <a:pt x="53709" y="97927"/>
                  </a:lnTo>
                  <a:cubicBezTo>
                    <a:pt x="57726" y="76781"/>
                    <a:pt x="61955" y="55848"/>
                    <a:pt x="66184" y="34914"/>
                  </a:cubicBezTo>
                  <a:cubicBezTo>
                    <a:pt x="67030" y="31953"/>
                    <a:pt x="66819" y="28570"/>
                    <a:pt x="65762" y="25610"/>
                  </a:cubicBezTo>
                  <a:cubicBezTo>
                    <a:pt x="63013" y="18420"/>
                    <a:pt x="60687" y="11231"/>
                    <a:pt x="58784" y="3619"/>
                  </a:cubicBezTo>
                  <a:cubicBezTo>
                    <a:pt x="58361" y="2139"/>
                    <a:pt x="57726" y="235"/>
                    <a:pt x="56035" y="24"/>
                  </a:cubicBezTo>
                  <a:cubicBezTo>
                    <a:pt x="55894" y="8"/>
                    <a:pt x="55758" y="1"/>
                    <a:pt x="55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5"/>
            <p:cNvSpPr/>
            <p:nvPr/>
          </p:nvSpPr>
          <p:spPr>
            <a:xfrm>
              <a:off x="3651375" y="5053950"/>
              <a:ext cx="89900" cy="116325"/>
            </a:xfrm>
            <a:custGeom>
              <a:avLst/>
              <a:gdLst/>
              <a:ahLst/>
              <a:cxnLst/>
              <a:rect l="l" t="t" r="r" b="b"/>
              <a:pathLst>
                <a:path w="3596" h="4653" extrusionOk="0">
                  <a:moveTo>
                    <a:pt x="2327" y="1"/>
                  </a:moveTo>
                  <a:cubicBezTo>
                    <a:pt x="1904" y="1"/>
                    <a:pt x="1270" y="212"/>
                    <a:pt x="847" y="635"/>
                  </a:cubicBezTo>
                  <a:cubicBezTo>
                    <a:pt x="1" y="1692"/>
                    <a:pt x="1" y="2961"/>
                    <a:pt x="847" y="4230"/>
                  </a:cubicBezTo>
                  <a:cubicBezTo>
                    <a:pt x="847" y="4441"/>
                    <a:pt x="1481" y="4441"/>
                    <a:pt x="1693" y="4653"/>
                  </a:cubicBezTo>
                  <a:cubicBezTo>
                    <a:pt x="1904" y="4441"/>
                    <a:pt x="2327" y="4441"/>
                    <a:pt x="2538" y="4230"/>
                  </a:cubicBezTo>
                  <a:cubicBezTo>
                    <a:pt x="3384" y="3384"/>
                    <a:pt x="3596" y="2115"/>
                    <a:pt x="3384" y="1058"/>
                  </a:cubicBezTo>
                  <a:cubicBezTo>
                    <a:pt x="3173" y="635"/>
                    <a:pt x="2750" y="212"/>
                    <a:pt x="2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5"/>
            <p:cNvSpPr/>
            <p:nvPr/>
          </p:nvSpPr>
          <p:spPr>
            <a:xfrm>
              <a:off x="3048750" y="4948225"/>
              <a:ext cx="95175" cy="105750"/>
            </a:xfrm>
            <a:custGeom>
              <a:avLst/>
              <a:gdLst/>
              <a:ahLst/>
              <a:cxnLst/>
              <a:rect l="l" t="t" r="r" b="b"/>
              <a:pathLst>
                <a:path w="3807" h="4230" extrusionOk="0">
                  <a:moveTo>
                    <a:pt x="2749" y="1"/>
                  </a:moveTo>
                  <a:cubicBezTo>
                    <a:pt x="2326" y="1"/>
                    <a:pt x="1904" y="1"/>
                    <a:pt x="1692" y="212"/>
                  </a:cubicBezTo>
                  <a:cubicBezTo>
                    <a:pt x="423" y="635"/>
                    <a:pt x="0" y="2115"/>
                    <a:pt x="635" y="3384"/>
                  </a:cubicBezTo>
                  <a:cubicBezTo>
                    <a:pt x="846" y="3807"/>
                    <a:pt x="1269" y="4018"/>
                    <a:pt x="1904" y="4230"/>
                  </a:cubicBezTo>
                  <a:cubicBezTo>
                    <a:pt x="3172" y="4230"/>
                    <a:pt x="3384" y="2961"/>
                    <a:pt x="3595" y="1904"/>
                  </a:cubicBezTo>
                  <a:cubicBezTo>
                    <a:pt x="3807" y="1269"/>
                    <a:pt x="3384" y="424"/>
                    <a:pt x="2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5"/>
            <p:cNvSpPr/>
            <p:nvPr/>
          </p:nvSpPr>
          <p:spPr>
            <a:xfrm>
              <a:off x="3165050" y="4402325"/>
              <a:ext cx="697825" cy="182550"/>
            </a:xfrm>
            <a:custGeom>
              <a:avLst/>
              <a:gdLst/>
              <a:ahLst/>
              <a:cxnLst/>
              <a:rect l="l" t="t" r="r" b="b"/>
              <a:pathLst>
                <a:path w="27913" h="7302" extrusionOk="0">
                  <a:moveTo>
                    <a:pt x="943" y="1"/>
                  </a:moveTo>
                  <a:cubicBezTo>
                    <a:pt x="494" y="1"/>
                    <a:pt x="212" y="346"/>
                    <a:pt x="212" y="691"/>
                  </a:cubicBezTo>
                  <a:cubicBezTo>
                    <a:pt x="0" y="1537"/>
                    <a:pt x="423" y="1749"/>
                    <a:pt x="635" y="2172"/>
                  </a:cubicBezTo>
                  <a:cubicBezTo>
                    <a:pt x="846" y="2383"/>
                    <a:pt x="1058" y="2383"/>
                    <a:pt x="1269" y="2383"/>
                  </a:cubicBezTo>
                  <a:lnTo>
                    <a:pt x="13322" y="5766"/>
                  </a:lnTo>
                  <a:cubicBezTo>
                    <a:pt x="13956" y="5978"/>
                    <a:pt x="14379" y="5978"/>
                    <a:pt x="15013" y="5978"/>
                  </a:cubicBezTo>
                  <a:cubicBezTo>
                    <a:pt x="15500" y="5940"/>
                    <a:pt x="15987" y="5923"/>
                    <a:pt x="16474" y="5923"/>
                  </a:cubicBezTo>
                  <a:cubicBezTo>
                    <a:pt x="18736" y="5923"/>
                    <a:pt x="20998" y="6302"/>
                    <a:pt x="23260" y="6824"/>
                  </a:cubicBezTo>
                  <a:cubicBezTo>
                    <a:pt x="23894" y="7035"/>
                    <a:pt x="24952" y="7246"/>
                    <a:pt x="25798" y="7246"/>
                  </a:cubicBezTo>
                  <a:cubicBezTo>
                    <a:pt x="25910" y="7284"/>
                    <a:pt x="26029" y="7301"/>
                    <a:pt x="26150" y="7301"/>
                  </a:cubicBezTo>
                  <a:cubicBezTo>
                    <a:pt x="26712" y="7301"/>
                    <a:pt x="27315" y="6923"/>
                    <a:pt x="27489" y="6401"/>
                  </a:cubicBezTo>
                  <a:cubicBezTo>
                    <a:pt x="27912" y="5766"/>
                    <a:pt x="26855" y="4709"/>
                    <a:pt x="26009" y="4498"/>
                  </a:cubicBezTo>
                  <a:cubicBezTo>
                    <a:pt x="25163" y="4286"/>
                    <a:pt x="24317" y="4075"/>
                    <a:pt x="23472" y="4075"/>
                  </a:cubicBezTo>
                  <a:lnTo>
                    <a:pt x="14168" y="2172"/>
                  </a:lnTo>
                  <a:lnTo>
                    <a:pt x="14168" y="2383"/>
                  </a:lnTo>
                  <a:cubicBezTo>
                    <a:pt x="11842" y="1749"/>
                    <a:pt x="9304" y="1326"/>
                    <a:pt x="7190" y="903"/>
                  </a:cubicBezTo>
                  <a:cubicBezTo>
                    <a:pt x="5287" y="480"/>
                    <a:pt x="3172" y="268"/>
                    <a:pt x="1269" y="57"/>
                  </a:cubicBezTo>
                  <a:cubicBezTo>
                    <a:pt x="1153" y="18"/>
                    <a:pt x="1043" y="1"/>
                    <a:pt x="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5"/>
          <p:cNvGrpSpPr/>
          <p:nvPr/>
        </p:nvGrpSpPr>
        <p:grpSpPr>
          <a:xfrm>
            <a:off x="409597" y="633753"/>
            <a:ext cx="8508753" cy="4849058"/>
            <a:chOff x="409597" y="633753"/>
            <a:chExt cx="8508753" cy="4849058"/>
          </a:xfrm>
        </p:grpSpPr>
        <p:sp>
          <p:nvSpPr>
            <p:cNvPr id="714" name="Google Shape;714;p25"/>
            <p:cNvSpPr/>
            <p:nvPr/>
          </p:nvSpPr>
          <p:spPr>
            <a:xfrm>
              <a:off x="8357975" y="755988"/>
              <a:ext cx="560375" cy="697700"/>
            </a:xfrm>
            <a:custGeom>
              <a:avLst/>
              <a:gdLst/>
              <a:ahLst/>
              <a:cxnLst/>
              <a:rect l="l" t="t" r="r" b="b"/>
              <a:pathLst>
                <a:path w="22415" h="27908" extrusionOk="0">
                  <a:moveTo>
                    <a:pt x="8899" y="1"/>
                  </a:moveTo>
                  <a:cubicBezTo>
                    <a:pt x="7084" y="1"/>
                    <a:pt x="5275" y="799"/>
                    <a:pt x="4018" y="2335"/>
                  </a:cubicBezTo>
                  <a:cubicBezTo>
                    <a:pt x="3172" y="3392"/>
                    <a:pt x="2538" y="4449"/>
                    <a:pt x="2115" y="5718"/>
                  </a:cubicBezTo>
                  <a:cubicBezTo>
                    <a:pt x="1" y="13542"/>
                    <a:pt x="3172" y="22000"/>
                    <a:pt x="9727" y="26652"/>
                  </a:cubicBezTo>
                  <a:cubicBezTo>
                    <a:pt x="10906" y="27477"/>
                    <a:pt x="12282" y="27908"/>
                    <a:pt x="13672" y="27908"/>
                  </a:cubicBezTo>
                  <a:cubicBezTo>
                    <a:pt x="14775" y="27908"/>
                    <a:pt x="15887" y="27636"/>
                    <a:pt x="16917" y="27075"/>
                  </a:cubicBezTo>
                  <a:cubicBezTo>
                    <a:pt x="20300" y="25383"/>
                    <a:pt x="22415" y="21788"/>
                    <a:pt x="22415" y="17982"/>
                  </a:cubicBezTo>
                  <a:cubicBezTo>
                    <a:pt x="22415" y="17136"/>
                    <a:pt x="22203" y="16079"/>
                    <a:pt x="21992" y="15233"/>
                  </a:cubicBezTo>
                  <a:cubicBezTo>
                    <a:pt x="20934" y="10581"/>
                    <a:pt x="18397" y="6564"/>
                    <a:pt x="15225" y="3180"/>
                  </a:cubicBezTo>
                  <a:cubicBezTo>
                    <a:pt x="14168" y="2123"/>
                    <a:pt x="12899" y="1277"/>
                    <a:pt x="11630" y="643"/>
                  </a:cubicBezTo>
                  <a:cubicBezTo>
                    <a:pt x="10768" y="212"/>
                    <a:pt x="9833" y="1"/>
                    <a:pt x="8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5"/>
            <p:cNvSpPr/>
            <p:nvPr/>
          </p:nvSpPr>
          <p:spPr>
            <a:xfrm>
              <a:off x="460770" y="4298204"/>
              <a:ext cx="408647" cy="479112"/>
            </a:xfrm>
            <a:custGeom>
              <a:avLst/>
              <a:gdLst/>
              <a:ahLst/>
              <a:cxnLst/>
              <a:rect l="l" t="t" r="r" b="b"/>
              <a:pathLst>
                <a:path w="22194" h="26021" extrusionOk="0">
                  <a:moveTo>
                    <a:pt x="9966" y="1"/>
                  </a:moveTo>
                  <a:cubicBezTo>
                    <a:pt x="8722" y="1"/>
                    <a:pt x="7582" y="523"/>
                    <a:pt x="6775" y="1491"/>
                  </a:cubicBezTo>
                  <a:cubicBezTo>
                    <a:pt x="5607" y="2425"/>
                    <a:pt x="4439" y="3360"/>
                    <a:pt x="3271" y="4061"/>
                  </a:cubicBezTo>
                  <a:cubicBezTo>
                    <a:pt x="2337" y="4761"/>
                    <a:pt x="1636" y="5696"/>
                    <a:pt x="1402" y="6864"/>
                  </a:cubicBezTo>
                  <a:cubicBezTo>
                    <a:pt x="935" y="8266"/>
                    <a:pt x="468" y="9667"/>
                    <a:pt x="234" y="11069"/>
                  </a:cubicBezTo>
                  <a:cubicBezTo>
                    <a:pt x="0" y="12471"/>
                    <a:pt x="234" y="14106"/>
                    <a:pt x="935" y="15274"/>
                  </a:cubicBezTo>
                  <a:cubicBezTo>
                    <a:pt x="2804" y="19713"/>
                    <a:pt x="6308" y="22983"/>
                    <a:pt x="10513" y="25086"/>
                  </a:cubicBezTo>
                  <a:cubicBezTo>
                    <a:pt x="11915" y="25786"/>
                    <a:pt x="13316" y="26020"/>
                    <a:pt x="14952" y="26020"/>
                  </a:cubicBezTo>
                  <a:cubicBezTo>
                    <a:pt x="16353" y="26020"/>
                    <a:pt x="17755" y="25786"/>
                    <a:pt x="18689" y="25086"/>
                  </a:cubicBezTo>
                  <a:cubicBezTo>
                    <a:pt x="21025" y="23217"/>
                    <a:pt x="22194" y="20413"/>
                    <a:pt x="21726" y="17610"/>
                  </a:cubicBezTo>
                  <a:cubicBezTo>
                    <a:pt x="21259" y="15508"/>
                    <a:pt x="21025" y="13171"/>
                    <a:pt x="20792" y="10835"/>
                  </a:cubicBezTo>
                  <a:cubicBezTo>
                    <a:pt x="20558" y="4995"/>
                    <a:pt x="16587" y="2192"/>
                    <a:pt x="11681" y="323"/>
                  </a:cubicBezTo>
                  <a:cubicBezTo>
                    <a:pt x="11102" y="106"/>
                    <a:pt x="10524"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5"/>
            <p:cNvSpPr/>
            <p:nvPr/>
          </p:nvSpPr>
          <p:spPr>
            <a:xfrm>
              <a:off x="764659" y="63375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5"/>
            <p:cNvSpPr/>
            <p:nvPr/>
          </p:nvSpPr>
          <p:spPr>
            <a:xfrm>
              <a:off x="409597" y="13544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5"/>
            <p:cNvSpPr/>
            <p:nvPr/>
          </p:nvSpPr>
          <p:spPr>
            <a:xfrm>
              <a:off x="3516405" y="4822159"/>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5"/>
            <p:cNvSpPr/>
            <p:nvPr/>
          </p:nvSpPr>
          <p:spPr>
            <a:xfrm>
              <a:off x="4251642" y="445601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5"/>
            <p:cNvSpPr/>
            <p:nvPr/>
          </p:nvSpPr>
          <p:spPr>
            <a:xfrm>
              <a:off x="3908444" y="4928917"/>
              <a:ext cx="524678" cy="553894"/>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 name="Google Shape;721;p25"/>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15">
    <p:bg>
      <p:bgPr>
        <a:blipFill>
          <a:blip r:embed="rId2">
            <a:alphaModFix/>
          </a:blip>
          <a:stretch>
            <a:fillRect/>
          </a:stretch>
        </a:blipFill>
        <a:effectLst/>
      </p:bgPr>
    </p:bg>
    <p:spTree>
      <p:nvGrpSpPr>
        <p:cNvPr id="1" name="Shape 750"/>
        <p:cNvGrpSpPr/>
        <p:nvPr/>
      </p:nvGrpSpPr>
      <p:grpSpPr>
        <a:xfrm>
          <a:off x="0" y="0"/>
          <a:ext cx="0" cy="0"/>
          <a:chOff x="0" y="0"/>
          <a:chExt cx="0" cy="0"/>
        </a:xfrm>
      </p:grpSpPr>
      <p:grpSp>
        <p:nvGrpSpPr>
          <p:cNvPr id="751" name="Google Shape;751;p27"/>
          <p:cNvGrpSpPr/>
          <p:nvPr/>
        </p:nvGrpSpPr>
        <p:grpSpPr>
          <a:xfrm>
            <a:off x="50775" y="67700"/>
            <a:ext cx="9023491" cy="4948930"/>
            <a:chOff x="50775" y="67700"/>
            <a:chExt cx="9023491" cy="4948930"/>
          </a:xfrm>
        </p:grpSpPr>
        <p:grpSp>
          <p:nvGrpSpPr>
            <p:cNvPr id="752" name="Google Shape;752;p27"/>
            <p:cNvGrpSpPr/>
            <p:nvPr/>
          </p:nvGrpSpPr>
          <p:grpSpPr>
            <a:xfrm>
              <a:off x="50775" y="67700"/>
              <a:ext cx="9023491" cy="4948930"/>
              <a:chOff x="50775" y="67700"/>
              <a:chExt cx="9023491" cy="4948930"/>
            </a:xfrm>
          </p:grpSpPr>
          <p:grpSp>
            <p:nvGrpSpPr>
              <p:cNvPr id="753" name="Google Shape;753;p27"/>
              <p:cNvGrpSpPr/>
              <p:nvPr/>
            </p:nvGrpSpPr>
            <p:grpSpPr>
              <a:xfrm>
                <a:off x="50775" y="67700"/>
                <a:ext cx="9023491" cy="4948930"/>
                <a:chOff x="50775" y="67700"/>
                <a:chExt cx="9023491" cy="4948930"/>
              </a:xfrm>
            </p:grpSpPr>
            <p:sp>
              <p:nvSpPr>
                <p:cNvPr id="754" name="Google Shape;754;p27"/>
                <p:cNvSpPr/>
                <p:nvPr/>
              </p:nvSpPr>
              <p:spPr>
                <a:xfrm>
                  <a:off x="50775" y="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8725847" y="14363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a:off x="7910511" y="4028712"/>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rot="-9935296">
                  <a:off x="1441381" y="4385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27"/>
              <p:cNvSpPr/>
              <p:nvPr/>
            </p:nvSpPr>
            <p:spPr>
              <a:xfrm>
                <a:off x="7621617" y="2160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7"/>
            <p:cNvSpPr/>
            <p:nvPr/>
          </p:nvSpPr>
          <p:spPr>
            <a:xfrm>
              <a:off x="4934417" y="485313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27"/>
          <p:cNvGrpSpPr/>
          <p:nvPr/>
        </p:nvGrpSpPr>
        <p:grpSpPr>
          <a:xfrm>
            <a:off x="50773" y="193684"/>
            <a:ext cx="9172312" cy="4896941"/>
            <a:chOff x="50773" y="193684"/>
            <a:chExt cx="9172312" cy="4896941"/>
          </a:xfrm>
        </p:grpSpPr>
        <p:grpSp>
          <p:nvGrpSpPr>
            <p:cNvPr id="761" name="Google Shape;761;p27"/>
            <p:cNvGrpSpPr/>
            <p:nvPr/>
          </p:nvGrpSpPr>
          <p:grpSpPr>
            <a:xfrm>
              <a:off x="50773" y="4034165"/>
              <a:ext cx="937173" cy="1056459"/>
              <a:chOff x="1462300" y="238775"/>
              <a:chExt cx="4518675" cy="5093825"/>
            </a:xfrm>
          </p:grpSpPr>
          <p:sp>
            <p:nvSpPr>
              <p:cNvPr id="762" name="Google Shape;762;p27"/>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27"/>
            <p:cNvGrpSpPr/>
            <p:nvPr/>
          </p:nvGrpSpPr>
          <p:grpSpPr>
            <a:xfrm rot="7437084">
              <a:off x="8162121" y="507089"/>
              <a:ext cx="1058583" cy="569175"/>
              <a:chOff x="230900" y="984000"/>
              <a:chExt cx="6963575" cy="3744150"/>
            </a:xfrm>
          </p:grpSpPr>
          <p:sp>
            <p:nvSpPr>
              <p:cNvPr id="780" name="Google Shape;780;p27"/>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7"/>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7"/>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7"/>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7"/>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9" name="Google Shape;789;p27"/>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17">
    <p:bg>
      <p:bgPr>
        <a:blipFill>
          <a:blip r:embed="rId2">
            <a:alphaModFix/>
          </a:blip>
          <a:stretch>
            <a:fillRect/>
          </a:stretch>
        </a:blipFill>
        <a:effectLst/>
      </p:bgPr>
    </p:bg>
    <p:spTree>
      <p:nvGrpSpPr>
        <p:cNvPr id="1" name="Shape 790"/>
        <p:cNvGrpSpPr/>
        <p:nvPr/>
      </p:nvGrpSpPr>
      <p:grpSpPr>
        <a:xfrm>
          <a:off x="0" y="0"/>
          <a:ext cx="0" cy="0"/>
          <a:chOff x="0" y="0"/>
          <a:chExt cx="0" cy="0"/>
        </a:xfrm>
      </p:grpSpPr>
      <p:grpSp>
        <p:nvGrpSpPr>
          <p:cNvPr id="791" name="Google Shape;791;p28"/>
          <p:cNvGrpSpPr/>
          <p:nvPr/>
        </p:nvGrpSpPr>
        <p:grpSpPr>
          <a:xfrm rot="-556460">
            <a:off x="1483830" y="3614147"/>
            <a:ext cx="840660" cy="1334324"/>
            <a:chOff x="2190225" y="236575"/>
            <a:chExt cx="3165475" cy="5024350"/>
          </a:xfrm>
        </p:grpSpPr>
        <p:sp>
          <p:nvSpPr>
            <p:cNvPr id="792" name="Google Shape;792;p28"/>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28"/>
          <p:cNvGrpSpPr/>
          <p:nvPr/>
        </p:nvGrpSpPr>
        <p:grpSpPr>
          <a:xfrm rot="451032">
            <a:off x="442745" y="3400622"/>
            <a:ext cx="840919" cy="1298848"/>
            <a:chOff x="2144500" y="237375"/>
            <a:chExt cx="3245200" cy="5012400"/>
          </a:xfrm>
        </p:grpSpPr>
        <p:sp>
          <p:nvSpPr>
            <p:cNvPr id="798" name="Google Shape;798;p28"/>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8"/>
          <p:cNvGrpSpPr/>
          <p:nvPr/>
        </p:nvGrpSpPr>
        <p:grpSpPr>
          <a:xfrm>
            <a:off x="307717" y="274703"/>
            <a:ext cx="8874950" cy="4863456"/>
            <a:chOff x="307717" y="274703"/>
            <a:chExt cx="8874950" cy="4863456"/>
          </a:xfrm>
        </p:grpSpPr>
        <p:sp>
          <p:nvSpPr>
            <p:cNvPr id="804" name="Google Shape;804;p28"/>
            <p:cNvSpPr/>
            <p:nvPr/>
          </p:nvSpPr>
          <p:spPr>
            <a:xfrm>
              <a:off x="502440" y="90441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2645101" y="3868500"/>
              <a:ext cx="352728" cy="424740"/>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6420597" y="6855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970359" y="2747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307717" y="29756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rot="2238594">
              <a:off x="8163588" y="3897499"/>
              <a:ext cx="754651" cy="1127293"/>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28"/>
          <p:cNvSpPr txBox="1">
            <a:spLocks noGrp="1"/>
          </p:cNvSpPr>
          <p:nvPr>
            <p:ph type="title"/>
          </p:nvPr>
        </p:nvSpPr>
        <p:spPr>
          <a:xfrm>
            <a:off x="2052900" y="1449738"/>
            <a:ext cx="5038200" cy="1143600"/>
          </a:xfrm>
          <a:prstGeom prst="rect">
            <a:avLst/>
          </a:prstGeom>
        </p:spPr>
        <p:txBody>
          <a:bodyPr spcFirstLastPara="1" wrap="square" lIns="91425" tIns="91425" rIns="91425" bIns="91425" anchor="ctr" anchorCtr="0">
            <a:noAutofit/>
          </a:bodyPr>
          <a:lstStyle>
            <a:lvl1pPr lvl="0" rtl="0">
              <a:spcBef>
                <a:spcPts val="0"/>
              </a:spcBef>
              <a:spcAft>
                <a:spcPts val="0"/>
              </a:spcAft>
              <a:buSzPts val="5400"/>
              <a:buNone/>
              <a:defRPr sz="120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811" name="Google Shape;811;p28"/>
          <p:cNvSpPr txBox="1">
            <a:spLocks noGrp="1"/>
          </p:cNvSpPr>
          <p:nvPr>
            <p:ph type="subTitle" idx="1"/>
          </p:nvPr>
        </p:nvSpPr>
        <p:spPr>
          <a:xfrm>
            <a:off x="1980750" y="2593350"/>
            <a:ext cx="5182500" cy="119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812" name="Google Shape;812;p28"/>
          <p:cNvGrpSpPr/>
          <p:nvPr/>
        </p:nvGrpSpPr>
        <p:grpSpPr>
          <a:xfrm rot="2700000">
            <a:off x="7573516" y="413994"/>
            <a:ext cx="1252474" cy="770935"/>
            <a:chOff x="230550" y="540800"/>
            <a:chExt cx="7068100" cy="4350625"/>
          </a:xfrm>
        </p:grpSpPr>
        <p:sp>
          <p:nvSpPr>
            <p:cNvPr id="813" name="Google Shape;813;p28"/>
            <p:cNvSpPr/>
            <p:nvPr/>
          </p:nvSpPr>
          <p:spPr>
            <a:xfrm>
              <a:off x="586225" y="1135100"/>
              <a:ext cx="5970800" cy="3170700"/>
            </a:xfrm>
            <a:custGeom>
              <a:avLst/>
              <a:gdLst/>
              <a:ahLst/>
              <a:cxnLst/>
              <a:rect l="l" t="t" r="r" b="b"/>
              <a:pathLst>
                <a:path w="238832" h="126828" extrusionOk="0">
                  <a:moveTo>
                    <a:pt x="147430" y="0"/>
                  </a:moveTo>
                  <a:cubicBezTo>
                    <a:pt x="129460" y="0"/>
                    <a:pt x="111525" y="1437"/>
                    <a:pt x="93838" y="4572"/>
                  </a:cubicBezTo>
                  <a:cubicBezTo>
                    <a:pt x="66897" y="9112"/>
                    <a:pt x="39351" y="18193"/>
                    <a:pt x="21795" y="38777"/>
                  </a:cubicBezTo>
                  <a:cubicBezTo>
                    <a:pt x="3935" y="59360"/>
                    <a:pt x="0" y="93868"/>
                    <a:pt x="19373" y="112636"/>
                  </a:cubicBezTo>
                  <a:cubicBezTo>
                    <a:pt x="30101" y="123179"/>
                    <a:pt x="44899" y="126827"/>
                    <a:pt x="60242" y="126827"/>
                  </a:cubicBezTo>
                  <a:cubicBezTo>
                    <a:pt x="70009" y="126827"/>
                    <a:pt x="79996" y="125349"/>
                    <a:pt x="89297" y="123230"/>
                  </a:cubicBezTo>
                  <a:cubicBezTo>
                    <a:pt x="140454" y="111425"/>
                    <a:pt x="187372" y="85695"/>
                    <a:pt x="224907" y="49069"/>
                  </a:cubicBezTo>
                  <a:cubicBezTo>
                    <a:pt x="230659" y="44225"/>
                    <a:pt x="234896" y="37869"/>
                    <a:pt x="237318" y="30604"/>
                  </a:cubicBezTo>
                  <a:cubicBezTo>
                    <a:pt x="238832" y="23339"/>
                    <a:pt x="235502" y="14258"/>
                    <a:pt x="228237" y="12442"/>
                  </a:cubicBezTo>
                  <a:lnTo>
                    <a:pt x="238529" y="11231"/>
                  </a:lnTo>
                  <a:cubicBezTo>
                    <a:pt x="208771" y="4173"/>
                    <a:pt x="178051" y="0"/>
                    <a:pt x="147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4642425" y="1607425"/>
              <a:ext cx="1346475" cy="911050"/>
            </a:xfrm>
            <a:custGeom>
              <a:avLst/>
              <a:gdLst/>
              <a:ahLst/>
              <a:cxnLst/>
              <a:rect l="l" t="t" r="r" b="b"/>
              <a:pathLst>
                <a:path w="53859" h="36442" extrusionOk="0">
                  <a:moveTo>
                    <a:pt x="25027" y="0"/>
                  </a:moveTo>
                  <a:cubicBezTo>
                    <a:pt x="21459" y="0"/>
                    <a:pt x="17935" y="473"/>
                    <a:pt x="14530" y="1419"/>
                  </a:cubicBezTo>
                  <a:cubicBezTo>
                    <a:pt x="9081" y="2933"/>
                    <a:pt x="4238" y="6868"/>
                    <a:pt x="2119" y="12316"/>
                  </a:cubicBezTo>
                  <a:cubicBezTo>
                    <a:pt x="0" y="19884"/>
                    <a:pt x="2724" y="27754"/>
                    <a:pt x="9384" y="31992"/>
                  </a:cubicBezTo>
                  <a:cubicBezTo>
                    <a:pt x="13834" y="34958"/>
                    <a:pt x="19025" y="36442"/>
                    <a:pt x="24335" y="36442"/>
                  </a:cubicBezTo>
                  <a:cubicBezTo>
                    <a:pt x="26611" y="36442"/>
                    <a:pt x="28908" y="36169"/>
                    <a:pt x="31178" y="35624"/>
                  </a:cubicBezTo>
                  <a:cubicBezTo>
                    <a:pt x="38443" y="33808"/>
                    <a:pt x="45405" y="31084"/>
                    <a:pt x="52065" y="27451"/>
                  </a:cubicBezTo>
                  <a:cubicBezTo>
                    <a:pt x="53859" y="22885"/>
                    <a:pt x="53280" y="18142"/>
                    <a:pt x="50944" y="14408"/>
                  </a:cubicBezTo>
                  <a:lnTo>
                    <a:pt x="50944" y="14408"/>
                  </a:lnTo>
                  <a:lnTo>
                    <a:pt x="53578" y="16251"/>
                  </a:lnTo>
                  <a:cubicBezTo>
                    <a:pt x="53578" y="11106"/>
                    <a:pt x="50551" y="6262"/>
                    <a:pt x="46011" y="4143"/>
                  </a:cubicBezTo>
                  <a:cubicBezTo>
                    <a:pt x="41470" y="1722"/>
                    <a:pt x="36627" y="511"/>
                    <a:pt x="31481" y="511"/>
                  </a:cubicBezTo>
                  <a:cubicBezTo>
                    <a:pt x="29324" y="171"/>
                    <a:pt x="27168" y="0"/>
                    <a:pt x="25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1456475" y="1836850"/>
              <a:ext cx="2467050" cy="1896350"/>
            </a:xfrm>
            <a:custGeom>
              <a:avLst/>
              <a:gdLst/>
              <a:ahLst/>
              <a:cxnLst/>
              <a:rect l="l" t="t" r="r" b="b"/>
              <a:pathLst>
                <a:path w="98682" h="75854" extrusionOk="0">
                  <a:moveTo>
                    <a:pt x="59123" y="1"/>
                  </a:moveTo>
                  <a:cubicBezTo>
                    <a:pt x="36047" y="1"/>
                    <a:pt x="13794" y="13701"/>
                    <a:pt x="4541" y="37042"/>
                  </a:cubicBezTo>
                  <a:cubicBezTo>
                    <a:pt x="1" y="48847"/>
                    <a:pt x="304" y="64587"/>
                    <a:pt x="10898" y="71550"/>
                  </a:cubicBezTo>
                  <a:cubicBezTo>
                    <a:pt x="15890" y="74323"/>
                    <a:pt x="21643" y="75825"/>
                    <a:pt x="27460" y="75825"/>
                  </a:cubicBezTo>
                  <a:cubicBezTo>
                    <a:pt x="27993" y="75825"/>
                    <a:pt x="28527" y="75813"/>
                    <a:pt x="29060" y="75787"/>
                  </a:cubicBezTo>
                  <a:cubicBezTo>
                    <a:pt x="30512" y="75831"/>
                    <a:pt x="31977" y="75854"/>
                    <a:pt x="33450" y="75854"/>
                  </a:cubicBezTo>
                  <a:cubicBezTo>
                    <a:pt x="52546" y="75854"/>
                    <a:pt x="73019" y="71958"/>
                    <a:pt x="85665" y="57625"/>
                  </a:cubicBezTo>
                  <a:cubicBezTo>
                    <a:pt x="98076" y="42188"/>
                    <a:pt x="98682" y="20393"/>
                    <a:pt x="87179" y="4653"/>
                  </a:cubicBezTo>
                  <a:lnTo>
                    <a:pt x="87179" y="4653"/>
                  </a:lnTo>
                  <a:lnTo>
                    <a:pt x="88995" y="8285"/>
                  </a:lnTo>
                  <a:cubicBezTo>
                    <a:pt x="79568" y="2648"/>
                    <a:pt x="69266" y="1"/>
                    <a:pt x="59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230550" y="540800"/>
              <a:ext cx="7068100" cy="4350625"/>
            </a:xfrm>
            <a:custGeom>
              <a:avLst/>
              <a:gdLst/>
              <a:ahLst/>
              <a:cxnLst/>
              <a:rect l="l" t="t" r="r" b="b"/>
              <a:pathLst>
                <a:path w="282724" h="174025" extrusionOk="0">
                  <a:moveTo>
                    <a:pt x="161578" y="20315"/>
                  </a:moveTo>
                  <a:cubicBezTo>
                    <a:pt x="163667" y="20315"/>
                    <a:pt x="165768" y="21004"/>
                    <a:pt x="167697" y="22290"/>
                  </a:cubicBezTo>
                  <a:lnTo>
                    <a:pt x="156194" y="21987"/>
                  </a:lnTo>
                  <a:cubicBezTo>
                    <a:pt x="157897" y="20852"/>
                    <a:pt x="159734" y="20315"/>
                    <a:pt x="161578" y="20315"/>
                  </a:cubicBezTo>
                  <a:close/>
                  <a:moveTo>
                    <a:pt x="188735" y="19414"/>
                  </a:moveTo>
                  <a:cubicBezTo>
                    <a:pt x="191232" y="19414"/>
                    <a:pt x="193578" y="20322"/>
                    <a:pt x="195848" y="22290"/>
                  </a:cubicBezTo>
                  <a:lnTo>
                    <a:pt x="195926" y="22329"/>
                  </a:lnTo>
                  <a:lnTo>
                    <a:pt x="195926" y="22329"/>
                  </a:lnTo>
                  <a:cubicBezTo>
                    <a:pt x="193613" y="22725"/>
                    <a:pt x="191299" y="22937"/>
                    <a:pt x="188986" y="22937"/>
                  </a:cubicBezTo>
                  <a:cubicBezTo>
                    <a:pt x="186228" y="22937"/>
                    <a:pt x="183471" y="22636"/>
                    <a:pt x="180713" y="21987"/>
                  </a:cubicBezTo>
                  <a:cubicBezTo>
                    <a:pt x="183589" y="20322"/>
                    <a:pt x="186237" y="19414"/>
                    <a:pt x="188735" y="19414"/>
                  </a:cubicBezTo>
                  <a:close/>
                  <a:moveTo>
                    <a:pt x="135512" y="20371"/>
                  </a:moveTo>
                  <a:cubicBezTo>
                    <a:pt x="137247" y="20371"/>
                    <a:pt x="138965" y="20987"/>
                    <a:pt x="140454" y="22290"/>
                  </a:cubicBezTo>
                  <a:cubicBezTo>
                    <a:pt x="138459" y="22733"/>
                    <a:pt x="136465" y="23014"/>
                    <a:pt x="134471" y="23014"/>
                  </a:cubicBezTo>
                  <a:cubicBezTo>
                    <a:pt x="133741" y="23014"/>
                    <a:pt x="133011" y="22976"/>
                    <a:pt x="132281" y="22895"/>
                  </a:cubicBezTo>
                  <a:cubicBezTo>
                    <a:pt x="131675" y="22895"/>
                    <a:pt x="131373" y="22592"/>
                    <a:pt x="131373" y="21987"/>
                  </a:cubicBezTo>
                  <a:cubicBezTo>
                    <a:pt x="131373" y="21382"/>
                    <a:pt x="131675" y="21079"/>
                    <a:pt x="132281" y="21079"/>
                  </a:cubicBezTo>
                  <a:cubicBezTo>
                    <a:pt x="133330" y="20613"/>
                    <a:pt x="134424" y="20371"/>
                    <a:pt x="135512" y="20371"/>
                  </a:cubicBezTo>
                  <a:close/>
                  <a:moveTo>
                    <a:pt x="211245" y="20350"/>
                  </a:moveTo>
                  <a:cubicBezTo>
                    <a:pt x="213164" y="20350"/>
                    <a:pt x="215089" y="20959"/>
                    <a:pt x="216734" y="21987"/>
                  </a:cubicBezTo>
                  <a:cubicBezTo>
                    <a:pt x="217037" y="22290"/>
                    <a:pt x="217643" y="22290"/>
                    <a:pt x="217643" y="23198"/>
                  </a:cubicBezTo>
                  <a:cubicBezTo>
                    <a:pt x="217340" y="24106"/>
                    <a:pt x="216734" y="24106"/>
                    <a:pt x="215826" y="24106"/>
                  </a:cubicBezTo>
                  <a:cubicBezTo>
                    <a:pt x="212799" y="23803"/>
                    <a:pt x="209772" y="23803"/>
                    <a:pt x="206443" y="23501"/>
                  </a:cubicBezTo>
                  <a:cubicBezTo>
                    <a:pt x="206140" y="23501"/>
                    <a:pt x="205837" y="22895"/>
                    <a:pt x="205534" y="22592"/>
                  </a:cubicBezTo>
                  <a:cubicBezTo>
                    <a:pt x="205534" y="22290"/>
                    <a:pt x="205837" y="21684"/>
                    <a:pt x="206140" y="21382"/>
                  </a:cubicBezTo>
                  <a:cubicBezTo>
                    <a:pt x="206745" y="21079"/>
                    <a:pt x="207653" y="20776"/>
                    <a:pt x="208561" y="20776"/>
                  </a:cubicBezTo>
                  <a:cubicBezTo>
                    <a:pt x="209435" y="20485"/>
                    <a:pt x="210339" y="20350"/>
                    <a:pt x="211245" y="20350"/>
                  </a:cubicBezTo>
                  <a:close/>
                  <a:moveTo>
                    <a:pt x="231020" y="22765"/>
                  </a:moveTo>
                  <a:cubicBezTo>
                    <a:pt x="232879" y="22765"/>
                    <a:pt x="234686" y="23639"/>
                    <a:pt x="235805" y="25317"/>
                  </a:cubicBezTo>
                  <a:cubicBezTo>
                    <a:pt x="235502" y="25619"/>
                    <a:pt x="235199" y="26528"/>
                    <a:pt x="235199" y="26528"/>
                  </a:cubicBezTo>
                  <a:cubicBezTo>
                    <a:pt x="232475" y="26528"/>
                    <a:pt x="230053" y="25922"/>
                    <a:pt x="227632" y="25014"/>
                  </a:cubicBezTo>
                  <a:cubicBezTo>
                    <a:pt x="227329" y="24711"/>
                    <a:pt x="227329" y="24106"/>
                    <a:pt x="227632" y="23803"/>
                  </a:cubicBezTo>
                  <a:cubicBezTo>
                    <a:pt x="228678" y="23105"/>
                    <a:pt x="229859" y="22765"/>
                    <a:pt x="231020" y="22765"/>
                  </a:cubicBezTo>
                  <a:close/>
                  <a:moveTo>
                    <a:pt x="111010" y="22631"/>
                  </a:moveTo>
                  <a:cubicBezTo>
                    <a:pt x="112480" y="22631"/>
                    <a:pt x="113997" y="23040"/>
                    <a:pt x="115632" y="23803"/>
                  </a:cubicBezTo>
                  <a:cubicBezTo>
                    <a:pt x="113816" y="25619"/>
                    <a:pt x="112000" y="25014"/>
                    <a:pt x="110184" y="25619"/>
                  </a:cubicBezTo>
                  <a:cubicBezTo>
                    <a:pt x="108367" y="25922"/>
                    <a:pt x="106551" y="26225"/>
                    <a:pt x="103221" y="26830"/>
                  </a:cubicBezTo>
                  <a:cubicBezTo>
                    <a:pt x="105933" y="23925"/>
                    <a:pt x="108397" y="22631"/>
                    <a:pt x="111010" y="22631"/>
                  </a:cubicBezTo>
                  <a:close/>
                  <a:moveTo>
                    <a:pt x="90811" y="27436"/>
                  </a:moveTo>
                  <a:lnTo>
                    <a:pt x="90811" y="27436"/>
                  </a:lnTo>
                  <a:cubicBezTo>
                    <a:pt x="87714" y="29758"/>
                    <a:pt x="84178" y="31201"/>
                    <a:pt x="80389" y="31201"/>
                  </a:cubicBezTo>
                  <a:cubicBezTo>
                    <a:pt x="79733" y="31201"/>
                    <a:pt x="79070" y="31157"/>
                    <a:pt x="78400" y="31068"/>
                  </a:cubicBezTo>
                  <a:cubicBezTo>
                    <a:pt x="81730" y="26830"/>
                    <a:pt x="86270" y="28041"/>
                    <a:pt x="90811" y="27436"/>
                  </a:cubicBezTo>
                  <a:close/>
                  <a:moveTo>
                    <a:pt x="250724" y="29914"/>
                  </a:moveTo>
                  <a:cubicBezTo>
                    <a:pt x="251333" y="29914"/>
                    <a:pt x="251946" y="30082"/>
                    <a:pt x="252453" y="30463"/>
                  </a:cubicBezTo>
                  <a:cubicBezTo>
                    <a:pt x="253059" y="30765"/>
                    <a:pt x="253967" y="31673"/>
                    <a:pt x="253967" y="32884"/>
                  </a:cubicBezTo>
                  <a:cubicBezTo>
                    <a:pt x="253967" y="33412"/>
                    <a:pt x="253353" y="33735"/>
                    <a:pt x="252542" y="33735"/>
                  </a:cubicBezTo>
                  <a:cubicBezTo>
                    <a:pt x="251958" y="33735"/>
                    <a:pt x="251271" y="33567"/>
                    <a:pt x="250637" y="33187"/>
                  </a:cubicBezTo>
                  <a:cubicBezTo>
                    <a:pt x="250032" y="32279"/>
                    <a:pt x="249123" y="31673"/>
                    <a:pt x="248518" y="30765"/>
                  </a:cubicBezTo>
                  <a:cubicBezTo>
                    <a:pt x="249046" y="30238"/>
                    <a:pt x="249880" y="29914"/>
                    <a:pt x="250724" y="29914"/>
                  </a:cubicBezTo>
                  <a:close/>
                  <a:moveTo>
                    <a:pt x="61751" y="36517"/>
                  </a:moveTo>
                  <a:cubicBezTo>
                    <a:pt x="62357" y="36517"/>
                    <a:pt x="62659" y="36819"/>
                    <a:pt x="62962" y="37425"/>
                  </a:cubicBezTo>
                  <a:cubicBezTo>
                    <a:pt x="62962" y="37727"/>
                    <a:pt x="62659" y="38333"/>
                    <a:pt x="62357" y="38636"/>
                  </a:cubicBezTo>
                  <a:cubicBezTo>
                    <a:pt x="57514" y="40149"/>
                    <a:pt x="54184" y="44084"/>
                    <a:pt x="49038" y="45295"/>
                  </a:cubicBezTo>
                  <a:cubicBezTo>
                    <a:pt x="51157" y="39846"/>
                    <a:pt x="56000" y="36517"/>
                    <a:pt x="61751" y="36517"/>
                  </a:cubicBezTo>
                  <a:close/>
                  <a:moveTo>
                    <a:pt x="49038" y="45295"/>
                  </a:moveTo>
                  <a:cubicBezTo>
                    <a:pt x="48735" y="45598"/>
                    <a:pt x="49341" y="45900"/>
                    <a:pt x="48735" y="45900"/>
                  </a:cubicBezTo>
                  <a:cubicBezTo>
                    <a:pt x="48433" y="45900"/>
                    <a:pt x="48433" y="45598"/>
                    <a:pt x="49038" y="45295"/>
                  </a:cubicBezTo>
                  <a:close/>
                  <a:moveTo>
                    <a:pt x="259415" y="43176"/>
                  </a:moveTo>
                  <a:lnTo>
                    <a:pt x="259415" y="43176"/>
                  </a:lnTo>
                  <a:cubicBezTo>
                    <a:pt x="260538" y="45421"/>
                    <a:pt x="260880" y="47927"/>
                    <a:pt x="259959" y="50451"/>
                  </a:cubicBezTo>
                  <a:lnTo>
                    <a:pt x="259959" y="50451"/>
                  </a:lnTo>
                  <a:cubicBezTo>
                    <a:pt x="259716" y="47965"/>
                    <a:pt x="259696" y="45700"/>
                    <a:pt x="259415" y="43176"/>
                  </a:cubicBezTo>
                  <a:close/>
                  <a:moveTo>
                    <a:pt x="257599" y="62246"/>
                  </a:moveTo>
                  <a:lnTo>
                    <a:pt x="257599" y="62246"/>
                  </a:lnTo>
                  <a:cubicBezTo>
                    <a:pt x="259113" y="65576"/>
                    <a:pt x="258507" y="69511"/>
                    <a:pt x="256086" y="72235"/>
                  </a:cubicBezTo>
                  <a:cubicBezTo>
                    <a:pt x="253967" y="75262"/>
                    <a:pt x="250637" y="77684"/>
                    <a:pt x="247005" y="78289"/>
                  </a:cubicBezTo>
                  <a:cubicBezTo>
                    <a:pt x="249729" y="74657"/>
                    <a:pt x="251848" y="71933"/>
                    <a:pt x="253361" y="69814"/>
                  </a:cubicBezTo>
                  <a:cubicBezTo>
                    <a:pt x="254572" y="67392"/>
                    <a:pt x="256086" y="64970"/>
                    <a:pt x="257599" y="62246"/>
                  </a:cubicBezTo>
                  <a:close/>
                  <a:moveTo>
                    <a:pt x="240951" y="84041"/>
                  </a:moveTo>
                  <a:cubicBezTo>
                    <a:pt x="240951" y="84041"/>
                    <a:pt x="241253" y="84343"/>
                    <a:pt x="241253" y="84343"/>
                  </a:cubicBezTo>
                  <a:cubicBezTo>
                    <a:pt x="241253" y="84646"/>
                    <a:pt x="240951" y="84949"/>
                    <a:pt x="240951" y="84949"/>
                  </a:cubicBezTo>
                  <a:cubicBezTo>
                    <a:pt x="240648" y="84949"/>
                    <a:pt x="240345" y="84646"/>
                    <a:pt x="240345" y="84343"/>
                  </a:cubicBezTo>
                  <a:cubicBezTo>
                    <a:pt x="240648" y="84343"/>
                    <a:pt x="240648" y="84041"/>
                    <a:pt x="240951" y="84041"/>
                  </a:cubicBezTo>
                  <a:close/>
                  <a:moveTo>
                    <a:pt x="39849" y="51592"/>
                  </a:moveTo>
                  <a:cubicBezTo>
                    <a:pt x="40077" y="51592"/>
                    <a:pt x="40314" y="51610"/>
                    <a:pt x="40562" y="51652"/>
                  </a:cubicBezTo>
                  <a:cubicBezTo>
                    <a:pt x="40562" y="52862"/>
                    <a:pt x="39957" y="53771"/>
                    <a:pt x="39351" y="54376"/>
                  </a:cubicBezTo>
                  <a:cubicBezTo>
                    <a:pt x="33903" y="59219"/>
                    <a:pt x="29665" y="64970"/>
                    <a:pt x="26638" y="71327"/>
                  </a:cubicBezTo>
                  <a:cubicBezTo>
                    <a:pt x="26362" y="72432"/>
                    <a:pt x="25834" y="73788"/>
                    <a:pt x="24365" y="73788"/>
                  </a:cubicBezTo>
                  <a:cubicBezTo>
                    <a:pt x="24223" y="73788"/>
                    <a:pt x="24073" y="73775"/>
                    <a:pt x="23914" y="73749"/>
                  </a:cubicBezTo>
                  <a:lnTo>
                    <a:pt x="23914" y="73749"/>
                  </a:lnTo>
                  <a:cubicBezTo>
                    <a:pt x="24519" y="74657"/>
                    <a:pt x="24822" y="75565"/>
                    <a:pt x="24519" y="76776"/>
                  </a:cubicBezTo>
                  <a:cubicBezTo>
                    <a:pt x="23006" y="81316"/>
                    <a:pt x="21492" y="86159"/>
                    <a:pt x="20281" y="91003"/>
                  </a:cubicBezTo>
                  <a:cubicBezTo>
                    <a:pt x="16952" y="88278"/>
                    <a:pt x="15741" y="86462"/>
                    <a:pt x="16346" y="84041"/>
                  </a:cubicBezTo>
                  <a:cubicBezTo>
                    <a:pt x="17860" y="79803"/>
                    <a:pt x="19070" y="75565"/>
                    <a:pt x="23914" y="73749"/>
                  </a:cubicBezTo>
                  <a:cubicBezTo>
                    <a:pt x="24519" y="70722"/>
                    <a:pt x="25427" y="67695"/>
                    <a:pt x="26033" y="64365"/>
                  </a:cubicBezTo>
                  <a:cubicBezTo>
                    <a:pt x="26335" y="58614"/>
                    <a:pt x="30573" y="54073"/>
                    <a:pt x="36022" y="52862"/>
                  </a:cubicBezTo>
                  <a:cubicBezTo>
                    <a:pt x="37328" y="52340"/>
                    <a:pt x="38409" y="51592"/>
                    <a:pt x="39849" y="51592"/>
                  </a:cubicBezTo>
                  <a:close/>
                  <a:moveTo>
                    <a:pt x="237687" y="86157"/>
                  </a:moveTo>
                  <a:cubicBezTo>
                    <a:pt x="238122" y="86157"/>
                    <a:pt x="238600" y="86248"/>
                    <a:pt x="239134" y="86462"/>
                  </a:cubicBezTo>
                  <a:cubicBezTo>
                    <a:pt x="238529" y="88884"/>
                    <a:pt x="237015" y="90700"/>
                    <a:pt x="235199" y="92213"/>
                  </a:cubicBezTo>
                  <a:cubicBezTo>
                    <a:pt x="232086" y="95327"/>
                    <a:pt x="228083" y="96884"/>
                    <a:pt x="223762" y="96884"/>
                  </a:cubicBezTo>
                  <a:cubicBezTo>
                    <a:pt x="223042" y="96884"/>
                    <a:pt x="222313" y="96840"/>
                    <a:pt x="221578" y="96754"/>
                  </a:cubicBezTo>
                  <a:cubicBezTo>
                    <a:pt x="226118" y="93424"/>
                    <a:pt x="229448" y="91003"/>
                    <a:pt x="233080" y="88884"/>
                  </a:cubicBezTo>
                  <a:cubicBezTo>
                    <a:pt x="234576" y="88136"/>
                    <a:pt x="235661" y="86157"/>
                    <a:pt x="237687" y="86157"/>
                  </a:cubicBezTo>
                  <a:close/>
                  <a:moveTo>
                    <a:pt x="215221" y="101294"/>
                  </a:moveTo>
                  <a:lnTo>
                    <a:pt x="213707" y="103111"/>
                  </a:lnTo>
                  <a:cubicBezTo>
                    <a:pt x="210007" y="110227"/>
                    <a:pt x="202558" y="114667"/>
                    <a:pt x="194634" y="114667"/>
                  </a:cubicBezTo>
                  <a:cubicBezTo>
                    <a:pt x="194132" y="114667"/>
                    <a:pt x="193628" y="114649"/>
                    <a:pt x="193124" y="114613"/>
                  </a:cubicBezTo>
                  <a:cubicBezTo>
                    <a:pt x="192821" y="113100"/>
                    <a:pt x="194335" y="112494"/>
                    <a:pt x="195243" y="111889"/>
                  </a:cubicBezTo>
                  <a:cubicBezTo>
                    <a:pt x="200086" y="108862"/>
                    <a:pt x="205232" y="106138"/>
                    <a:pt x="210075" y="103111"/>
                  </a:cubicBezTo>
                  <a:cubicBezTo>
                    <a:pt x="211588" y="101900"/>
                    <a:pt x="213102" y="101294"/>
                    <a:pt x="215221" y="101294"/>
                  </a:cubicBezTo>
                  <a:close/>
                  <a:moveTo>
                    <a:pt x="18203" y="102124"/>
                  </a:moveTo>
                  <a:cubicBezTo>
                    <a:pt x="18758" y="102124"/>
                    <a:pt x="19373" y="102666"/>
                    <a:pt x="19373" y="103413"/>
                  </a:cubicBezTo>
                  <a:cubicBezTo>
                    <a:pt x="19965" y="107850"/>
                    <a:pt x="20556" y="112286"/>
                    <a:pt x="21148" y="117005"/>
                  </a:cubicBezTo>
                  <a:lnTo>
                    <a:pt x="21148" y="117005"/>
                  </a:lnTo>
                  <a:cubicBezTo>
                    <a:pt x="19051" y="115494"/>
                    <a:pt x="17551" y="113387"/>
                    <a:pt x="16649" y="110981"/>
                  </a:cubicBezTo>
                  <a:cubicBezTo>
                    <a:pt x="15438" y="108862"/>
                    <a:pt x="15135" y="106138"/>
                    <a:pt x="16346" y="103413"/>
                  </a:cubicBezTo>
                  <a:cubicBezTo>
                    <a:pt x="16649" y="102808"/>
                    <a:pt x="16952" y="102203"/>
                    <a:pt x="17860" y="102203"/>
                  </a:cubicBezTo>
                  <a:cubicBezTo>
                    <a:pt x="17967" y="102149"/>
                    <a:pt x="18084" y="102124"/>
                    <a:pt x="18203" y="102124"/>
                  </a:cubicBezTo>
                  <a:close/>
                  <a:moveTo>
                    <a:pt x="184951" y="118246"/>
                  </a:moveTo>
                  <a:cubicBezTo>
                    <a:pt x="185171" y="119125"/>
                    <a:pt x="184592" y="119046"/>
                    <a:pt x="184143" y="119053"/>
                  </a:cubicBezTo>
                  <a:lnTo>
                    <a:pt x="184143" y="119053"/>
                  </a:lnTo>
                  <a:lnTo>
                    <a:pt x="184951" y="118246"/>
                  </a:lnTo>
                  <a:close/>
                  <a:moveTo>
                    <a:pt x="184043" y="119154"/>
                  </a:moveTo>
                  <a:cubicBezTo>
                    <a:pt x="182832" y="123089"/>
                    <a:pt x="179805" y="126116"/>
                    <a:pt x="176172" y="127629"/>
                  </a:cubicBezTo>
                  <a:cubicBezTo>
                    <a:pt x="172782" y="129567"/>
                    <a:pt x="169198" y="130535"/>
                    <a:pt x="165420" y="130535"/>
                  </a:cubicBezTo>
                  <a:cubicBezTo>
                    <a:pt x="164476" y="130535"/>
                    <a:pt x="163520" y="130475"/>
                    <a:pt x="162551" y="130354"/>
                  </a:cubicBezTo>
                  <a:cubicBezTo>
                    <a:pt x="169210" y="125510"/>
                    <a:pt x="176172" y="121878"/>
                    <a:pt x="183740" y="119456"/>
                  </a:cubicBezTo>
                  <a:lnTo>
                    <a:pt x="184043" y="119154"/>
                  </a:lnTo>
                  <a:close/>
                  <a:moveTo>
                    <a:pt x="24216" y="123997"/>
                  </a:moveTo>
                  <a:cubicBezTo>
                    <a:pt x="27849" y="125813"/>
                    <a:pt x="28454" y="129446"/>
                    <a:pt x="30876" y="131564"/>
                  </a:cubicBezTo>
                  <a:cubicBezTo>
                    <a:pt x="33486" y="133885"/>
                    <a:pt x="35540" y="136205"/>
                    <a:pt x="37838" y="138525"/>
                  </a:cubicBezTo>
                  <a:lnTo>
                    <a:pt x="37838" y="138525"/>
                  </a:lnTo>
                  <a:cubicBezTo>
                    <a:pt x="29265" y="138421"/>
                    <a:pt x="25114" y="133870"/>
                    <a:pt x="24216" y="123997"/>
                  </a:cubicBezTo>
                  <a:close/>
                  <a:moveTo>
                    <a:pt x="150746" y="134894"/>
                  </a:moveTo>
                  <a:cubicBezTo>
                    <a:pt x="148600" y="138112"/>
                    <a:pt x="145029" y="140143"/>
                    <a:pt x="141084" y="140143"/>
                  </a:cubicBezTo>
                  <a:cubicBezTo>
                    <a:pt x="140577" y="140143"/>
                    <a:pt x="140063" y="140109"/>
                    <a:pt x="139546" y="140040"/>
                  </a:cubicBezTo>
                  <a:lnTo>
                    <a:pt x="150746" y="134894"/>
                  </a:lnTo>
                  <a:close/>
                  <a:moveTo>
                    <a:pt x="159333" y="26571"/>
                  </a:moveTo>
                  <a:cubicBezTo>
                    <a:pt x="162525" y="26571"/>
                    <a:pt x="165716" y="26643"/>
                    <a:pt x="168908" y="26830"/>
                  </a:cubicBezTo>
                  <a:cubicBezTo>
                    <a:pt x="171961" y="27183"/>
                    <a:pt x="175015" y="27262"/>
                    <a:pt x="178051" y="27262"/>
                  </a:cubicBezTo>
                  <a:cubicBezTo>
                    <a:pt x="180515" y="27262"/>
                    <a:pt x="182967" y="27210"/>
                    <a:pt x="185399" y="27210"/>
                  </a:cubicBezTo>
                  <a:cubicBezTo>
                    <a:pt x="187692" y="27210"/>
                    <a:pt x="189967" y="27256"/>
                    <a:pt x="192216" y="27436"/>
                  </a:cubicBezTo>
                  <a:cubicBezTo>
                    <a:pt x="203416" y="28041"/>
                    <a:pt x="214616" y="28041"/>
                    <a:pt x="226118" y="29857"/>
                  </a:cubicBezTo>
                  <a:cubicBezTo>
                    <a:pt x="231264" y="30463"/>
                    <a:pt x="236410" y="31673"/>
                    <a:pt x="241556" y="33187"/>
                  </a:cubicBezTo>
                  <a:cubicBezTo>
                    <a:pt x="246399" y="34398"/>
                    <a:pt x="250334" y="38333"/>
                    <a:pt x="251848" y="43176"/>
                  </a:cubicBezTo>
                  <a:cubicBezTo>
                    <a:pt x="252453" y="45598"/>
                    <a:pt x="254875" y="46808"/>
                    <a:pt x="254875" y="49533"/>
                  </a:cubicBezTo>
                  <a:cubicBezTo>
                    <a:pt x="254572" y="52257"/>
                    <a:pt x="253967" y="55284"/>
                    <a:pt x="253361" y="58008"/>
                  </a:cubicBezTo>
                  <a:cubicBezTo>
                    <a:pt x="251545" y="64062"/>
                    <a:pt x="248518" y="69814"/>
                    <a:pt x="243675" y="74051"/>
                  </a:cubicBezTo>
                  <a:cubicBezTo>
                    <a:pt x="240042" y="77987"/>
                    <a:pt x="235805" y="81619"/>
                    <a:pt x="231264" y="84646"/>
                  </a:cubicBezTo>
                  <a:cubicBezTo>
                    <a:pt x="210983" y="97965"/>
                    <a:pt x="190097" y="110375"/>
                    <a:pt x="168605" y="121273"/>
                  </a:cubicBezTo>
                  <a:cubicBezTo>
                    <a:pt x="155286" y="127629"/>
                    <a:pt x="142270" y="134289"/>
                    <a:pt x="128346" y="139435"/>
                  </a:cubicBezTo>
                  <a:cubicBezTo>
                    <a:pt x="118962" y="143672"/>
                    <a:pt x="108973" y="146094"/>
                    <a:pt x="98984" y="147608"/>
                  </a:cubicBezTo>
                  <a:cubicBezTo>
                    <a:pt x="94591" y="148218"/>
                    <a:pt x="90198" y="148533"/>
                    <a:pt x="85825" y="148533"/>
                  </a:cubicBezTo>
                  <a:cubicBezTo>
                    <a:pt x="79350" y="148533"/>
                    <a:pt x="72918" y="147842"/>
                    <a:pt x="66595" y="146397"/>
                  </a:cubicBezTo>
                  <a:cubicBezTo>
                    <a:pt x="58119" y="144581"/>
                    <a:pt x="49946" y="141251"/>
                    <a:pt x="42984" y="136105"/>
                  </a:cubicBezTo>
                  <a:cubicBezTo>
                    <a:pt x="28757" y="127024"/>
                    <a:pt x="21492" y="110073"/>
                    <a:pt x="24519" y="93424"/>
                  </a:cubicBezTo>
                  <a:cubicBezTo>
                    <a:pt x="27849" y="70116"/>
                    <a:pt x="41168" y="54376"/>
                    <a:pt x="61751" y="43781"/>
                  </a:cubicBezTo>
                  <a:cubicBezTo>
                    <a:pt x="69924" y="39544"/>
                    <a:pt x="78703" y="36214"/>
                    <a:pt x="87481" y="34398"/>
                  </a:cubicBezTo>
                  <a:cubicBezTo>
                    <a:pt x="104130" y="30160"/>
                    <a:pt x="121081" y="27738"/>
                    <a:pt x="138032" y="27133"/>
                  </a:cubicBezTo>
                  <a:cubicBezTo>
                    <a:pt x="145132" y="26924"/>
                    <a:pt x="152233" y="26571"/>
                    <a:pt x="159333" y="26571"/>
                  </a:cubicBezTo>
                  <a:close/>
                  <a:moveTo>
                    <a:pt x="121989" y="147002"/>
                  </a:moveTo>
                  <a:lnTo>
                    <a:pt x="121989" y="147002"/>
                  </a:lnTo>
                  <a:cubicBezTo>
                    <a:pt x="118550" y="150441"/>
                    <a:pt x="113723" y="152262"/>
                    <a:pt x="108923" y="152262"/>
                  </a:cubicBezTo>
                  <a:cubicBezTo>
                    <a:pt x="108232" y="152262"/>
                    <a:pt x="107540" y="152224"/>
                    <a:pt x="106854" y="152148"/>
                  </a:cubicBezTo>
                  <a:lnTo>
                    <a:pt x="107157" y="152148"/>
                  </a:lnTo>
                  <a:cubicBezTo>
                    <a:pt x="109275" y="150635"/>
                    <a:pt x="111697" y="149424"/>
                    <a:pt x="114421" y="148818"/>
                  </a:cubicBezTo>
                  <a:lnTo>
                    <a:pt x="121989" y="147002"/>
                  </a:lnTo>
                  <a:close/>
                  <a:moveTo>
                    <a:pt x="45337" y="143389"/>
                  </a:moveTo>
                  <a:cubicBezTo>
                    <a:pt x="46864" y="143389"/>
                    <a:pt x="47859" y="144412"/>
                    <a:pt x="49038" y="144883"/>
                  </a:cubicBezTo>
                  <a:cubicBezTo>
                    <a:pt x="50854" y="145791"/>
                    <a:pt x="52670" y="146699"/>
                    <a:pt x="54184" y="147305"/>
                  </a:cubicBezTo>
                  <a:cubicBezTo>
                    <a:pt x="55395" y="147910"/>
                    <a:pt x="56908" y="148516"/>
                    <a:pt x="58422" y="149121"/>
                  </a:cubicBezTo>
                  <a:cubicBezTo>
                    <a:pt x="60238" y="149424"/>
                    <a:pt x="62054" y="150029"/>
                    <a:pt x="64778" y="150937"/>
                  </a:cubicBezTo>
                  <a:cubicBezTo>
                    <a:pt x="62530" y="152321"/>
                    <a:pt x="59985" y="153013"/>
                    <a:pt x="57482" y="153013"/>
                  </a:cubicBezTo>
                  <a:cubicBezTo>
                    <a:pt x="55605" y="153013"/>
                    <a:pt x="53751" y="152624"/>
                    <a:pt x="52065" y="151845"/>
                  </a:cubicBezTo>
                  <a:cubicBezTo>
                    <a:pt x="48130" y="150635"/>
                    <a:pt x="45103" y="147305"/>
                    <a:pt x="43892" y="143672"/>
                  </a:cubicBezTo>
                  <a:cubicBezTo>
                    <a:pt x="44427" y="143472"/>
                    <a:pt x="44904" y="143389"/>
                    <a:pt x="45337" y="143389"/>
                  </a:cubicBezTo>
                  <a:close/>
                  <a:moveTo>
                    <a:pt x="70227" y="152451"/>
                  </a:moveTo>
                  <a:lnTo>
                    <a:pt x="93535" y="153056"/>
                  </a:lnTo>
                  <a:cubicBezTo>
                    <a:pt x="90508" y="155780"/>
                    <a:pt x="86573" y="157294"/>
                    <a:pt x="82638" y="157294"/>
                  </a:cubicBezTo>
                  <a:cubicBezTo>
                    <a:pt x="78097" y="157294"/>
                    <a:pt x="73557" y="155478"/>
                    <a:pt x="70227" y="152451"/>
                  </a:cubicBezTo>
                  <a:close/>
                  <a:moveTo>
                    <a:pt x="149151" y="0"/>
                  </a:moveTo>
                  <a:cubicBezTo>
                    <a:pt x="148869" y="0"/>
                    <a:pt x="148589" y="60"/>
                    <a:pt x="148324" y="193"/>
                  </a:cubicBezTo>
                  <a:cubicBezTo>
                    <a:pt x="147113" y="798"/>
                    <a:pt x="147113" y="2009"/>
                    <a:pt x="147416" y="2917"/>
                  </a:cubicBezTo>
                  <a:cubicBezTo>
                    <a:pt x="147719" y="4430"/>
                    <a:pt x="148324" y="5944"/>
                    <a:pt x="148627" y="7457"/>
                  </a:cubicBezTo>
                  <a:cubicBezTo>
                    <a:pt x="149535" y="10484"/>
                    <a:pt x="150140" y="13511"/>
                    <a:pt x="149837" y="16841"/>
                  </a:cubicBezTo>
                  <a:cubicBezTo>
                    <a:pt x="149837" y="17628"/>
                    <a:pt x="149156" y="18414"/>
                    <a:pt x="148187" y="18414"/>
                  </a:cubicBezTo>
                  <a:cubicBezTo>
                    <a:pt x="148038" y="18414"/>
                    <a:pt x="147881" y="18395"/>
                    <a:pt x="147719" y="18355"/>
                  </a:cubicBezTo>
                  <a:cubicBezTo>
                    <a:pt x="146508" y="18355"/>
                    <a:pt x="145297" y="17749"/>
                    <a:pt x="144086" y="17447"/>
                  </a:cubicBezTo>
                  <a:cubicBezTo>
                    <a:pt x="141513" y="16236"/>
                    <a:pt x="138789" y="15630"/>
                    <a:pt x="136065" y="15630"/>
                  </a:cubicBezTo>
                  <a:cubicBezTo>
                    <a:pt x="133340" y="15630"/>
                    <a:pt x="130616" y="16236"/>
                    <a:pt x="128043" y="17447"/>
                  </a:cubicBezTo>
                  <a:cubicBezTo>
                    <a:pt x="126227" y="15025"/>
                    <a:pt x="126832" y="12603"/>
                    <a:pt x="125924" y="10484"/>
                  </a:cubicBezTo>
                  <a:cubicBezTo>
                    <a:pt x="125621" y="9274"/>
                    <a:pt x="124713" y="8063"/>
                    <a:pt x="124108" y="7155"/>
                  </a:cubicBezTo>
                  <a:cubicBezTo>
                    <a:pt x="123665" y="6712"/>
                    <a:pt x="123059" y="6431"/>
                    <a:pt x="122529" y="6431"/>
                  </a:cubicBezTo>
                  <a:cubicBezTo>
                    <a:pt x="122335" y="6431"/>
                    <a:pt x="122151" y="6468"/>
                    <a:pt x="121989" y="6549"/>
                  </a:cubicBezTo>
                  <a:cubicBezTo>
                    <a:pt x="121384" y="6852"/>
                    <a:pt x="120778" y="7457"/>
                    <a:pt x="120778" y="8366"/>
                  </a:cubicBezTo>
                  <a:cubicBezTo>
                    <a:pt x="121686" y="12301"/>
                    <a:pt x="122292" y="16236"/>
                    <a:pt x="121989" y="20171"/>
                  </a:cubicBezTo>
                  <a:cubicBezTo>
                    <a:pt x="118356" y="18809"/>
                    <a:pt x="114800" y="17901"/>
                    <a:pt x="111319" y="17901"/>
                  </a:cubicBezTo>
                  <a:cubicBezTo>
                    <a:pt x="107838" y="17901"/>
                    <a:pt x="104432" y="18809"/>
                    <a:pt x="101103" y="21079"/>
                  </a:cubicBezTo>
                  <a:cubicBezTo>
                    <a:pt x="100194" y="19263"/>
                    <a:pt x="99589" y="17447"/>
                    <a:pt x="98681" y="15933"/>
                  </a:cubicBezTo>
                  <a:cubicBezTo>
                    <a:pt x="98378" y="14420"/>
                    <a:pt x="97470" y="13511"/>
                    <a:pt x="96259" y="12906"/>
                  </a:cubicBezTo>
                  <a:cubicBezTo>
                    <a:pt x="95351" y="12906"/>
                    <a:pt x="94746" y="12906"/>
                    <a:pt x="94140" y="13209"/>
                  </a:cubicBezTo>
                  <a:cubicBezTo>
                    <a:pt x="93535" y="13511"/>
                    <a:pt x="93232" y="14117"/>
                    <a:pt x="93535" y="14420"/>
                  </a:cubicBezTo>
                  <a:cubicBezTo>
                    <a:pt x="94140" y="16538"/>
                    <a:pt x="94746" y="18657"/>
                    <a:pt x="95351" y="20474"/>
                  </a:cubicBezTo>
                  <a:cubicBezTo>
                    <a:pt x="95894" y="22102"/>
                    <a:pt x="95220" y="23244"/>
                    <a:pt x="93547" y="23244"/>
                  </a:cubicBezTo>
                  <a:cubicBezTo>
                    <a:pt x="93354" y="23244"/>
                    <a:pt x="93148" y="23229"/>
                    <a:pt x="92930" y="23198"/>
                  </a:cubicBezTo>
                  <a:cubicBezTo>
                    <a:pt x="91308" y="22793"/>
                    <a:pt x="89687" y="22598"/>
                    <a:pt x="88089" y="22598"/>
                  </a:cubicBezTo>
                  <a:cubicBezTo>
                    <a:pt x="82528" y="22598"/>
                    <a:pt x="77251" y="24952"/>
                    <a:pt x="73254" y="28949"/>
                  </a:cubicBezTo>
                  <a:cubicBezTo>
                    <a:pt x="72951" y="29252"/>
                    <a:pt x="72346" y="29252"/>
                    <a:pt x="71741" y="29252"/>
                  </a:cubicBezTo>
                  <a:cubicBezTo>
                    <a:pt x="70530" y="27738"/>
                    <a:pt x="70832" y="25619"/>
                    <a:pt x="70227" y="24106"/>
                  </a:cubicBezTo>
                  <a:cubicBezTo>
                    <a:pt x="69924" y="22895"/>
                    <a:pt x="69016" y="21684"/>
                    <a:pt x="67805" y="21079"/>
                  </a:cubicBezTo>
                  <a:cubicBezTo>
                    <a:pt x="67503" y="20776"/>
                    <a:pt x="67124" y="20625"/>
                    <a:pt x="66746" y="20625"/>
                  </a:cubicBezTo>
                  <a:cubicBezTo>
                    <a:pt x="66368" y="20625"/>
                    <a:pt x="65989" y="20776"/>
                    <a:pt x="65686" y="21079"/>
                  </a:cubicBezTo>
                  <a:cubicBezTo>
                    <a:pt x="65081" y="21382"/>
                    <a:pt x="64476" y="21987"/>
                    <a:pt x="64778" y="22895"/>
                  </a:cubicBezTo>
                  <a:cubicBezTo>
                    <a:pt x="65384" y="25619"/>
                    <a:pt x="67200" y="28344"/>
                    <a:pt x="65686" y="31068"/>
                  </a:cubicBezTo>
                  <a:cubicBezTo>
                    <a:pt x="65384" y="31371"/>
                    <a:pt x="65384" y="31371"/>
                    <a:pt x="65081" y="31371"/>
                  </a:cubicBezTo>
                  <a:cubicBezTo>
                    <a:pt x="64173" y="31673"/>
                    <a:pt x="63568" y="31673"/>
                    <a:pt x="62659" y="31673"/>
                  </a:cubicBezTo>
                  <a:cubicBezTo>
                    <a:pt x="56000" y="31673"/>
                    <a:pt x="49643" y="35003"/>
                    <a:pt x="46011" y="40452"/>
                  </a:cubicBezTo>
                  <a:cubicBezTo>
                    <a:pt x="45405" y="41057"/>
                    <a:pt x="45103" y="41965"/>
                    <a:pt x="44497" y="42571"/>
                  </a:cubicBezTo>
                  <a:cubicBezTo>
                    <a:pt x="43133" y="44276"/>
                    <a:pt x="42441" y="45021"/>
                    <a:pt x="41447" y="45021"/>
                  </a:cubicBezTo>
                  <a:cubicBezTo>
                    <a:pt x="40677" y="45021"/>
                    <a:pt x="39726" y="44574"/>
                    <a:pt x="38141" y="43781"/>
                  </a:cubicBezTo>
                  <a:cubicBezTo>
                    <a:pt x="37233" y="43479"/>
                    <a:pt x="36324" y="42873"/>
                    <a:pt x="35416" y="42268"/>
                  </a:cubicBezTo>
                  <a:cubicBezTo>
                    <a:pt x="32995" y="41360"/>
                    <a:pt x="30573" y="40149"/>
                    <a:pt x="28152" y="39241"/>
                  </a:cubicBezTo>
                  <a:cubicBezTo>
                    <a:pt x="27243" y="38938"/>
                    <a:pt x="26638" y="38938"/>
                    <a:pt x="25730" y="38938"/>
                  </a:cubicBezTo>
                  <a:cubicBezTo>
                    <a:pt x="25125" y="39241"/>
                    <a:pt x="24519" y="39846"/>
                    <a:pt x="24216" y="40452"/>
                  </a:cubicBezTo>
                  <a:cubicBezTo>
                    <a:pt x="23611" y="41057"/>
                    <a:pt x="24216" y="41965"/>
                    <a:pt x="24822" y="42571"/>
                  </a:cubicBezTo>
                  <a:cubicBezTo>
                    <a:pt x="27546" y="44387"/>
                    <a:pt x="31481" y="44084"/>
                    <a:pt x="33600" y="48019"/>
                  </a:cubicBezTo>
                  <a:cubicBezTo>
                    <a:pt x="26638" y="50744"/>
                    <a:pt x="21795" y="57100"/>
                    <a:pt x="21189" y="64668"/>
                  </a:cubicBezTo>
                  <a:cubicBezTo>
                    <a:pt x="20960" y="66273"/>
                    <a:pt x="20384" y="67009"/>
                    <a:pt x="19197" y="67009"/>
                  </a:cubicBezTo>
                  <a:cubicBezTo>
                    <a:pt x="18817" y="67009"/>
                    <a:pt x="18374" y="66934"/>
                    <a:pt x="17860" y="66787"/>
                  </a:cubicBezTo>
                  <a:lnTo>
                    <a:pt x="4541" y="64365"/>
                  </a:lnTo>
                  <a:cubicBezTo>
                    <a:pt x="4380" y="64311"/>
                    <a:pt x="4210" y="64286"/>
                    <a:pt x="4037" y="64286"/>
                  </a:cubicBezTo>
                  <a:cubicBezTo>
                    <a:pt x="3232" y="64286"/>
                    <a:pt x="2368" y="64829"/>
                    <a:pt x="2119" y="65576"/>
                  </a:cubicBezTo>
                  <a:cubicBezTo>
                    <a:pt x="1514" y="66787"/>
                    <a:pt x="2422" y="68300"/>
                    <a:pt x="3633" y="68603"/>
                  </a:cubicBezTo>
                  <a:cubicBezTo>
                    <a:pt x="5146" y="69208"/>
                    <a:pt x="6962" y="69208"/>
                    <a:pt x="8476" y="69814"/>
                  </a:cubicBezTo>
                  <a:cubicBezTo>
                    <a:pt x="10898" y="70419"/>
                    <a:pt x="14530" y="69814"/>
                    <a:pt x="16043" y="72538"/>
                  </a:cubicBezTo>
                  <a:cubicBezTo>
                    <a:pt x="16952" y="74657"/>
                    <a:pt x="14227" y="76776"/>
                    <a:pt x="13319" y="78895"/>
                  </a:cubicBezTo>
                  <a:cubicBezTo>
                    <a:pt x="12108" y="81619"/>
                    <a:pt x="11503" y="84343"/>
                    <a:pt x="12108" y="87370"/>
                  </a:cubicBezTo>
                  <a:cubicBezTo>
                    <a:pt x="12714" y="89792"/>
                    <a:pt x="15135" y="92516"/>
                    <a:pt x="13925" y="94938"/>
                  </a:cubicBezTo>
                  <a:cubicBezTo>
                    <a:pt x="12411" y="97965"/>
                    <a:pt x="8779" y="96451"/>
                    <a:pt x="6054" y="97359"/>
                  </a:cubicBezTo>
                  <a:cubicBezTo>
                    <a:pt x="4238" y="97662"/>
                    <a:pt x="2119" y="98873"/>
                    <a:pt x="908" y="100386"/>
                  </a:cubicBezTo>
                  <a:cubicBezTo>
                    <a:pt x="0" y="101294"/>
                    <a:pt x="0" y="102505"/>
                    <a:pt x="908" y="103413"/>
                  </a:cubicBezTo>
                  <a:cubicBezTo>
                    <a:pt x="1336" y="103627"/>
                    <a:pt x="1765" y="103841"/>
                    <a:pt x="2300" y="103841"/>
                  </a:cubicBezTo>
                  <a:cubicBezTo>
                    <a:pt x="2521" y="103841"/>
                    <a:pt x="2761" y="103805"/>
                    <a:pt x="3027" y="103716"/>
                  </a:cubicBezTo>
                  <a:cubicBezTo>
                    <a:pt x="4541" y="103413"/>
                    <a:pt x="5449" y="102808"/>
                    <a:pt x="7265" y="102203"/>
                  </a:cubicBezTo>
                  <a:cubicBezTo>
                    <a:pt x="7644" y="102076"/>
                    <a:pt x="8023" y="102016"/>
                    <a:pt x="8386" y="102016"/>
                  </a:cubicBezTo>
                  <a:cubicBezTo>
                    <a:pt x="9760" y="102016"/>
                    <a:pt x="10898" y="102884"/>
                    <a:pt x="10898" y="104321"/>
                  </a:cubicBezTo>
                  <a:cubicBezTo>
                    <a:pt x="10898" y="109467"/>
                    <a:pt x="12714" y="114613"/>
                    <a:pt x="16043" y="118851"/>
                  </a:cubicBezTo>
                  <a:cubicBezTo>
                    <a:pt x="17254" y="120062"/>
                    <a:pt x="16952" y="122181"/>
                    <a:pt x="15741" y="123089"/>
                  </a:cubicBezTo>
                  <a:cubicBezTo>
                    <a:pt x="14530" y="123997"/>
                    <a:pt x="13622" y="124602"/>
                    <a:pt x="12108" y="126116"/>
                  </a:cubicBezTo>
                  <a:cubicBezTo>
                    <a:pt x="10292" y="127932"/>
                    <a:pt x="8779" y="129446"/>
                    <a:pt x="7265" y="131262"/>
                  </a:cubicBezTo>
                  <a:cubicBezTo>
                    <a:pt x="6357" y="132473"/>
                    <a:pt x="5752" y="133683"/>
                    <a:pt x="6962" y="134894"/>
                  </a:cubicBezTo>
                  <a:cubicBezTo>
                    <a:pt x="7425" y="135357"/>
                    <a:pt x="7887" y="135554"/>
                    <a:pt x="8333" y="135554"/>
                  </a:cubicBezTo>
                  <a:cubicBezTo>
                    <a:pt x="9054" y="135554"/>
                    <a:pt x="9731" y="135037"/>
                    <a:pt x="10292" y="134289"/>
                  </a:cubicBezTo>
                  <a:cubicBezTo>
                    <a:pt x="12714" y="131564"/>
                    <a:pt x="15438" y="129143"/>
                    <a:pt x="18768" y="127327"/>
                  </a:cubicBezTo>
                  <a:cubicBezTo>
                    <a:pt x="23308" y="136710"/>
                    <a:pt x="23308" y="136710"/>
                    <a:pt x="32389" y="143067"/>
                  </a:cubicBezTo>
                  <a:cubicBezTo>
                    <a:pt x="33600" y="143672"/>
                    <a:pt x="33903" y="145186"/>
                    <a:pt x="33297" y="146397"/>
                  </a:cubicBezTo>
                  <a:cubicBezTo>
                    <a:pt x="31784" y="149121"/>
                    <a:pt x="30573" y="152148"/>
                    <a:pt x="29362" y="155175"/>
                  </a:cubicBezTo>
                  <a:cubicBezTo>
                    <a:pt x="29362" y="155780"/>
                    <a:pt x="29968" y="156689"/>
                    <a:pt x="30876" y="156991"/>
                  </a:cubicBezTo>
                  <a:cubicBezTo>
                    <a:pt x="31129" y="157160"/>
                    <a:pt x="31407" y="157235"/>
                    <a:pt x="31688" y="157235"/>
                  </a:cubicBezTo>
                  <a:cubicBezTo>
                    <a:pt x="32413" y="157235"/>
                    <a:pt x="33164" y="156738"/>
                    <a:pt x="33600" y="156083"/>
                  </a:cubicBezTo>
                  <a:cubicBezTo>
                    <a:pt x="34811" y="153662"/>
                    <a:pt x="36022" y="150937"/>
                    <a:pt x="37233" y="148516"/>
                  </a:cubicBezTo>
                  <a:cubicBezTo>
                    <a:pt x="37898" y="147184"/>
                    <a:pt x="38473" y="146493"/>
                    <a:pt x="39157" y="146493"/>
                  </a:cubicBezTo>
                  <a:cubicBezTo>
                    <a:pt x="39717" y="146493"/>
                    <a:pt x="40350" y="146956"/>
                    <a:pt x="41168" y="147910"/>
                  </a:cubicBezTo>
                  <a:cubicBezTo>
                    <a:pt x="44195" y="152753"/>
                    <a:pt x="49038" y="155780"/>
                    <a:pt x="54487" y="156991"/>
                  </a:cubicBezTo>
                  <a:cubicBezTo>
                    <a:pt x="54789" y="157029"/>
                    <a:pt x="55101" y="157043"/>
                    <a:pt x="55418" y="157043"/>
                  </a:cubicBezTo>
                  <a:cubicBezTo>
                    <a:pt x="56369" y="157043"/>
                    <a:pt x="57362" y="156916"/>
                    <a:pt x="58270" y="156916"/>
                  </a:cubicBezTo>
                  <a:cubicBezTo>
                    <a:pt x="59481" y="156916"/>
                    <a:pt x="60541" y="157143"/>
                    <a:pt x="61146" y="158202"/>
                  </a:cubicBezTo>
                  <a:cubicBezTo>
                    <a:pt x="62357" y="160321"/>
                    <a:pt x="60843" y="163348"/>
                    <a:pt x="60843" y="165164"/>
                  </a:cubicBezTo>
                  <a:cubicBezTo>
                    <a:pt x="60843" y="166980"/>
                    <a:pt x="60541" y="168797"/>
                    <a:pt x="60541" y="170613"/>
                  </a:cubicBezTo>
                  <a:cubicBezTo>
                    <a:pt x="60238" y="171521"/>
                    <a:pt x="60541" y="172429"/>
                    <a:pt x="60843" y="173034"/>
                  </a:cubicBezTo>
                  <a:cubicBezTo>
                    <a:pt x="61449" y="173640"/>
                    <a:pt x="62054" y="173942"/>
                    <a:pt x="62962" y="173942"/>
                  </a:cubicBezTo>
                  <a:cubicBezTo>
                    <a:pt x="63020" y="174000"/>
                    <a:pt x="63089" y="174025"/>
                    <a:pt x="63165" y="174025"/>
                  </a:cubicBezTo>
                  <a:cubicBezTo>
                    <a:pt x="63485" y="174025"/>
                    <a:pt x="63928" y="173582"/>
                    <a:pt x="64173" y="173337"/>
                  </a:cubicBezTo>
                  <a:cubicBezTo>
                    <a:pt x="65081" y="171824"/>
                    <a:pt x="65384" y="170310"/>
                    <a:pt x="65384" y="168797"/>
                  </a:cubicBezTo>
                  <a:cubicBezTo>
                    <a:pt x="65686" y="165467"/>
                    <a:pt x="65989" y="162137"/>
                    <a:pt x="66595" y="158505"/>
                  </a:cubicBezTo>
                  <a:cubicBezTo>
                    <a:pt x="66595" y="157618"/>
                    <a:pt x="67243" y="157056"/>
                    <a:pt x="67947" y="157056"/>
                  </a:cubicBezTo>
                  <a:cubicBezTo>
                    <a:pt x="68205" y="157056"/>
                    <a:pt x="68470" y="157132"/>
                    <a:pt x="68713" y="157294"/>
                  </a:cubicBezTo>
                  <a:cubicBezTo>
                    <a:pt x="69924" y="157597"/>
                    <a:pt x="70832" y="158202"/>
                    <a:pt x="71741" y="158505"/>
                  </a:cubicBezTo>
                  <a:cubicBezTo>
                    <a:pt x="75222" y="160321"/>
                    <a:pt x="79005" y="161229"/>
                    <a:pt x="82789" y="161229"/>
                  </a:cubicBezTo>
                  <a:cubicBezTo>
                    <a:pt x="86573" y="161229"/>
                    <a:pt x="90357" y="160321"/>
                    <a:pt x="93838" y="158505"/>
                  </a:cubicBezTo>
                  <a:cubicBezTo>
                    <a:pt x="94746" y="158202"/>
                    <a:pt x="95654" y="157899"/>
                    <a:pt x="96562" y="157294"/>
                  </a:cubicBezTo>
                  <a:cubicBezTo>
                    <a:pt x="98224" y="156700"/>
                    <a:pt x="99328" y="156339"/>
                    <a:pt x="100201" y="156339"/>
                  </a:cubicBezTo>
                  <a:cubicBezTo>
                    <a:pt x="101554" y="156339"/>
                    <a:pt x="102355" y="157205"/>
                    <a:pt x="103827" y="159413"/>
                  </a:cubicBezTo>
                  <a:cubicBezTo>
                    <a:pt x="104735" y="160926"/>
                    <a:pt x="105643" y="162743"/>
                    <a:pt x="106551" y="164256"/>
                  </a:cubicBezTo>
                  <a:cubicBezTo>
                    <a:pt x="106854" y="165164"/>
                    <a:pt x="106854" y="166072"/>
                    <a:pt x="107762" y="167283"/>
                  </a:cubicBezTo>
                  <a:cubicBezTo>
                    <a:pt x="108235" y="168228"/>
                    <a:pt x="108892" y="168989"/>
                    <a:pt x="109878" y="168989"/>
                  </a:cubicBezTo>
                  <a:cubicBezTo>
                    <a:pt x="110154" y="168989"/>
                    <a:pt x="110457" y="168929"/>
                    <a:pt x="110789" y="168797"/>
                  </a:cubicBezTo>
                  <a:cubicBezTo>
                    <a:pt x="112302" y="167888"/>
                    <a:pt x="112000" y="166678"/>
                    <a:pt x="111697" y="165164"/>
                  </a:cubicBezTo>
                  <a:cubicBezTo>
                    <a:pt x="111092" y="163651"/>
                    <a:pt x="110486" y="162440"/>
                    <a:pt x="109881" y="160926"/>
                  </a:cubicBezTo>
                  <a:cubicBezTo>
                    <a:pt x="109275" y="159716"/>
                    <a:pt x="108973" y="158505"/>
                    <a:pt x="109275" y="156991"/>
                  </a:cubicBezTo>
                  <a:cubicBezTo>
                    <a:pt x="109881" y="156689"/>
                    <a:pt x="110486" y="156386"/>
                    <a:pt x="111092" y="156386"/>
                  </a:cubicBezTo>
                  <a:cubicBezTo>
                    <a:pt x="117448" y="155478"/>
                    <a:pt x="123502" y="152451"/>
                    <a:pt x="128043" y="148213"/>
                  </a:cubicBezTo>
                  <a:cubicBezTo>
                    <a:pt x="128648" y="147305"/>
                    <a:pt x="129556" y="146699"/>
                    <a:pt x="130465" y="146094"/>
                  </a:cubicBezTo>
                  <a:cubicBezTo>
                    <a:pt x="131290" y="145504"/>
                    <a:pt x="132070" y="145236"/>
                    <a:pt x="132804" y="145236"/>
                  </a:cubicBezTo>
                  <a:cubicBezTo>
                    <a:pt x="133953" y="145236"/>
                    <a:pt x="134989" y="145894"/>
                    <a:pt x="135913" y="147002"/>
                  </a:cubicBezTo>
                  <a:cubicBezTo>
                    <a:pt x="137124" y="148516"/>
                    <a:pt x="138032" y="150332"/>
                    <a:pt x="139546" y="151845"/>
                  </a:cubicBezTo>
                  <a:cubicBezTo>
                    <a:pt x="141059" y="153662"/>
                    <a:pt x="142875" y="155175"/>
                    <a:pt x="144692" y="156689"/>
                  </a:cubicBezTo>
                  <a:cubicBezTo>
                    <a:pt x="145146" y="156840"/>
                    <a:pt x="145524" y="156916"/>
                    <a:pt x="145864" y="156916"/>
                  </a:cubicBezTo>
                  <a:cubicBezTo>
                    <a:pt x="146205" y="156916"/>
                    <a:pt x="146508" y="156840"/>
                    <a:pt x="146810" y="156689"/>
                  </a:cubicBezTo>
                  <a:cubicBezTo>
                    <a:pt x="147416" y="156083"/>
                    <a:pt x="147719" y="155175"/>
                    <a:pt x="147416" y="154570"/>
                  </a:cubicBezTo>
                  <a:cubicBezTo>
                    <a:pt x="146810" y="153056"/>
                    <a:pt x="145902" y="151845"/>
                    <a:pt x="144692" y="150635"/>
                  </a:cubicBezTo>
                  <a:cubicBezTo>
                    <a:pt x="143481" y="149121"/>
                    <a:pt x="141362" y="147910"/>
                    <a:pt x="141362" y="145186"/>
                  </a:cubicBezTo>
                  <a:cubicBezTo>
                    <a:pt x="148021" y="143067"/>
                    <a:pt x="154075" y="139737"/>
                    <a:pt x="159524" y="135802"/>
                  </a:cubicBezTo>
                  <a:cubicBezTo>
                    <a:pt x="161945" y="138527"/>
                    <a:pt x="164064" y="140948"/>
                    <a:pt x="166183" y="143067"/>
                  </a:cubicBezTo>
                  <a:cubicBezTo>
                    <a:pt x="167697" y="144883"/>
                    <a:pt x="169513" y="146397"/>
                    <a:pt x="171329" y="147608"/>
                  </a:cubicBezTo>
                  <a:cubicBezTo>
                    <a:pt x="171783" y="147759"/>
                    <a:pt x="172162" y="147835"/>
                    <a:pt x="172540" y="147835"/>
                  </a:cubicBezTo>
                  <a:cubicBezTo>
                    <a:pt x="172918" y="147835"/>
                    <a:pt x="173297" y="147759"/>
                    <a:pt x="173751" y="147608"/>
                  </a:cubicBezTo>
                  <a:cubicBezTo>
                    <a:pt x="174659" y="147002"/>
                    <a:pt x="174659" y="145791"/>
                    <a:pt x="174054" y="144883"/>
                  </a:cubicBezTo>
                  <a:cubicBezTo>
                    <a:pt x="172540" y="143067"/>
                    <a:pt x="170724" y="141554"/>
                    <a:pt x="169210" y="139737"/>
                  </a:cubicBezTo>
                  <a:cubicBezTo>
                    <a:pt x="165881" y="136105"/>
                    <a:pt x="166183" y="134894"/>
                    <a:pt x="170724" y="134289"/>
                  </a:cubicBezTo>
                  <a:cubicBezTo>
                    <a:pt x="176475" y="133078"/>
                    <a:pt x="181621" y="130051"/>
                    <a:pt x="185556" y="125813"/>
                  </a:cubicBezTo>
                  <a:cubicBezTo>
                    <a:pt x="186162" y="125208"/>
                    <a:pt x="186767" y="124602"/>
                    <a:pt x="187070" y="123997"/>
                  </a:cubicBezTo>
                  <a:cubicBezTo>
                    <a:pt x="187709" y="123198"/>
                    <a:pt x="188517" y="122821"/>
                    <a:pt x="189315" y="122821"/>
                  </a:cubicBezTo>
                  <a:cubicBezTo>
                    <a:pt x="190029" y="122821"/>
                    <a:pt x="190736" y="123123"/>
                    <a:pt x="191308" y="123694"/>
                  </a:cubicBezTo>
                  <a:cubicBezTo>
                    <a:pt x="194032" y="125813"/>
                    <a:pt x="196756" y="127932"/>
                    <a:pt x="199480" y="130051"/>
                  </a:cubicBezTo>
                  <a:cubicBezTo>
                    <a:pt x="200919" y="131010"/>
                    <a:pt x="201978" y="132919"/>
                    <a:pt x="203860" y="132919"/>
                  </a:cubicBezTo>
                  <a:cubicBezTo>
                    <a:pt x="204354" y="132919"/>
                    <a:pt x="204905" y="132787"/>
                    <a:pt x="205534" y="132473"/>
                  </a:cubicBezTo>
                  <a:cubicBezTo>
                    <a:pt x="207048" y="131564"/>
                    <a:pt x="205837" y="129143"/>
                    <a:pt x="202507" y="126116"/>
                  </a:cubicBezTo>
                  <a:cubicBezTo>
                    <a:pt x="200086" y="123997"/>
                    <a:pt x="197059" y="122786"/>
                    <a:pt x="195545" y="119759"/>
                  </a:cubicBezTo>
                  <a:cubicBezTo>
                    <a:pt x="196453" y="119456"/>
                    <a:pt x="196756" y="118851"/>
                    <a:pt x="197362" y="118851"/>
                  </a:cubicBezTo>
                  <a:cubicBezTo>
                    <a:pt x="204929" y="118246"/>
                    <a:pt x="212194" y="114008"/>
                    <a:pt x="216129" y="107651"/>
                  </a:cubicBezTo>
                  <a:cubicBezTo>
                    <a:pt x="216432" y="107348"/>
                    <a:pt x="216734" y="107046"/>
                    <a:pt x="216734" y="107046"/>
                  </a:cubicBezTo>
                  <a:cubicBezTo>
                    <a:pt x="217945" y="105662"/>
                    <a:pt x="218662" y="104970"/>
                    <a:pt x="219506" y="104970"/>
                  </a:cubicBezTo>
                  <a:cubicBezTo>
                    <a:pt x="220138" y="104970"/>
                    <a:pt x="220843" y="105359"/>
                    <a:pt x="221880" y="106138"/>
                  </a:cubicBezTo>
                  <a:cubicBezTo>
                    <a:pt x="223394" y="107348"/>
                    <a:pt x="224605" y="108559"/>
                    <a:pt x="226118" y="109770"/>
                  </a:cubicBezTo>
                  <a:cubicBezTo>
                    <a:pt x="227934" y="110981"/>
                    <a:pt x="229145" y="112192"/>
                    <a:pt x="231264" y="113705"/>
                  </a:cubicBezTo>
                  <a:cubicBezTo>
                    <a:pt x="232172" y="114311"/>
                    <a:pt x="233080" y="114613"/>
                    <a:pt x="233799" y="114613"/>
                  </a:cubicBezTo>
                  <a:cubicBezTo>
                    <a:pt x="234518" y="114613"/>
                    <a:pt x="235048" y="114311"/>
                    <a:pt x="235199" y="113705"/>
                  </a:cubicBezTo>
                  <a:cubicBezTo>
                    <a:pt x="235805" y="112192"/>
                    <a:pt x="235502" y="110981"/>
                    <a:pt x="234291" y="110073"/>
                  </a:cubicBezTo>
                  <a:cubicBezTo>
                    <a:pt x="231869" y="108559"/>
                    <a:pt x="229751" y="106743"/>
                    <a:pt x="227329" y="104624"/>
                  </a:cubicBezTo>
                  <a:cubicBezTo>
                    <a:pt x="226421" y="104019"/>
                    <a:pt x="225210" y="103413"/>
                    <a:pt x="225815" y="101597"/>
                  </a:cubicBezTo>
                  <a:cubicBezTo>
                    <a:pt x="234896" y="99176"/>
                    <a:pt x="235805" y="98873"/>
                    <a:pt x="242161" y="91305"/>
                  </a:cubicBezTo>
                  <a:cubicBezTo>
                    <a:pt x="242767" y="90397"/>
                    <a:pt x="243372" y="89489"/>
                    <a:pt x="243978" y="88884"/>
                  </a:cubicBezTo>
                  <a:cubicBezTo>
                    <a:pt x="244704" y="87794"/>
                    <a:pt x="245757" y="87249"/>
                    <a:pt x="246811" y="87249"/>
                  </a:cubicBezTo>
                  <a:cubicBezTo>
                    <a:pt x="247513" y="87249"/>
                    <a:pt x="248215" y="87491"/>
                    <a:pt x="248821" y="87976"/>
                  </a:cubicBezTo>
                  <a:cubicBezTo>
                    <a:pt x="252453" y="89792"/>
                    <a:pt x="255783" y="91608"/>
                    <a:pt x="259415" y="93424"/>
                  </a:cubicBezTo>
                  <a:cubicBezTo>
                    <a:pt x="260323" y="94030"/>
                    <a:pt x="261837" y="94635"/>
                    <a:pt x="263048" y="94938"/>
                  </a:cubicBezTo>
                  <a:cubicBezTo>
                    <a:pt x="263350" y="94938"/>
                    <a:pt x="263956" y="94332"/>
                    <a:pt x="264259" y="94030"/>
                  </a:cubicBezTo>
                  <a:cubicBezTo>
                    <a:pt x="264864" y="93424"/>
                    <a:pt x="264864" y="92516"/>
                    <a:pt x="264561" y="91911"/>
                  </a:cubicBezTo>
                  <a:cubicBezTo>
                    <a:pt x="263350" y="90397"/>
                    <a:pt x="261837" y="89489"/>
                    <a:pt x="260021" y="88581"/>
                  </a:cubicBezTo>
                  <a:cubicBezTo>
                    <a:pt x="258507" y="87673"/>
                    <a:pt x="256691" y="86765"/>
                    <a:pt x="255480" y="85857"/>
                  </a:cubicBezTo>
                  <a:cubicBezTo>
                    <a:pt x="253967" y="84949"/>
                    <a:pt x="251848" y="84949"/>
                    <a:pt x="251242" y="82527"/>
                  </a:cubicBezTo>
                  <a:cubicBezTo>
                    <a:pt x="252150" y="81619"/>
                    <a:pt x="253059" y="81014"/>
                    <a:pt x="253967" y="80408"/>
                  </a:cubicBezTo>
                  <a:cubicBezTo>
                    <a:pt x="257902" y="77987"/>
                    <a:pt x="261232" y="74051"/>
                    <a:pt x="262745" y="69511"/>
                  </a:cubicBezTo>
                  <a:cubicBezTo>
                    <a:pt x="263048" y="68603"/>
                    <a:pt x="263653" y="67392"/>
                    <a:pt x="263956" y="66484"/>
                  </a:cubicBezTo>
                  <a:cubicBezTo>
                    <a:pt x="263956" y="65273"/>
                    <a:pt x="265167" y="64668"/>
                    <a:pt x="266075" y="64668"/>
                  </a:cubicBezTo>
                  <a:cubicBezTo>
                    <a:pt x="269707" y="64970"/>
                    <a:pt x="273340" y="64970"/>
                    <a:pt x="277275" y="65273"/>
                  </a:cubicBezTo>
                  <a:cubicBezTo>
                    <a:pt x="278231" y="65433"/>
                    <a:pt x="279188" y="65844"/>
                    <a:pt x="280056" y="65844"/>
                  </a:cubicBezTo>
                  <a:cubicBezTo>
                    <a:pt x="280836" y="65844"/>
                    <a:pt x="281545" y="65511"/>
                    <a:pt x="282118" y="64365"/>
                  </a:cubicBezTo>
                  <a:cubicBezTo>
                    <a:pt x="282723" y="62852"/>
                    <a:pt x="281210" y="61035"/>
                    <a:pt x="277880" y="60733"/>
                  </a:cubicBezTo>
                  <a:cubicBezTo>
                    <a:pt x="274248" y="60127"/>
                    <a:pt x="270615" y="59825"/>
                    <a:pt x="266983" y="59825"/>
                  </a:cubicBezTo>
                  <a:cubicBezTo>
                    <a:pt x="262442" y="59825"/>
                    <a:pt x="262140" y="59522"/>
                    <a:pt x="263956" y="55587"/>
                  </a:cubicBezTo>
                  <a:cubicBezTo>
                    <a:pt x="266075" y="51652"/>
                    <a:pt x="266680" y="47414"/>
                    <a:pt x="265772" y="43479"/>
                  </a:cubicBezTo>
                  <a:cubicBezTo>
                    <a:pt x="265469" y="42268"/>
                    <a:pt x="265167" y="41360"/>
                    <a:pt x="265167" y="40149"/>
                  </a:cubicBezTo>
                  <a:cubicBezTo>
                    <a:pt x="264561" y="37122"/>
                    <a:pt x="264561" y="37122"/>
                    <a:pt x="267588" y="35609"/>
                  </a:cubicBezTo>
                  <a:cubicBezTo>
                    <a:pt x="269404" y="34700"/>
                    <a:pt x="271221" y="34095"/>
                    <a:pt x="272734" y="33187"/>
                  </a:cubicBezTo>
                  <a:cubicBezTo>
                    <a:pt x="274853" y="32582"/>
                    <a:pt x="276367" y="31068"/>
                    <a:pt x="277880" y="29555"/>
                  </a:cubicBezTo>
                  <a:cubicBezTo>
                    <a:pt x="278485" y="28646"/>
                    <a:pt x="278485" y="27436"/>
                    <a:pt x="277880" y="26528"/>
                  </a:cubicBezTo>
                  <a:cubicBezTo>
                    <a:pt x="277380" y="26028"/>
                    <a:pt x="276789" y="25803"/>
                    <a:pt x="276206" y="25803"/>
                  </a:cubicBezTo>
                  <a:cubicBezTo>
                    <a:pt x="275731" y="25803"/>
                    <a:pt x="275261" y="25953"/>
                    <a:pt x="274853" y="26225"/>
                  </a:cubicBezTo>
                  <a:cubicBezTo>
                    <a:pt x="271523" y="28646"/>
                    <a:pt x="267588" y="30463"/>
                    <a:pt x="263653" y="31976"/>
                  </a:cubicBezTo>
                  <a:cubicBezTo>
                    <a:pt x="262864" y="32239"/>
                    <a:pt x="262133" y="32445"/>
                    <a:pt x="261483" y="32445"/>
                  </a:cubicBezTo>
                  <a:cubicBezTo>
                    <a:pt x="260637" y="32445"/>
                    <a:pt x="259929" y="32096"/>
                    <a:pt x="259415" y="31068"/>
                  </a:cubicBezTo>
                  <a:cubicBezTo>
                    <a:pt x="257599" y="28344"/>
                    <a:pt x="254875" y="25922"/>
                    <a:pt x="251848" y="24409"/>
                  </a:cubicBezTo>
                  <a:cubicBezTo>
                    <a:pt x="252756" y="20776"/>
                    <a:pt x="255783" y="19263"/>
                    <a:pt x="257599" y="16841"/>
                  </a:cubicBezTo>
                  <a:cubicBezTo>
                    <a:pt x="258507" y="15933"/>
                    <a:pt x="258507" y="14722"/>
                    <a:pt x="257599" y="13814"/>
                  </a:cubicBezTo>
                  <a:cubicBezTo>
                    <a:pt x="257267" y="13482"/>
                    <a:pt x="256753" y="13241"/>
                    <a:pt x="256206" y="13241"/>
                  </a:cubicBezTo>
                  <a:cubicBezTo>
                    <a:pt x="255756" y="13241"/>
                    <a:pt x="255285" y="13404"/>
                    <a:pt x="254875" y="13814"/>
                  </a:cubicBezTo>
                  <a:cubicBezTo>
                    <a:pt x="253059" y="15025"/>
                    <a:pt x="251545" y="16236"/>
                    <a:pt x="250032" y="17749"/>
                  </a:cubicBezTo>
                  <a:cubicBezTo>
                    <a:pt x="248821" y="19263"/>
                    <a:pt x="247610" y="21382"/>
                    <a:pt x="246399" y="22895"/>
                  </a:cubicBezTo>
                  <a:cubicBezTo>
                    <a:pt x="245399" y="24395"/>
                    <a:pt x="244675" y="25069"/>
                    <a:pt x="243821" y="25069"/>
                  </a:cubicBezTo>
                  <a:cubicBezTo>
                    <a:pt x="243124" y="25069"/>
                    <a:pt x="242342" y="24620"/>
                    <a:pt x="241253" y="23803"/>
                  </a:cubicBezTo>
                  <a:cubicBezTo>
                    <a:pt x="239740" y="21987"/>
                    <a:pt x="237924" y="20474"/>
                    <a:pt x="235805" y="19263"/>
                  </a:cubicBezTo>
                  <a:cubicBezTo>
                    <a:pt x="233686" y="18355"/>
                    <a:pt x="231264" y="17447"/>
                    <a:pt x="228842" y="16841"/>
                  </a:cubicBezTo>
                  <a:cubicBezTo>
                    <a:pt x="229751" y="15630"/>
                    <a:pt x="230356" y="14420"/>
                    <a:pt x="230961" y="13511"/>
                  </a:cubicBezTo>
                  <a:cubicBezTo>
                    <a:pt x="231567" y="12603"/>
                    <a:pt x="232172" y="11695"/>
                    <a:pt x="232475" y="10787"/>
                  </a:cubicBezTo>
                  <a:cubicBezTo>
                    <a:pt x="232475" y="9879"/>
                    <a:pt x="232475" y="9274"/>
                    <a:pt x="231869" y="8366"/>
                  </a:cubicBezTo>
                  <a:cubicBezTo>
                    <a:pt x="231567" y="8063"/>
                    <a:pt x="231113" y="7912"/>
                    <a:pt x="230621" y="7912"/>
                  </a:cubicBezTo>
                  <a:cubicBezTo>
                    <a:pt x="230129" y="7912"/>
                    <a:pt x="229599" y="8063"/>
                    <a:pt x="229145" y="8366"/>
                  </a:cubicBezTo>
                  <a:cubicBezTo>
                    <a:pt x="227632" y="9879"/>
                    <a:pt x="226118" y="11695"/>
                    <a:pt x="225513" y="13511"/>
                  </a:cubicBezTo>
                  <a:cubicBezTo>
                    <a:pt x="224302" y="15025"/>
                    <a:pt x="223999" y="17447"/>
                    <a:pt x="222183" y="18960"/>
                  </a:cubicBezTo>
                  <a:cubicBezTo>
                    <a:pt x="218047" y="16770"/>
                    <a:pt x="213519" y="15754"/>
                    <a:pt x="208914" y="15754"/>
                  </a:cubicBezTo>
                  <a:cubicBezTo>
                    <a:pt x="207791" y="15754"/>
                    <a:pt x="206663" y="15814"/>
                    <a:pt x="205534" y="15933"/>
                  </a:cubicBezTo>
                  <a:cubicBezTo>
                    <a:pt x="205534" y="11998"/>
                    <a:pt x="206140" y="8063"/>
                    <a:pt x="207048" y="4430"/>
                  </a:cubicBezTo>
                  <a:cubicBezTo>
                    <a:pt x="207351" y="2917"/>
                    <a:pt x="207653" y="798"/>
                    <a:pt x="206140" y="193"/>
                  </a:cubicBezTo>
                  <a:cubicBezTo>
                    <a:pt x="205911" y="101"/>
                    <a:pt x="205676" y="58"/>
                    <a:pt x="205440" y="58"/>
                  </a:cubicBezTo>
                  <a:cubicBezTo>
                    <a:pt x="204112" y="58"/>
                    <a:pt x="202764" y="1421"/>
                    <a:pt x="202507" y="3220"/>
                  </a:cubicBezTo>
                  <a:cubicBezTo>
                    <a:pt x="201902" y="5641"/>
                    <a:pt x="201297" y="8063"/>
                    <a:pt x="200994" y="10182"/>
                  </a:cubicBezTo>
                  <a:cubicBezTo>
                    <a:pt x="200994" y="12603"/>
                    <a:pt x="200086" y="15025"/>
                    <a:pt x="199178" y="17447"/>
                  </a:cubicBezTo>
                  <a:cubicBezTo>
                    <a:pt x="195695" y="15980"/>
                    <a:pt x="191990" y="15180"/>
                    <a:pt x="188265" y="15180"/>
                  </a:cubicBezTo>
                  <a:cubicBezTo>
                    <a:pt x="185839" y="15180"/>
                    <a:pt x="183404" y="15519"/>
                    <a:pt x="181016" y="16236"/>
                  </a:cubicBezTo>
                  <a:cubicBezTo>
                    <a:pt x="180108" y="16236"/>
                    <a:pt x="179199" y="15630"/>
                    <a:pt x="179199" y="14722"/>
                  </a:cubicBezTo>
                  <a:cubicBezTo>
                    <a:pt x="179199" y="11695"/>
                    <a:pt x="179502" y="8366"/>
                    <a:pt x="180108" y="5339"/>
                  </a:cubicBezTo>
                  <a:cubicBezTo>
                    <a:pt x="180410" y="4733"/>
                    <a:pt x="179502" y="3825"/>
                    <a:pt x="178897" y="3825"/>
                  </a:cubicBezTo>
                  <a:cubicBezTo>
                    <a:pt x="178594" y="3674"/>
                    <a:pt x="178216" y="3598"/>
                    <a:pt x="177837" y="3598"/>
                  </a:cubicBezTo>
                  <a:cubicBezTo>
                    <a:pt x="177459" y="3598"/>
                    <a:pt x="177081" y="3674"/>
                    <a:pt x="176778" y="3825"/>
                  </a:cubicBezTo>
                  <a:cubicBezTo>
                    <a:pt x="175567" y="4430"/>
                    <a:pt x="174962" y="5944"/>
                    <a:pt x="174962" y="7155"/>
                  </a:cubicBezTo>
                  <a:cubicBezTo>
                    <a:pt x="174659" y="10787"/>
                    <a:pt x="174356" y="14420"/>
                    <a:pt x="174054" y="17749"/>
                  </a:cubicBezTo>
                  <a:cubicBezTo>
                    <a:pt x="173574" y="18037"/>
                    <a:pt x="173124" y="18143"/>
                    <a:pt x="172696" y="18143"/>
                  </a:cubicBezTo>
                  <a:cubicBezTo>
                    <a:pt x="171772" y="18143"/>
                    <a:pt x="170945" y="17653"/>
                    <a:pt x="170118" y="17447"/>
                  </a:cubicBezTo>
                  <a:cubicBezTo>
                    <a:pt x="166789" y="15933"/>
                    <a:pt x="163459" y="15328"/>
                    <a:pt x="160129" y="15328"/>
                  </a:cubicBezTo>
                  <a:cubicBezTo>
                    <a:pt x="159161" y="15388"/>
                    <a:pt x="158386" y="15437"/>
                    <a:pt x="157759" y="15437"/>
                  </a:cubicBezTo>
                  <a:cubicBezTo>
                    <a:pt x="155250" y="15437"/>
                    <a:pt x="155104" y="14662"/>
                    <a:pt x="154378" y="10787"/>
                  </a:cubicBezTo>
                  <a:cubicBezTo>
                    <a:pt x="154075" y="9274"/>
                    <a:pt x="153773" y="7760"/>
                    <a:pt x="153167" y="6247"/>
                  </a:cubicBezTo>
                  <a:cubicBezTo>
                    <a:pt x="152864" y="4733"/>
                    <a:pt x="152259" y="3220"/>
                    <a:pt x="151654" y="1706"/>
                  </a:cubicBezTo>
                  <a:cubicBezTo>
                    <a:pt x="151181" y="761"/>
                    <a:pt x="150155" y="0"/>
                    <a:pt x="149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1365675" y="1700475"/>
              <a:ext cx="2777300" cy="2177425"/>
            </a:xfrm>
            <a:custGeom>
              <a:avLst/>
              <a:gdLst/>
              <a:ahLst/>
              <a:cxnLst/>
              <a:rect l="l" t="t" r="r" b="b"/>
              <a:pathLst>
                <a:path w="111092" h="87097" extrusionOk="0">
                  <a:moveTo>
                    <a:pt x="82278" y="4963"/>
                  </a:moveTo>
                  <a:cubicBezTo>
                    <a:pt x="86711" y="4963"/>
                    <a:pt x="91061" y="6113"/>
                    <a:pt x="95049" y="7989"/>
                  </a:cubicBezTo>
                  <a:cubicBezTo>
                    <a:pt x="98681" y="9502"/>
                    <a:pt x="101405" y="12227"/>
                    <a:pt x="102919" y="15556"/>
                  </a:cubicBezTo>
                  <a:cubicBezTo>
                    <a:pt x="105341" y="20400"/>
                    <a:pt x="106249" y="25546"/>
                    <a:pt x="105643" y="30994"/>
                  </a:cubicBezTo>
                  <a:cubicBezTo>
                    <a:pt x="105038" y="34929"/>
                    <a:pt x="104130" y="38562"/>
                    <a:pt x="102616" y="42194"/>
                  </a:cubicBezTo>
                  <a:cubicBezTo>
                    <a:pt x="99892" y="48248"/>
                    <a:pt x="96865" y="54302"/>
                    <a:pt x="94141" y="60053"/>
                  </a:cubicBezTo>
                  <a:cubicBezTo>
                    <a:pt x="92022" y="64594"/>
                    <a:pt x="88389" y="68529"/>
                    <a:pt x="84454" y="71253"/>
                  </a:cubicBezTo>
                  <a:cubicBezTo>
                    <a:pt x="77492" y="75794"/>
                    <a:pt x="69924" y="78821"/>
                    <a:pt x="62054" y="80637"/>
                  </a:cubicBezTo>
                  <a:cubicBezTo>
                    <a:pt x="56317" y="81818"/>
                    <a:pt x="50392" y="82435"/>
                    <a:pt x="44488" y="82435"/>
                  </a:cubicBezTo>
                  <a:cubicBezTo>
                    <a:pt x="39801" y="82435"/>
                    <a:pt x="35128" y="82046"/>
                    <a:pt x="30573" y="81242"/>
                  </a:cubicBezTo>
                  <a:cubicBezTo>
                    <a:pt x="28152" y="80940"/>
                    <a:pt x="26033" y="80334"/>
                    <a:pt x="23914" y="79729"/>
                  </a:cubicBezTo>
                  <a:cubicBezTo>
                    <a:pt x="15136" y="77005"/>
                    <a:pt x="8779" y="70345"/>
                    <a:pt x="6660" y="61567"/>
                  </a:cubicBezTo>
                  <a:cubicBezTo>
                    <a:pt x="2725" y="47340"/>
                    <a:pt x="5146" y="38259"/>
                    <a:pt x="15741" y="27967"/>
                  </a:cubicBezTo>
                  <a:cubicBezTo>
                    <a:pt x="24217" y="20097"/>
                    <a:pt x="34508" y="14346"/>
                    <a:pt x="45708" y="11016"/>
                  </a:cubicBezTo>
                  <a:cubicBezTo>
                    <a:pt x="53579" y="8897"/>
                    <a:pt x="61449" y="7384"/>
                    <a:pt x="69319" y="6778"/>
                  </a:cubicBezTo>
                  <a:lnTo>
                    <a:pt x="69319" y="6475"/>
                  </a:lnTo>
                  <a:cubicBezTo>
                    <a:pt x="72649" y="6173"/>
                    <a:pt x="75676" y="6173"/>
                    <a:pt x="78400" y="5265"/>
                  </a:cubicBezTo>
                  <a:cubicBezTo>
                    <a:pt x="79695" y="5060"/>
                    <a:pt x="80990" y="4963"/>
                    <a:pt x="82278" y="4963"/>
                  </a:cubicBezTo>
                  <a:close/>
                  <a:moveTo>
                    <a:pt x="79733" y="0"/>
                  </a:moveTo>
                  <a:cubicBezTo>
                    <a:pt x="78462" y="0"/>
                    <a:pt x="77220" y="199"/>
                    <a:pt x="75979" y="1027"/>
                  </a:cubicBezTo>
                  <a:cubicBezTo>
                    <a:pt x="74465" y="1632"/>
                    <a:pt x="72649" y="2238"/>
                    <a:pt x="70833" y="2238"/>
                  </a:cubicBezTo>
                  <a:cubicBezTo>
                    <a:pt x="63265" y="3146"/>
                    <a:pt x="56000" y="4357"/>
                    <a:pt x="49038" y="5870"/>
                  </a:cubicBezTo>
                  <a:cubicBezTo>
                    <a:pt x="37838" y="8594"/>
                    <a:pt x="27244" y="13740"/>
                    <a:pt x="17860" y="20702"/>
                  </a:cubicBezTo>
                  <a:cubicBezTo>
                    <a:pt x="12411" y="24940"/>
                    <a:pt x="7871" y="30086"/>
                    <a:pt x="4238" y="35837"/>
                  </a:cubicBezTo>
                  <a:cubicBezTo>
                    <a:pt x="1211" y="40681"/>
                    <a:pt x="0" y="46129"/>
                    <a:pt x="606" y="51880"/>
                  </a:cubicBezTo>
                  <a:cubicBezTo>
                    <a:pt x="909" y="53999"/>
                    <a:pt x="1211" y="56421"/>
                    <a:pt x="1514" y="58843"/>
                  </a:cubicBezTo>
                  <a:cubicBezTo>
                    <a:pt x="3028" y="72161"/>
                    <a:pt x="13622" y="83059"/>
                    <a:pt x="26941" y="85177"/>
                  </a:cubicBezTo>
                  <a:cubicBezTo>
                    <a:pt x="33083" y="86480"/>
                    <a:pt x="39224" y="87096"/>
                    <a:pt x="45366" y="87096"/>
                  </a:cubicBezTo>
                  <a:cubicBezTo>
                    <a:pt x="49213" y="87096"/>
                    <a:pt x="53061" y="86855"/>
                    <a:pt x="56908" y="86388"/>
                  </a:cubicBezTo>
                  <a:cubicBezTo>
                    <a:pt x="67806" y="84572"/>
                    <a:pt x="78400" y="80637"/>
                    <a:pt x="87481" y="74583"/>
                  </a:cubicBezTo>
                  <a:cubicBezTo>
                    <a:pt x="91114" y="72464"/>
                    <a:pt x="94141" y="69437"/>
                    <a:pt x="96562" y="66107"/>
                  </a:cubicBezTo>
                  <a:cubicBezTo>
                    <a:pt x="101405" y="57632"/>
                    <a:pt x="105341" y="48853"/>
                    <a:pt x="108670" y="39470"/>
                  </a:cubicBezTo>
                  <a:cubicBezTo>
                    <a:pt x="110789" y="33416"/>
                    <a:pt x="111092" y="27059"/>
                    <a:pt x="109578" y="21005"/>
                  </a:cubicBezTo>
                  <a:cubicBezTo>
                    <a:pt x="108973" y="14951"/>
                    <a:pt x="105643" y="9805"/>
                    <a:pt x="100800" y="6475"/>
                  </a:cubicBezTo>
                  <a:cubicBezTo>
                    <a:pt x="95857" y="3568"/>
                    <a:pt x="91472" y="101"/>
                    <a:pt x="85231" y="101"/>
                  </a:cubicBezTo>
                  <a:cubicBezTo>
                    <a:pt x="84975" y="101"/>
                    <a:pt x="84716" y="107"/>
                    <a:pt x="84454" y="119"/>
                  </a:cubicBezTo>
                  <a:cubicBezTo>
                    <a:pt x="84083" y="156"/>
                    <a:pt x="83717" y="170"/>
                    <a:pt x="83355" y="170"/>
                  </a:cubicBezTo>
                  <a:cubicBezTo>
                    <a:pt x="82108" y="170"/>
                    <a:pt x="80908" y="0"/>
                    <a:pt x="79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4332150" y="1461275"/>
              <a:ext cx="1816225" cy="1284075"/>
            </a:xfrm>
            <a:custGeom>
              <a:avLst/>
              <a:gdLst/>
              <a:ahLst/>
              <a:cxnLst/>
              <a:rect l="l" t="t" r="r" b="b"/>
              <a:pathLst>
                <a:path w="72649" h="51363" extrusionOk="0">
                  <a:moveTo>
                    <a:pt x="45928" y="4529"/>
                  </a:moveTo>
                  <a:cubicBezTo>
                    <a:pt x="48167" y="4529"/>
                    <a:pt x="50419" y="4629"/>
                    <a:pt x="52670" y="4844"/>
                  </a:cubicBezTo>
                  <a:cubicBezTo>
                    <a:pt x="56000" y="4844"/>
                    <a:pt x="58724" y="6660"/>
                    <a:pt x="60238" y="9384"/>
                  </a:cubicBezTo>
                  <a:lnTo>
                    <a:pt x="64778" y="17557"/>
                  </a:lnTo>
                  <a:cubicBezTo>
                    <a:pt x="67200" y="22097"/>
                    <a:pt x="66292" y="27849"/>
                    <a:pt x="62660" y="31481"/>
                  </a:cubicBezTo>
                  <a:cubicBezTo>
                    <a:pt x="62054" y="32692"/>
                    <a:pt x="60843" y="33600"/>
                    <a:pt x="59935" y="34205"/>
                  </a:cubicBezTo>
                  <a:cubicBezTo>
                    <a:pt x="51460" y="40562"/>
                    <a:pt x="41773" y="44800"/>
                    <a:pt x="31481" y="46313"/>
                  </a:cubicBezTo>
                  <a:cubicBezTo>
                    <a:pt x="30140" y="46505"/>
                    <a:pt x="28767" y="46606"/>
                    <a:pt x="27394" y="46606"/>
                  </a:cubicBezTo>
                  <a:cubicBezTo>
                    <a:pt x="24429" y="46606"/>
                    <a:pt x="21457" y="46137"/>
                    <a:pt x="18768" y="45103"/>
                  </a:cubicBezTo>
                  <a:cubicBezTo>
                    <a:pt x="16044" y="44195"/>
                    <a:pt x="13925" y="42984"/>
                    <a:pt x="11806" y="41470"/>
                  </a:cubicBezTo>
                  <a:cubicBezTo>
                    <a:pt x="5752" y="36324"/>
                    <a:pt x="4844" y="31481"/>
                    <a:pt x="7871" y="26335"/>
                  </a:cubicBezTo>
                  <a:cubicBezTo>
                    <a:pt x="13319" y="15438"/>
                    <a:pt x="21189" y="7265"/>
                    <a:pt x="33903" y="5449"/>
                  </a:cubicBezTo>
                  <a:cubicBezTo>
                    <a:pt x="37812" y="4863"/>
                    <a:pt x="41848" y="4529"/>
                    <a:pt x="45928" y="4529"/>
                  </a:cubicBezTo>
                  <a:close/>
                  <a:moveTo>
                    <a:pt x="55092" y="0"/>
                  </a:moveTo>
                  <a:cubicBezTo>
                    <a:pt x="53293" y="180"/>
                    <a:pt x="51495" y="227"/>
                    <a:pt x="49728" y="227"/>
                  </a:cubicBezTo>
                  <a:cubicBezTo>
                    <a:pt x="47855" y="227"/>
                    <a:pt x="46018" y="175"/>
                    <a:pt x="44254" y="175"/>
                  </a:cubicBezTo>
                  <a:cubicBezTo>
                    <a:pt x="42081" y="175"/>
                    <a:pt x="40020" y="253"/>
                    <a:pt x="38141" y="606"/>
                  </a:cubicBezTo>
                  <a:cubicBezTo>
                    <a:pt x="23308" y="1514"/>
                    <a:pt x="9990" y="10595"/>
                    <a:pt x="3936" y="24216"/>
                  </a:cubicBezTo>
                  <a:cubicBezTo>
                    <a:pt x="0" y="31481"/>
                    <a:pt x="2119" y="40562"/>
                    <a:pt x="8779" y="45103"/>
                  </a:cubicBezTo>
                  <a:cubicBezTo>
                    <a:pt x="14175" y="49214"/>
                    <a:pt x="20443" y="51362"/>
                    <a:pt x="26843" y="51362"/>
                  </a:cubicBezTo>
                  <a:cubicBezTo>
                    <a:pt x="27983" y="51362"/>
                    <a:pt x="29127" y="51294"/>
                    <a:pt x="30271" y="51157"/>
                  </a:cubicBezTo>
                  <a:cubicBezTo>
                    <a:pt x="42379" y="49946"/>
                    <a:pt x="53579" y="45405"/>
                    <a:pt x="62660" y="37838"/>
                  </a:cubicBezTo>
                  <a:cubicBezTo>
                    <a:pt x="71135" y="31784"/>
                    <a:pt x="72649" y="23611"/>
                    <a:pt x="68108" y="14227"/>
                  </a:cubicBezTo>
                  <a:cubicBezTo>
                    <a:pt x="67503" y="12714"/>
                    <a:pt x="66595" y="11503"/>
                    <a:pt x="65687" y="9989"/>
                  </a:cubicBezTo>
                  <a:cubicBezTo>
                    <a:pt x="64778" y="8476"/>
                    <a:pt x="64173" y="6660"/>
                    <a:pt x="63870" y="4844"/>
                  </a:cubicBezTo>
                  <a:cubicBezTo>
                    <a:pt x="63870" y="2422"/>
                    <a:pt x="62660" y="1514"/>
                    <a:pt x="60541" y="1211"/>
                  </a:cubicBezTo>
                  <a:cubicBezTo>
                    <a:pt x="58724" y="606"/>
                    <a:pt x="56908" y="303"/>
                    <a:pt x="55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1713775" y="2132325"/>
              <a:ext cx="2050825" cy="1387625"/>
            </a:xfrm>
            <a:custGeom>
              <a:avLst/>
              <a:gdLst/>
              <a:ahLst/>
              <a:cxnLst/>
              <a:rect l="l" t="t" r="r" b="b"/>
              <a:pathLst>
                <a:path w="82033" h="55505" extrusionOk="0">
                  <a:moveTo>
                    <a:pt x="46257" y="5322"/>
                  </a:moveTo>
                  <a:cubicBezTo>
                    <a:pt x="47811" y="5322"/>
                    <a:pt x="49388" y="5722"/>
                    <a:pt x="50855" y="6455"/>
                  </a:cubicBezTo>
                  <a:cubicBezTo>
                    <a:pt x="52973" y="7061"/>
                    <a:pt x="55092" y="7363"/>
                    <a:pt x="57514" y="7363"/>
                  </a:cubicBezTo>
                  <a:cubicBezTo>
                    <a:pt x="60541" y="7969"/>
                    <a:pt x="63568" y="8272"/>
                    <a:pt x="66595" y="8877"/>
                  </a:cubicBezTo>
                  <a:cubicBezTo>
                    <a:pt x="73557" y="9785"/>
                    <a:pt x="76584" y="17958"/>
                    <a:pt x="71741" y="22801"/>
                  </a:cubicBezTo>
                  <a:cubicBezTo>
                    <a:pt x="69319" y="26131"/>
                    <a:pt x="66595" y="29461"/>
                    <a:pt x="63568" y="32185"/>
                  </a:cubicBezTo>
                  <a:cubicBezTo>
                    <a:pt x="58725" y="36725"/>
                    <a:pt x="53579" y="40660"/>
                    <a:pt x="47828" y="44293"/>
                  </a:cubicBezTo>
                  <a:cubicBezTo>
                    <a:pt x="42076" y="47925"/>
                    <a:pt x="35417" y="50044"/>
                    <a:pt x="28757" y="50650"/>
                  </a:cubicBezTo>
                  <a:cubicBezTo>
                    <a:pt x="27149" y="50864"/>
                    <a:pt x="25540" y="50965"/>
                    <a:pt x="23945" y="50965"/>
                  </a:cubicBezTo>
                  <a:cubicBezTo>
                    <a:pt x="21038" y="50965"/>
                    <a:pt x="18175" y="50631"/>
                    <a:pt x="15439" y="50044"/>
                  </a:cubicBezTo>
                  <a:cubicBezTo>
                    <a:pt x="13320" y="49439"/>
                    <a:pt x="11503" y="48531"/>
                    <a:pt x="9687" y="47320"/>
                  </a:cubicBezTo>
                  <a:cubicBezTo>
                    <a:pt x="6357" y="45201"/>
                    <a:pt x="4541" y="41266"/>
                    <a:pt x="5752" y="37331"/>
                  </a:cubicBezTo>
                  <a:cubicBezTo>
                    <a:pt x="6963" y="30671"/>
                    <a:pt x="10293" y="24920"/>
                    <a:pt x="15741" y="20682"/>
                  </a:cubicBezTo>
                  <a:cubicBezTo>
                    <a:pt x="23611" y="13720"/>
                    <a:pt x="32995" y="8574"/>
                    <a:pt x="43287" y="5850"/>
                  </a:cubicBezTo>
                  <a:cubicBezTo>
                    <a:pt x="44242" y="5492"/>
                    <a:pt x="45245" y="5322"/>
                    <a:pt x="46257" y="5322"/>
                  </a:cubicBezTo>
                  <a:close/>
                  <a:moveTo>
                    <a:pt x="51075" y="1"/>
                  </a:moveTo>
                  <a:cubicBezTo>
                    <a:pt x="49870" y="1"/>
                    <a:pt x="48672" y="137"/>
                    <a:pt x="47525" y="401"/>
                  </a:cubicBezTo>
                  <a:cubicBezTo>
                    <a:pt x="33298" y="2823"/>
                    <a:pt x="19979" y="9785"/>
                    <a:pt x="9687" y="20077"/>
                  </a:cubicBezTo>
                  <a:cubicBezTo>
                    <a:pt x="5147" y="24617"/>
                    <a:pt x="1817" y="30671"/>
                    <a:pt x="909" y="37331"/>
                  </a:cubicBezTo>
                  <a:cubicBezTo>
                    <a:pt x="1" y="41569"/>
                    <a:pt x="1514" y="46412"/>
                    <a:pt x="4844" y="49439"/>
                  </a:cubicBezTo>
                  <a:cubicBezTo>
                    <a:pt x="7568" y="51860"/>
                    <a:pt x="10898" y="53677"/>
                    <a:pt x="14530" y="54585"/>
                  </a:cubicBezTo>
                  <a:cubicBezTo>
                    <a:pt x="17658" y="55171"/>
                    <a:pt x="20912" y="55505"/>
                    <a:pt x="24129" y="55505"/>
                  </a:cubicBezTo>
                  <a:cubicBezTo>
                    <a:pt x="25893" y="55505"/>
                    <a:pt x="27647" y="55405"/>
                    <a:pt x="29363" y="55190"/>
                  </a:cubicBezTo>
                  <a:cubicBezTo>
                    <a:pt x="32692" y="54585"/>
                    <a:pt x="36022" y="53979"/>
                    <a:pt x="39352" y="53071"/>
                  </a:cubicBezTo>
                  <a:cubicBezTo>
                    <a:pt x="53882" y="47320"/>
                    <a:pt x="66595" y="37633"/>
                    <a:pt x="75676" y="25223"/>
                  </a:cubicBezTo>
                  <a:cubicBezTo>
                    <a:pt x="82033" y="17655"/>
                    <a:pt x="77492" y="6153"/>
                    <a:pt x="67806" y="4639"/>
                  </a:cubicBezTo>
                  <a:cubicBezTo>
                    <a:pt x="64779" y="4639"/>
                    <a:pt x="62055" y="3731"/>
                    <a:pt x="59330" y="2520"/>
                  </a:cubicBezTo>
                  <a:cubicBezTo>
                    <a:pt x="56971" y="805"/>
                    <a:pt x="54004" y="1"/>
                    <a:pt x="5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4763500" y="1748825"/>
              <a:ext cx="862725" cy="670475"/>
            </a:xfrm>
            <a:custGeom>
              <a:avLst/>
              <a:gdLst/>
              <a:ahLst/>
              <a:cxnLst/>
              <a:rect l="l" t="t" r="r" b="b"/>
              <a:pathLst>
                <a:path w="34509" h="26819" extrusionOk="0">
                  <a:moveTo>
                    <a:pt x="23276" y="4603"/>
                  </a:moveTo>
                  <a:cubicBezTo>
                    <a:pt x="25665" y="4603"/>
                    <a:pt x="26173" y="5502"/>
                    <a:pt x="27546" y="8477"/>
                  </a:cubicBezTo>
                  <a:cubicBezTo>
                    <a:pt x="29665" y="11504"/>
                    <a:pt x="29060" y="15741"/>
                    <a:pt x="26335" y="18163"/>
                  </a:cubicBezTo>
                  <a:cubicBezTo>
                    <a:pt x="23611" y="20282"/>
                    <a:pt x="20584" y="21795"/>
                    <a:pt x="16952" y="21795"/>
                  </a:cubicBezTo>
                  <a:cubicBezTo>
                    <a:pt x="16257" y="21922"/>
                    <a:pt x="15549" y="21982"/>
                    <a:pt x="14838" y="21982"/>
                  </a:cubicBezTo>
                  <a:cubicBezTo>
                    <a:pt x="12145" y="21982"/>
                    <a:pt x="9421" y="21114"/>
                    <a:pt x="7265" y="19676"/>
                  </a:cubicBezTo>
                  <a:cubicBezTo>
                    <a:pt x="5449" y="18768"/>
                    <a:pt x="4844" y="16649"/>
                    <a:pt x="6054" y="14833"/>
                  </a:cubicBezTo>
                  <a:cubicBezTo>
                    <a:pt x="9081" y="9687"/>
                    <a:pt x="14227" y="5752"/>
                    <a:pt x="20281" y="4844"/>
                  </a:cubicBezTo>
                  <a:cubicBezTo>
                    <a:pt x="21537" y="4696"/>
                    <a:pt x="22504" y="4603"/>
                    <a:pt x="23276" y="4603"/>
                  </a:cubicBezTo>
                  <a:close/>
                  <a:moveTo>
                    <a:pt x="24900" y="1"/>
                  </a:moveTo>
                  <a:cubicBezTo>
                    <a:pt x="23746" y="1"/>
                    <a:pt x="22602" y="102"/>
                    <a:pt x="21492" y="304"/>
                  </a:cubicBezTo>
                  <a:cubicBezTo>
                    <a:pt x="13017" y="909"/>
                    <a:pt x="5752" y="6055"/>
                    <a:pt x="1817" y="13320"/>
                  </a:cubicBezTo>
                  <a:cubicBezTo>
                    <a:pt x="0" y="16044"/>
                    <a:pt x="606" y="19979"/>
                    <a:pt x="3027" y="22098"/>
                  </a:cubicBezTo>
                  <a:cubicBezTo>
                    <a:pt x="4238" y="23309"/>
                    <a:pt x="5752" y="24217"/>
                    <a:pt x="7568" y="25125"/>
                  </a:cubicBezTo>
                  <a:cubicBezTo>
                    <a:pt x="10219" y="26261"/>
                    <a:pt x="13027" y="26818"/>
                    <a:pt x="15840" y="26818"/>
                  </a:cubicBezTo>
                  <a:cubicBezTo>
                    <a:pt x="19773" y="26818"/>
                    <a:pt x="23714" y="25729"/>
                    <a:pt x="27243" y="23612"/>
                  </a:cubicBezTo>
                  <a:cubicBezTo>
                    <a:pt x="31481" y="20887"/>
                    <a:pt x="34206" y="16044"/>
                    <a:pt x="33903" y="11201"/>
                  </a:cubicBezTo>
                  <a:cubicBezTo>
                    <a:pt x="33600" y="9082"/>
                    <a:pt x="33600" y="6963"/>
                    <a:pt x="34206" y="4844"/>
                  </a:cubicBezTo>
                  <a:cubicBezTo>
                    <a:pt x="34508" y="3028"/>
                    <a:pt x="33298" y="1817"/>
                    <a:pt x="31784" y="1212"/>
                  </a:cubicBezTo>
                  <a:cubicBezTo>
                    <a:pt x="29564" y="405"/>
                    <a:pt x="27210" y="1"/>
                    <a:pt x="24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2228375" y="2535850"/>
              <a:ext cx="703800" cy="547750"/>
            </a:xfrm>
            <a:custGeom>
              <a:avLst/>
              <a:gdLst/>
              <a:ahLst/>
              <a:cxnLst/>
              <a:rect l="l" t="t" r="r" b="b"/>
              <a:pathLst>
                <a:path w="28152" h="21910" extrusionOk="0">
                  <a:moveTo>
                    <a:pt x="19676" y="5147"/>
                  </a:moveTo>
                  <a:cubicBezTo>
                    <a:pt x="20281" y="5147"/>
                    <a:pt x="20887" y="5449"/>
                    <a:pt x="21795" y="5449"/>
                  </a:cubicBezTo>
                  <a:cubicBezTo>
                    <a:pt x="21795" y="6357"/>
                    <a:pt x="21795" y="7266"/>
                    <a:pt x="21492" y="7568"/>
                  </a:cubicBezTo>
                  <a:cubicBezTo>
                    <a:pt x="18163" y="10898"/>
                    <a:pt x="14227" y="13622"/>
                    <a:pt x="9990" y="15741"/>
                  </a:cubicBezTo>
                  <a:cubicBezTo>
                    <a:pt x="9687" y="15741"/>
                    <a:pt x="9081" y="15741"/>
                    <a:pt x="8779" y="15438"/>
                  </a:cubicBezTo>
                  <a:cubicBezTo>
                    <a:pt x="7871" y="14833"/>
                    <a:pt x="7871" y="13925"/>
                    <a:pt x="8173" y="13320"/>
                  </a:cubicBezTo>
                  <a:cubicBezTo>
                    <a:pt x="10898" y="9384"/>
                    <a:pt x="15136" y="6660"/>
                    <a:pt x="19676" y="5147"/>
                  </a:cubicBezTo>
                  <a:close/>
                  <a:moveTo>
                    <a:pt x="20887" y="1"/>
                  </a:moveTo>
                  <a:cubicBezTo>
                    <a:pt x="12411" y="2120"/>
                    <a:pt x="5146" y="7568"/>
                    <a:pt x="909" y="15136"/>
                  </a:cubicBezTo>
                  <a:cubicBezTo>
                    <a:pt x="0" y="16649"/>
                    <a:pt x="606" y="18768"/>
                    <a:pt x="2119" y="19979"/>
                  </a:cubicBezTo>
                  <a:cubicBezTo>
                    <a:pt x="3164" y="21233"/>
                    <a:pt x="4786" y="21910"/>
                    <a:pt x="6388" y="21910"/>
                  </a:cubicBezTo>
                  <a:cubicBezTo>
                    <a:pt x="7106" y="21910"/>
                    <a:pt x="7820" y="21774"/>
                    <a:pt x="8476" y="21492"/>
                  </a:cubicBezTo>
                  <a:cubicBezTo>
                    <a:pt x="14530" y="18768"/>
                    <a:pt x="20281" y="14833"/>
                    <a:pt x="25125" y="9990"/>
                  </a:cubicBezTo>
                  <a:cubicBezTo>
                    <a:pt x="26335" y="8779"/>
                    <a:pt x="27244" y="6963"/>
                    <a:pt x="27546" y="5147"/>
                  </a:cubicBezTo>
                  <a:cubicBezTo>
                    <a:pt x="28152" y="3028"/>
                    <a:pt x="26941" y="909"/>
                    <a:pt x="24822" y="303"/>
                  </a:cubicBezTo>
                  <a:cubicBezTo>
                    <a:pt x="23308" y="303"/>
                    <a:pt x="22098" y="1"/>
                    <a:pt x="20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175650" y="390777"/>
            <a:ext cx="8257277" cy="4655474"/>
            <a:chOff x="175650" y="390777"/>
            <a:chExt cx="8257277" cy="4655474"/>
          </a:xfrm>
        </p:grpSpPr>
        <p:sp>
          <p:nvSpPr>
            <p:cNvPr id="21" name="Google Shape;21;p3"/>
            <p:cNvSpPr/>
            <p:nvPr/>
          </p:nvSpPr>
          <p:spPr>
            <a:xfrm>
              <a:off x="175650" y="4014875"/>
              <a:ext cx="866975" cy="898625"/>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5395075" y="390777"/>
              <a:ext cx="919176" cy="1047252"/>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7678350" y="4383416"/>
              <a:ext cx="754577" cy="662835"/>
            </a:xfrm>
            <a:custGeom>
              <a:avLst/>
              <a:gdLst/>
              <a:ahLst/>
              <a:cxnLst/>
              <a:rect l="l" t="t" r="r" b="b"/>
              <a:pathLst>
                <a:path w="237662" h="208767" extrusionOk="0">
                  <a:moveTo>
                    <a:pt x="112080" y="0"/>
                  </a:moveTo>
                  <a:cubicBezTo>
                    <a:pt x="103757" y="0"/>
                    <a:pt x="95435" y="555"/>
                    <a:pt x="87297" y="1665"/>
                  </a:cubicBezTo>
                  <a:cubicBezTo>
                    <a:pt x="74350" y="3514"/>
                    <a:pt x="61959" y="7768"/>
                    <a:pt x="50677" y="14241"/>
                  </a:cubicBezTo>
                  <a:cubicBezTo>
                    <a:pt x="48087" y="15721"/>
                    <a:pt x="45128" y="17016"/>
                    <a:pt x="42354" y="18125"/>
                  </a:cubicBezTo>
                  <a:cubicBezTo>
                    <a:pt x="39949" y="18865"/>
                    <a:pt x="37545" y="19975"/>
                    <a:pt x="35326" y="21269"/>
                  </a:cubicBezTo>
                  <a:cubicBezTo>
                    <a:pt x="26633" y="26078"/>
                    <a:pt x="19050" y="32921"/>
                    <a:pt x="13501" y="41244"/>
                  </a:cubicBezTo>
                  <a:cubicBezTo>
                    <a:pt x="8508" y="48457"/>
                    <a:pt x="5179" y="56410"/>
                    <a:pt x="3514" y="64918"/>
                  </a:cubicBezTo>
                  <a:cubicBezTo>
                    <a:pt x="1665" y="73426"/>
                    <a:pt x="740" y="82118"/>
                    <a:pt x="185" y="90811"/>
                  </a:cubicBezTo>
                  <a:cubicBezTo>
                    <a:pt x="0" y="95805"/>
                    <a:pt x="370" y="100614"/>
                    <a:pt x="1110" y="105422"/>
                  </a:cubicBezTo>
                  <a:cubicBezTo>
                    <a:pt x="2404" y="113560"/>
                    <a:pt x="4069" y="121513"/>
                    <a:pt x="6103" y="129466"/>
                  </a:cubicBezTo>
                  <a:cubicBezTo>
                    <a:pt x="10727" y="147036"/>
                    <a:pt x="18680" y="163497"/>
                    <a:pt x="29592" y="178108"/>
                  </a:cubicBezTo>
                  <a:cubicBezTo>
                    <a:pt x="38100" y="189575"/>
                    <a:pt x="49937" y="198083"/>
                    <a:pt x="63253" y="202707"/>
                  </a:cubicBezTo>
                  <a:cubicBezTo>
                    <a:pt x="74981" y="206746"/>
                    <a:pt x="87259" y="208766"/>
                    <a:pt x="99571" y="208766"/>
                  </a:cubicBezTo>
                  <a:cubicBezTo>
                    <a:pt x="104734" y="208766"/>
                    <a:pt x="109903" y="208411"/>
                    <a:pt x="115039" y="207700"/>
                  </a:cubicBezTo>
                  <a:cubicBezTo>
                    <a:pt x="124287" y="206591"/>
                    <a:pt x="133535" y="204741"/>
                    <a:pt x="142412" y="201967"/>
                  </a:cubicBezTo>
                  <a:cubicBezTo>
                    <a:pt x="158318" y="197343"/>
                    <a:pt x="173484" y="190500"/>
                    <a:pt x="187540" y="181807"/>
                  </a:cubicBezTo>
                  <a:cubicBezTo>
                    <a:pt x="192719" y="178478"/>
                    <a:pt x="197712" y="174779"/>
                    <a:pt x="202521" y="170710"/>
                  </a:cubicBezTo>
                  <a:cubicBezTo>
                    <a:pt x="216577" y="158688"/>
                    <a:pt x="226750" y="142783"/>
                    <a:pt x="231928" y="124842"/>
                  </a:cubicBezTo>
                  <a:cubicBezTo>
                    <a:pt x="236182" y="111896"/>
                    <a:pt x="237662" y="98024"/>
                    <a:pt x="235997" y="84523"/>
                  </a:cubicBezTo>
                  <a:cubicBezTo>
                    <a:pt x="233223" y="60664"/>
                    <a:pt x="220831" y="39210"/>
                    <a:pt x="201781" y="24783"/>
                  </a:cubicBezTo>
                  <a:cubicBezTo>
                    <a:pt x="190684" y="16461"/>
                    <a:pt x="178108" y="10357"/>
                    <a:pt x="164791" y="7028"/>
                  </a:cubicBezTo>
                  <a:cubicBezTo>
                    <a:pt x="147591" y="2404"/>
                    <a:pt x="129836" y="0"/>
                    <a:pt x="11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495772" y="21270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969451" y="1317678"/>
              <a:ext cx="383103" cy="359726"/>
            </a:xfrm>
            <a:custGeom>
              <a:avLst/>
              <a:gdLst/>
              <a:ahLst/>
              <a:cxnLst/>
              <a:rect l="l" t="t" r="r" b="b"/>
              <a:pathLst>
                <a:path w="221127" h="207634" extrusionOk="0">
                  <a:moveTo>
                    <a:pt x="85093" y="0"/>
                  </a:moveTo>
                  <a:cubicBezTo>
                    <a:pt x="78726" y="0"/>
                    <a:pt x="72551" y="772"/>
                    <a:pt x="66570" y="2508"/>
                  </a:cubicBezTo>
                  <a:cubicBezTo>
                    <a:pt x="58466" y="4052"/>
                    <a:pt x="50747" y="6946"/>
                    <a:pt x="43415" y="10998"/>
                  </a:cubicBezTo>
                  <a:cubicBezTo>
                    <a:pt x="41871" y="11577"/>
                    <a:pt x="40521" y="12349"/>
                    <a:pt x="38977" y="12735"/>
                  </a:cubicBezTo>
                  <a:cubicBezTo>
                    <a:pt x="34732" y="14086"/>
                    <a:pt x="31066" y="16015"/>
                    <a:pt x="27593" y="18910"/>
                  </a:cubicBezTo>
                  <a:cubicBezTo>
                    <a:pt x="22576" y="23155"/>
                    <a:pt x="17945" y="28172"/>
                    <a:pt x="14279" y="33767"/>
                  </a:cubicBezTo>
                  <a:cubicBezTo>
                    <a:pt x="9069" y="42450"/>
                    <a:pt x="5210" y="52098"/>
                    <a:pt x="3087" y="61939"/>
                  </a:cubicBezTo>
                  <a:cubicBezTo>
                    <a:pt x="386" y="73130"/>
                    <a:pt x="0" y="84515"/>
                    <a:pt x="1930" y="95706"/>
                  </a:cubicBezTo>
                  <a:cubicBezTo>
                    <a:pt x="3280" y="103810"/>
                    <a:pt x="5403" y="111914"/>
                    <a:pt x="7911" y="119826"/>
                  </a:cubicBezTo>
                  <a:cubicBezTo>
                    <a:pt x="11770" y="133140"/>
                    <a:pt x="17366" y="145682"/>
                    <a:pt x="24505" y="157645"/>
                  </a:cubicBezTo>
                  <a:cubicBezTo>
                    <a:pt x="33381" y="172695"/>
                    <a:pt x="46502" y="184659"/>
                    <a:pt x="62325" y="192377"/>
                  </a:cubicBezTo>
                  <a:cubicBezTo>
                    <a:pt x="68692" y="195657"/>
                    <a:pt x="75253" y="198166"/>
                    <a:pt x="82006" y="200481"/>
                  </a:cubicBezTo>
                  <a:cubicBezTo>
                    <a:pt x="98021" y="205691"/>
                    <a:pt x="114615" y="207235"/>
                    <a:pt x="131403" y="207620"/>
                  </a:cubicBezTo>
                  <a:cubicBezTo>
                    <a:pt x="131975" y="207629"/>
                    <a:pt x="132547" y="207634"/>
                    <a:pt x="133119" y="207634"/>
                  </a:cubicBezTo>
                  <a:cubicBezTo>
                    <a:pt x="145071" y="207634"/>
                    <a:pt x="156840" y="205717"/>
                    <a:pt x="168257" y="202218"/>
                  </a:cubicBezTo>
                  <a:cubicBezTo>
                    <a:pt x="173853" y="200288"/>
                    <a:pt x="179255" y="198166"/>
                    <a:pt x="184465" y="195464"/>
                  </a:cubicBezTo>
                  <a:cubicBezTo>
                    <a:pt x="192569" y="191026"/>
                    <a:pt x="200288" y="186202"/>
                    <a:pt x="207620" y="180800"/>
                  </a:cubicBezTo>
                  <a:cubicBezTo>
                    <a:pt x="212251" y="177519"/>
                    <a:pt x="215917" y="173081"/>
                    <a:pt x="218232" y="167872"/>
                  </a:cubicBezTo>
                  <a:cubicBezTo>
                    <a:pt x="220548" y="161697"/>
                    <a:pt x="221127" y="154944"/>
                    <a:pt x="219583" y="148576"/>
                  </a:cubicBezTo>
                  <a:cubicBezTo>
                    <a:pt x="216110" y="134876"/>
                    <a:pt x="207041" y="125807"/>
                    <a:pt x="193920" y="120790"/>
                  </a:cubicBezTo>
                  <a:cubicBezTo>
                    <a:pt x="193341" y="120404"/>
                    <a:pt x="192762" y="120211"/>
                    <a:pt x="191990" y="120211"/>
                  </a:cubicBezTo>
                  <a:cubicBezTo>
                    <a:pt x="188324" y="119440"/>
                    <a:pt x="184658" y="118861"/>
                    <a:pt x="180992" y="118282"/>
                  </a:cubicBezTo>
                  <a:cubicBezTo>
                    <a:pt x="175782" y="117317"/>
                    <a:pt x="170572" y="116159"/>
                    <a:pt x="165363" y="114809"/>
                  </a:cubicBezTo>
                  <a:cubicBezTo>
                    <a:pt x="159960" y="113458"/>
                    <a:pt x="155522" y="109792"/>
                    <a:pt x="153014" y="104775"/>
                  </a:cubicBezTo>
                  <a:cubicBezTo>
                    <a:pt x="151277" y="101881"/>
                    <a:pt x="150119" y="98600"/>
                    <a:pt x="149540" y="95320"/>
                  </a:cubicBezTo>
                  <a:cubicBezTo>
                    <a:pt x="148576" y="90882"/>
                    <a:pt x="147997" y="86444"/>
                    <a:pt x="147804" y="81813"/>
                  </a:cubicBezTo>
                  <a:cubicBezTo>
                    <a:pt x="147225" y="73130"/>
                    <a:pt x="146646" y="64447"/>
                    <a:pt x="145488" y="55957"/>
                  </a:cubicBezTo>
                  <a:cubicBezTo>
                    <a:pt x="143559" y="39749"/>
                    <a:pt x="135841" y="24891"/>
                    <a:pt x="123877" y="14086"/>
                  </a:cubicBezTo>
                  <a:cubicBezTo>
                    <a:pt x="119246" y="9841"/>
                    <a:pt x="114037" y="6560"/>
                    <a:pt x="108248" y="4438"/>
                  </a:cubicBezTo>
                  <a:cubicBezTo>
                    <a:pt x="100723" y="1737"/>
                    <a:pt x="93004" y="193"/>
                    <a:pt x="85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3879500" y="2126813"/>
            <a:ext cx="4544400" cy="111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6697975" y="990125"/>
            <a:ext cx="1732800" cy="74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5204750" y="3736725"/>
            <a:ext cx="3219600" cy="283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18">
    <p:bg>
      <p:bgPr>
        <a:blipFill>
          <a:blip r:embed="rId2">
            <a:alphaModFix/>
          </a:blip>
          <a:stretch>
            <a:fillRect/>
          </a:stretch>
        </a:blipFill>
        <a:effectLst/>
      </p:bgPr>
    </p:bg>
    <p:spTree>
      <p:nvGrpSpPr>
        <p:cNvPr id="1" name="Shape 822"/>
        <p:cNvGrpSpPr/>
        <p:nvPr/>
      </p:nvGrpSpPr>
      <p:grpSpPr>
        <a:xfrm>
          <a:off x="0" y="0"/>
          <a:ext cx="0" cy="0"/>
          <a:chOff x="0" y="0"/>
          <a:chExt cx="0" cy="0"/>
        </a:xfrm>
      </p:grpSpPr>
      <p:grpSp>
        <p:nvGrpSpPr>
          <p:cNvPr id="823" name="Google Shape;823;p29"/>
          <p:cNvGrpSpPr/>
          <p:nvPr/>
        </p:nvGrpSpPr>
        <p:grpSpPr>
          <a:xfrm>
            <a:off x="53356" y="573786"/>
            <a:ext cx="9052228" cy="4506243"/>
            <a:chOff x="53356" y="573786"/>
            <a:chExt cx="9052228" cy="4506243"/>
          </a:xfrm>
        </p:grpSpPr>
        <p:grpSp>
          <p:nvGrpSpPr>
            <p:cNvPr id="824" name="Google Shape;824;p29"/>
            <p:cNvGrpSpPr/>
            <p:nvPr/>
          </p:nvGrpSpPr>
          <p:grpSpPr>
            <a:xfrm>
              <a:off x="53356" y="3327753"/>
              <a:ext cx="1554424" cy="1752276"/>
              <a:chOff x="1462300" y="238775"/>
              <a:chExt cx="4518675" cy="5093825"/>
            </a:xfrm>
          </p:grpSpPr>
          <p:sp>
            <p:nvSpPr>
              <p:cNvPr id="825" name="Google Shape;825;p29"/>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29"/>
            <p:cNvGrpSpPr/>
            <p:nvPr/>
          </p:nvGrpSpPr>
          <p:grpSpPr>
            <a:xfrm>
              <a:off x="8015514" y="573786"/>
              <a:ext cx="1090070" cy="999400"/>
              <a:chOff x="828075" y="238325"/>
              <a:chExt cx="5656825" cy="5186300"/>
            </a:xfrm>
          </p:grpSpPr>
          <p:sp>
            <p:nvSpPr>
              <p:cNvPr id="843" name="Google Shape;843;p29"/>
              <p:cNvSpPr/>
              <p:nvPr/>
            </p:nvSpPr>
            <p:spPr>
              <a:xfrm>
                <a:off x="1148150" y="747850"/>
                <a:ext cx="4970950" cy="4298825"/>
              </a:xfrm>
              <a:custGeom>
                <a:avLst/>
                <a:gdLst/>
                <a:ahLst/>
                <a:cxnLst/>
                <a:rect l="l" t="t" r="r" b="b"/>
                <a:pathLst>
                  <a:path w="198838" h="171953" extrusionOk="0">
                    <a:moveTo>
                      <a:pt x="1" y="25597"/>
                    </a:moveTo>
                    <a:lnTo>
                      <a:pt x="4442" y="29255"/>
                    </a:lnTo>
                    <a:cubicBezTo>
                      <a:pt x="4397" y="29110"/>
                      <a:pt x="4354" y="28966"/>
                      <a:pt x="4313" y="28821"/>
                    </a:cubicBezTo>
                    <a:lnTo>
                      <a:pt x="4313" y="28821"/>
                    </a:lnTo>
                    <a:cubicBezTo>
                      <a:pt x="2879" y="27743"/>
                      <a:pt x="1441" y="26668"/>
                      <a:pt x="1" y="25597"/>
                    </a:cubicBezTo>
                    <a:close/>
                    <a:moveTo>
                      <a:pt x="29998" y="0"/>
                    </a:moveTo>
                    <a:cubicBezTo>
                      <a:pt x="28100" y="0"/>
                      <a:pt x="26197" y="165"/>
                      <a:pt x="24300" y="514"/>
                    </a:cubicBezTo>
                    <a:cubicBezTo>
                      <a:pt x="11645" y="3096"/>
                      <a:pt x="776" y="16402"/>
                      <a:pt x="4313" y="28821"/>
                    </a:cubicBezTo>
                    <a:lnTo>
                      <a:pt x="4313" y="28821"/>
                    </a:lnTo>
                    <a:cubicBezTo>
                      <a:pt x="52572" y="65101"/>
                      <a:pt x="97367" y="105556"/>
                      <a:pt x="138220" y="149707"/>
                    </a:cubicBezTo>
                    <a:cubicBezTo>
                      <a:pt x="144230" y="156762"/>
                      <a:pt x="151284" y="163033"/>
                      <a:pt x="159123" y="167736"/>
                    </a:cubicBezTo>
                    <a:cubicBezTo>
                      <a:pt x="163866" y="170337"/>
                      <a:pt x="169327" y="171953"/>
                      <a:pt x="174665" y="171953"/>
                    </a:cubicBezTo>
                    <a:cubicBezTo>
                      <a:pt x="178441" y="171953"/>
                      <a:pt x="182156" y="171144"/>
                      <a:pt x="185513" y="169303"/>
                    </a:cubicBezTo>
                    <a:cubicBezTo>
                      <a:pt x="195441" y="163555"/>
                      <a:pt x="198838" y="149968"/>
                      <a:pt x="195703" y="138733"/>
                    </a:cubicBezTo>
                    <a:cubicBezTo>
                      <a:pt x="192567" y="127759"/>
                      <a:pt x="183945" y="118876"/>
                      <a:pt x="175584" y="111037"/>
                    </a:cubicBezTo>
                    <a:cubicBezTo>
                      <a:pt x="147365" y="86215"/>
                      <a:pt x="112092" y="69493"/>
                      <a:pt x="86747" y="41797"/>
                    </a:cubicBezTo>
                    <a:cubicBezTo>
                      <a:pt x="77863" y="32129"/>
                      <a:pt x="70286" y="21416"/>
                      <a:pt x="60357" y="12794"/>
                    </a:cubicBezTo>
                    <a:cubicBezTo>
                      <a:pt x="51677" y="5449"/>
                      <a:pt x="40911" y="0"/>
                      <a:pt x="29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9"/>
              <p:cNvSpPr/>
              <p:nvPr/>
            </p:nvSpPr>
            <p:spPr>
              <a:xfrm>
                <a:off x="828075" y="238325"/>
                <a:ext cx="5656825" cy="5186300"/>
              </a:xfrm>
              <a:custGeom>
                <a:avLst/>
                <a:gdLst/>
                <a:ahLst/>
                <a:cxnLst/>
                <a:rect l="l" t="t" r="r" b="b"/>
                <a:pathLst>
                  <a:path w="226273" h="207452" extrusionOk="0">
                    <a:moveTo>
                      <a:pt x="43080" y="4107"/>
                    </a:moveTo>
                    <a:cubicBezTo>
                      <a:pt x="43505" y="4107"/>
                      <a:pt x="43896" y="4303"/>
                      <a:pt x="44158" y="4695"/>
                    </a:cubicBezTo>
                    <a:cubicBezTo>
                      <a:pt x="45464" y="5479"/>
                      <a:pt x="46509" y="6263"/>
                      <a:pt x="47554" y="7308"/>
                    </a:cubicBezTo>
                    <a:cubicBezTo>
                      <a:pt x="49383" y="8876"/>
                      <a:pt x="49383" y="9398"/>
                      <a:pt x="47816" y="11227"/>
                    </a:cubicBezTo>
                    <a:cubicBezTo>
                      <a:pt x="44680" y="14885"/>
                      <a:pt x="41022" y="18543"/>
                      <a:pt x="37626" y="22201"/>
                    </a:cubicBezTo>
                    <a:cubicBezTo>
                      <a:pt x="34752" y="25337"/>
                      <a:pt x="31877" y="28733"/>
                      <a:pt x="29003" y="31869"/>
                    </a:cubicBezTo>
                    <a:cubicBezTo>
                      <a:pt x="28481" y="32653"/>
                      <a:pt x="27958" y="33436"/>
                      <a:pt x="27697" y="34220"/>
                    </a:cubicBezTo>
                    <a:cubicBezTo>
                      <a:pt x="27697" y="34743"/>
                      <a:pt x="27958" y="35527"/>
                      <a:pt x="28481" y="36049"/>
                    </a:cubicBezTo>
                    <a:lnTo>
                      <a:pt x="29787" y="36049"/>
                    </a:lnTo>
                    <a:cubicBezTo>
                      <a:pt x="31355" y="35004"/>
                      <a:pt x="32661" y="33698"/>
                      <a:pt x="33706" y="32130"/>
                    </a:cubicBezTo>
                    <a:cubicBezTo>
                      <a:pt x="39193" y="26120"/>
                      <a:pt x="44942" y="20111"/>
                      <a:pt x="50429" y="14363"/>
                    </a:cubicBezTo>
                    <a:cubicBezTo>
                      <a:pt x="50862" y="13497"/>
                      <a:pt x="51832" y="12990"/>
                      <a:pt x="52747" y="12990"/>
                    </a:cubicBezTo>
                    <a:cubicBezTo>
                      <a:pt x="52936" y="12990"/>
                      <a:pt x="53123" y="13011"/>
                      <a:pt x="53303" y="13056"/>
                    </a:cubicBezTo>
                    <a:cubicBezTo>
                      <a:pt x="55393" y="13317"/>
                      <a:pt x="56438" y="15669"/>
                      <a:pt x="55132" y="17237"/>
                    </a:cubicBezTo>
                    <a:cubicBezTo>
                      <a:pt x="54087" y="18804"/>
                      <a:pt x="52258" y="20895"/>
                      <a:pt x="51474" y="22201"/>
                    </a:cubicBezTo>
                    <a:cubicBezTo>
                      <a:pt x="50429" y="23246"/>
                      <a:pt x="49383" y="24553"/>
                      <a:pt x="48338" y="25859"/>
                    </a:cubicBezTo>
                    <a:cubicBezTo>
                      <a:pt x="47032" y="27949"/>
                      <a:pt x="46771" y="29517"/>
                      <a:pt x="48077" y="30040"/>
                    </a:cubicBezTo>
                    <a:cubicBezTo>
                      <a:pt x="48365" y="30136"/>
                      <a:pt x="48626" y="30179"/>
                      <a:pt x="48866" y="30179"/>
                    </a:cubicBezTo>
                    <a:cubicBezTo>
                      <a:pt x="49932" y="30179"/>
                      <a:pt x="50572" y="29325"/>
                      <a:pt x="51212" y="28472"/>
                    </a:cubicBezTo>
                    <a:cubicBezTo>
                      <a:pt x="53041" y="26382"/>
                      <a:pt x="54609" y="24291"/>
                      <a:pt x="56438" y="22201"/>
                    </a:cubicBezTo>
                    <a:cubicBezTo>
                      <a:pt x="56961" y="21156"/>
                      <a:pt x="57745" y="20372"/>
                      <a:pt x="58790" y="19588"/>
                    </a:cubicBezTo>
                    <a:cubicBezTo>
                      <a:pt x="59051" y="19327"/>
                      <a:pt x="59378" y="19196"/>
                      <a:pt x="59704" y="19196"/>
                    </a:cubicBezTo>
                    <a:cubicBezTo>
                      <a:pt x="60031" y="19196"/>
                      <a:pt x="60357" y="19327"/>
                      <a:pt x="60619" y="19588"/>
                    </a:cubicBezTo>
                    <a:cubicBezTo>
                      <a:pt x="61141" y="20111"/>
                      <a:pt x="61141" y="20633"/>
                      <a:pt x="60880" y="21417"/>
                    </a:cubicBezTo>
                    <a:lnTo>
                      <a:pt x="54870" y="29256"/>
                    </a:lnTo>
                    <a:cubicBezTo>
                      <a:pt x="52258" y="32653"/>
                      <a:pt x="51735" y="34482"/>
                      <a:pt x="53303" y="35004"/>
                    </a:cubicBezTo>
                    <a:cubicBezTo>
                      <a:pt x="53531" y="35055"/>
                      <a:pt x="53746" y="35078"/>
                      <a:pt x="53951" y="35078"/>
                    </a:cubicBezTo>
                    <a:cubicBezTo>
                      <a:pt x="55857" y="35078"/>
                      <a:pt x="56801" y="33023"/>
                      <a:pt x="57745" y="31607"/>
                    </a:cubicBezTo>
                    <a:cubicBezTo>
                      <a:pt x="59835" y="29256"/>
                      <a:pt x="61925" y="26904"/>
                      <a:pt x="64015" y="24291"/>
                    </a:cubicBezTo>
                    <a:cubicBezTo>
                      <a:pt x="64277" y="24030"/>
                      <a:pt x="64538" y="23900"/>
                      <a:pt x="64832" y="23900"/>
                    </a:cubicBezTo>
                    <a:cubicBezTo>
                      <a:pt x="65126" y="23900"/>
                      <a:pt x="65452" y="24030"/>
                      <a:pt x="65844" y="24291"/>
                    </a:cubicBezTo>
                    <a:cubicBezTo>
                      <a:pt x="66628" y="24814"/>
                      <a:pt x="67151" y="25859"/>
                      <a:pt x="66628" y="26643"/>
                    </a:cubicBezTo>
                    <a:cubicBezTo>
                      <a:pt x="65322" y="28211"/>
                      <a:pt x="64015" y="29778"/>
                      <a:pt x="62709" y="31346"/>
                    </a:cubicBezTo>
                    <a:cubicBezTo>
                      <a:pt x="60619" y="33436"/>
                      <a:pt x="58790" y="35527"/>
                      <a:pt x="56699" y="37878"/>
                    </a:cubicBezTo>
                    <a:cubicBezTo>
                      <a:pt x="56177" y="38662"/>
                      <a:pt x="56438" y="39707"/>
                      <a:pt x="57222" y="40230"/>
                    </a:cubicBezTo>
                    <a:cubicBezTo>
                      <a:pt x="57483" y="40360"/>
                      <a:pt x="57810" y="40426"/>
                      <a:pt x="58136" y="40426"/>
                    </a:cubicBezTo>
                    <a:cubicBezTo>
                      <a:pt x="58463" y="40426"/>
                      <a:pt x="58790" y="40360"/>
                      <a:pt x="59051" y="40230"/>
                    </a:cubicBezTo>
                    <a:cubicBezTo>
                      <a:pt x="60357" y="39185"/>
                      <a:pt x="61664" y="38140"/>
                      <a:pt x="62709" y="36833"/>
                    </a:cubicBezTo>
                    <a:cubicBezTo>
                      <a:pt x="64799" y="34743"/>
                      <a:pt x="66890" y="32391"/>
                      <a:pt x="69241" y="30040"/>
                    </a:cubicBezTo>
                    <a:cubicBezTo>
                      <a:pt x="69633" y="29648"/>
                      <a:pt x="70156" y="29452"/>
                      <a:pt x="70678" y="29452"/>
                    </a:cubicBezTo>
                    <a:cubicBezTo>
                      <a:pt x="71201" y="29452"/>
                      <a:pt x="71723" y="29648"/>
                      <a:pt x="72115" y="30040"/>
                    </a:cubicBezTo>
                    <a:cubicBezTo>
                      <a:pt x="73160" y="30562"/>
                      <a:pt x="73683" y="31346"/>
                      <a:pt x="73160" y="32391"/>
                    </a:cubicBezTo>
                    <a:cubicBezTo>
                      <a:pt x="72115" y="33698"/>
                      <a:pt x="71070" y="35265"/>
                      <a:pt x="69764" y="36572"/>
                    </a:cubicBezTo>
                    <a:cubicBezTo>
                      <a:pt x="64799" y="42320"/>
                      <a:pt x="59835" y="47807"/>
                      <a:pt x="54870" y="53294"/>
                    </a:cubicBezTo>
                    <a:cubicBezTo>
                      <a:pt x="53825" y="54600"/>
                      <a:pt x="52780" y="55907"/>
                      <a:pt x="51996" y="57213"/>
                    </a:cubicBezTo>
                    <a:cubicBezTo>
                      <a:pt x="51474" y="57736"/>
                      <a:pt x="51735" y="58258"/>
                      <a:pt x="52258" y="59042"/>
                    </a:cubicBezTo>
                    <a:cubicBezTo>
                      <a:pt x="52519" y="59304"/>
                      <a:pt x="52845" y="59434"/>
                      <a:pt x="53172" y="59434"/>
                    </a:cubicBezTo>
                    <a:cubicBezTo>
                      <a:pt x="53499" y="59434"/>
                      <a:pt x="53825" y="59304"/>
                      <a:pt x="54087" y="59042"/>
                    </a:cubicBezTo>
                    <a:cubicBezTo>
                      <a:pt x="55132" y="58520"/>
                      <a:pt x="56177" y="57475"/>
                      <a:pt x="57222" y="56691"/>
                    </a:cubicBezTo>
                    <a:cubicBezTo>
                      <a:pt x="61925" y="51204"/>
                      <a:pt x="66890" y="45717"/>
                      <a:pt x="71854" y="40230"/>
                    </a:cubicBezTo>
                    <a:cubicBezTo>
                      <a:pt x="72899" y="38923"/>
                      <a:pt x="74205" y="37617"/>
                      <a:pt x="75512" y="36311"/>
                    </a:cubicBezTo>
                    <a:cubicBezTo>
                      <a:pt x="75926" y="35621"/>
                      <a:pt x="76558" y="35295"/>
                      <a:pt x="77216" y="35295"/>
                    </a:cubicBezTo>
                    <a:cubicBezTo>
                      <a:pt x="77805" y="35295"/>
                      <a:pt x="78415" y="35556"/>
                      <a:pt x="78909" y="36049"/>
                    </a:cubicBezTo>
                    <a:cubicBezTo>
                      <a:pt x="80738" y="37356"/>
                      <a:pt x="82567" y="38662"/>
                      <a:pt x="83350" y="40752"/>
                    </a:cubicBezTo>
                    <a:lnTo>
                      <a:pt x="83350" y="41014"/>
                    </a:lnTo>
                    <a:cubicBezTo>
                      <a:pt x="85702" y="42581"/>
                      <a:pt x="85963" y="43365"/>
                      <a:pt x="84918" y="44672"/>
                    </a:cubicBezTo>
                    <a:cubicBezTo>
                      <a:pt x="82828" y="47546"/>
                      <a:pt x="80215" y="50159"/>
                      <a:pt x="78125" y="53033"/>
                    </a:cubicBezTo>
                    <a:cubicBezTo>
                      <a:pt x="76296" y="55123"/>
                      <a:pt x="76034" y="57213"/>
                      <a:pt x="77080" y="57475"/>
                    </a:cubicBezTo>
                    <a:cubicBezTo>
                      <a:pt x="77468" y="57620"/>
                      <a:pt x="77811" y="57685"/>
                      <a:pt x="78120" y="57685"/>
                    </a:cubicBezTo>
                    <a:cubicBezTo>
                      <a:pt x="79470" y="57685"/>
                      <a:pt x="80148" y="56448"/>
                      <a:pt x="80999" y="55384"/>
                    </a:cubicBezTo>
                    <a:cubicBezTo>
                      <a:pt x="83089" y="53033"/>
                      <a:pt x="85179" y="50681"/>
                      <a:pt x="87270" y="48330"/>
                    </a:cubicBezTo>
                    <a:cubicBezTo>
                      <a:pt x="88054" y="47807"/>
                      <a:pt x="88837" y="47284"/>
                      <a:pt x="89621" y="46762"/>
                    </a:cubicBezTo>
                    <a:cubicBezTo>
                      <a:pt x="89621" y="46762"/>
                      <a:pt x="89883" y="46762"/>
                      <a:pt x="90144" y="47023"/>
                    </a:cubicBezTo>
                    <a:cubicBezTo>
                      <a:pt x="90405" y="47284"/>
                      <a:pt x="90666" y="47807"/>
                      <a:pt x="90666" y="48068"/>
                    </a:cubicBezTo>
                    <a:cubicBezTo>
                      <a:pt x="90405" y="49113"/>
                      <a:pt x="89883" y="50159"/>
                      <a:pt x="89099" y="50942"/>
                    </a:cubicBezTo>
                    <a:cubicBezTo>
                      <a:pt x="87008" y="53555"/>
                      <a:pt x="84918" y="55907"/>
                      <a:pt x="82828" y="58258"/>
                    </a:cubicBezTo>
                    <a:cubicBezTo>
                      <a:pt x="82305" y="59042"/>
                      <a:pt x="82044" y="59565"/>
                      <a:pt x="81521" y="60610"/>
                    </a:cubicBezTo>
                    <a:cubicBezTo>
                      <a:pt x="81260" y="61394"/>
                      <a:pt x="81521" y="62439"/>
                      <a:pt x="82305" y="62700"/>
                    </a:cubicBezTo>
                    <a:cubicBezTo>
                      <a:pt x="82630" y="62808"/>
                      <a:pt x="82955" y="62872"/>
                      <a:pt x="83261" y="62872"/>
                    </a:cubicBezTo>
                    <a:cubicBezTo>
                      <a:pt x="83694" y="62872"/>
                      <a:pt x="84089" y="62745"/>
                      <a:pt x="84396" y="62439"/>
                    </a:cubicBezTo>
                    <a:cubicBezTo>
                      <a:pt x="86486" y="60087"/>
                      <a:pt x="88837" y="57213"/>
                      <a:pt x="90928" y="54862"/>
                    </a:cubicBezTo>
                    <a:cubicBezTo>
                      <a:pt x="92234" y="53555"/>
                      <a:pt x="93541" y="52249"/>
                      <a:pt x="94847" y="50942"/>
                    </a:cubicBezTo>
                    <a:cubicBezTo>
                      <a:pt x="95892" y="51465"/>
                      <a:pt x="96415" y="51988"/>
                      <a:pt x="97198" y="52771"/>
                    </a:cubicBezTo>
                    <a:cubicBezTo>
                      <a:pt x="98505" y="53555"/>
                      <a:pt x="98505" y="55384"/>
                      <a:pt x="97198" y="56168"/>
                    </a:cubicBezTo>
                    <a:cubicBezTo>
                      <a:pt x="91973" y="61394"/>
                      <a:pt x="87008" y="66358"/>
                      <a:pt x="82044" y="71584"/>
                    </a:cubicBezTo>
                    <a:cubicBezTo>
                      <a:pt x="80476" y="72890"/>
                      <a:pt x="79431" y="74197"/>
                      <a:pt x="78647" y="76026"/>
                    </a:cubicBezTo>
                    <a:cubicBezTo>
                      <a:pt x="78386" y="76548"/>
                      <a:pt x="78647" y="77332"/>
                      <a:pt x="79170" y="77855"/>
                    </a:cubicBezTo>
                    <a:cubicBezTo>
                      <a:pt x="79431" y="77985"/>
                      <a:pt x="79758" y="78051"/>
                      <a:pt x="80084" y="78051"/>
                    </a:cubicBezTo>
                    <a:cubicBezTo>
                      <a:pt x="80411" y="78051"/>
                      <a:pt x="80738" y="77985"/>
                      <a:pt x="80999" y="77855"/>
                    </a:cubicBezTo>
                    <a:cubicBezTo>
                      <a:pt x="82044" y="76810"/>
                      <a:pt x="83089" y="76026"/>
                      <a:pt x="83873" y="74981"/>
                    </a:cubicBezTo>
                    <a:cubicBezTo>
                      <a:pt x="89099" y="70016"/>
                      <a:pt x="93802" y="65052"/>
                      <a:pt x="98766" y="60087"/>
                    </a:cubicBezTo>
                    <a:cubicBezTo>
                      <a:pt x="100090" y="58764"/>
                      <a:pt x="101309" y="58069"/>
                      <a:pt x="102224" y="58069"/>
                    </a:cubicBezTo>
                    <a:cubicBezTo>
                      <a:pt x="102754" y="58069"/>
                      <a:pt x="103182" y="58302"/>
                      <a:pt x="103469" y="58781"/>
                    </a:cubicBezTo>
                    <a:cubicBezTo>
                      <a:pt x="104776" y="60610"/>
                      <a:pt x="102947" y="61655"/>
                      <a:pt x="102163" y="62962"/>
                    </a:cubicBezTo>
                    <a:cubicBezTo>
                      <a:pt x="100856" y="64529"/>
                      <a:pt x="99027" y="66097"/>
                      <a:pt x="97460" y="67926"/>
                    </a:cubicBezTo>
                    <a:cubicBezTo>
                      <a:pt x="96676" y="68710"/>
                      <a:pt x="96153" y="69755"/>
                      <a:pt x="95631" y="70800"/>
                    </a:cubicBezTo>
                    <a:cubicBezTo>
                      <a:pt x="95369" y="71584"/>
                      <a:pt x="94847" y="72368"/>
                      <a:pt x="95892" y="73152"/>
                    </a:cubicBezTo>
                    <a:cubicBezTo>
                      <a:pt x="96275" y="73247"/>
                      <a:pt x="96657" y="73308"/>
                      <a:pt x="97014" y="73308"/>
                    </a:cubicBezTo>
                    <a:cubicBezTo>
                      <a:pt x="97632" y="73308"/>
                      <a:pt x="98174" y="73126"/>
                      <a:pt x="98505" y="72629"/>
                    </a:cubicBezTo>
                    <a:cubicBezTo>
                      <a:pt x="100073" y="70800"/>
                      <a:pt x="101640" y="69232"/>
                      <a:pt x="103208" y="67665"/>
                    </a:cubicBezTo>
                    <a:cubicBezTo>
                      <a:pt x="103992" y="66881"/>
                      <a:pt x="104776" y="65836"/>
                      <a:pt x="105560" y="65052"/>
                    </a:cubicBezTo>
                    <a:cubicBezTo>
                      <a:pt x="105961" y="64650"/>
                      <a:pt x="106363" y="63323"/>
                      <a:pt x="107120" y="63323"/>
                    </a:cubicBezTo>
                    <a:cubicBezTo>
                      <a:pt x="107348" y="63323"/>
                      <a:pt x="107609" y="63443"/>
                      <a:pt x="107911" y="63745"/>
                    </a:cubicBezTo>
                    <a:cubicBezTo>
                      <a:pt x="109479" y="64791"/>
                      <a:pt x="107911" y="66097"/>
                      <a:pt x="107127" y="66881"/>
                    </a:cubicBezTo>
                    <a:cubicBezTo>
                      <a:pt x="105037" y="69232"/>
                      <a:pt x="103208" y="71584"/>
                      <a:pt x="101379" y="73674"/>
                    </a:cubicBezTo>
                    <a:cubicBezTo>
                      <a:pt x="100856" y="74458"/>
                      <a:pt x="100334" y="75242"/>
                      <a:pt x="99811" y="76026"/>
                    </a:cubicBezTo>
                    <a:cubicBezTo>
                      <a:pt x="99550" y="76548"/>
                      <a:pt x="99550" y="77332"/>
                      <a:pt x="100073" y="77855"/>
                    </a:cubicBezTo>
                    <a:cubicBezTo>
                      <a:pt x="100360" y="78286"/>
                      <a:pt x="100806" y="78480"/>
                      <a:pt x="101280" y="78480"/>
                    </a:cubicBezTo>
                    <a:cubicBezTo>
                      <a:pt x="101667" y="78480"/>
                      <a:pt x="102072" y="78351"/>
                      <a:pt x="102424" y="78116"/>
                    </a:cubicBezTo>
                    <a:cubicBezTo>
                      <a:pt x="103731" y="76548"/>
                      <a:pt x="104776" y="75503"/>
                      <a:pt x="106605" y="73674"/>
                    </a:cubicBezTo>
                    <a:cubicBezTo>
                      <a:pt x="108434" y="71584"/>
                      <a:pt x="110263" y="69494"/>
                      <a:pt x="112092" y="67665"/>
                    </a:cubicBezTo>
                    <a:cubicBezTo>
                      <a:pt x="112245" y="67588"/>
                      <a:pt x="112420" y="67556"/>
                      <a:pt x="112605" y="67556"/>
                    </a:cubicBezTo>
                    <a:cubicBezTo>
                      <a:pt x="113051" y="67556"/>
                      <a:pt x="113551" y="67741"/>
                      <a:pt x="113921" y="67926"/>
                    </a:cubicBezTo>
                    <a:cubicBezTo>
                      <a:pt x="114182" y="68448"/>
                      <a:pt x="114443" y="69494"/>
                      <a:pt x="114182" y="69755"/>
                    </a:cubicBezTo>
                    <a:cubicBezTo>
                      <a:pt x="112614" y="71323"/>
                      <a:pt x="110785" y="73152"/>
                      <a:pt x="109479" y="74719"/>
                    </a:cubicBezTo>
                    <a:cubicBezTo>
                      <a:pt x="108172" y="76287"/>
                      <a:pt x="106343" y="77332"/>
                      <a:pt x="105560" y="79422"/>
                    </a:cubicBezTo>
                    <a:cubicBezTo>
                      <a:pt x="105560" y="80206"/>
                      <a:pt x="105560" y="80990"/>
                      <a:pt x="106082" y="81251"/>
                    </a:cubicBezTo>
                    <a:cubicBezTo>
                      <a:pt x="106474" y="81513"/>
                      <a:pt x="106866" y="81643"/>
                      <a:pt x="107225" y="81643"/>
                    </a:cubicBezTo>
                    <a:cubicBezTo>
                      <a:pt x="107585" y="81643"/>
                      <a:pt x="107911" y="81513"/>
                      <a:pt x="108172" y="81251"/>
                    </a:cubicBezTo>
                    <a:cubicBezTo>
                      <a:pt x="109479" y="80206"/>
                      <a:pt x="110785" y="78900"/>
                      <a:pt x="112092" y="77593"/>
                    </a:cubicBezTo>
                    <a:cubicBezTo>
                      <a:pt x="113921" y="76026"/>
                      <a:pt x="115750" y="74197"/>
                      <a:pt x="117579" y="72629"/>
                    </a:cubicBezTo>
                    <a:cubicBezTo>
                      <a:pt x="117885" y="72399"/>
                      <a:pt x="118168" y="72304"/>
                      <a:pt x="118430" y="72304"/>
                    </a:cubicBezTo>
                    <a:cubicBezTo>
                      <a:pt x="119061" y="72304"/>
                      <a:pt x="119561" y="72859"/>
                      <a:pt x="119930" y="73413"/>
                    </a:cubicBezTo>
                    <a:cubicBezTo>
                      <a:pt x="120192" y="73935"/>
                      <a:pt x="120192" y="74458"/>
                      <a:pt x="119930" y="75242"/>
                    </a:cubicBezTo>
                    <a:cubicBezTo>
                      <a:pt x="117056" y="78377"/>
                      <a:pt x="114705" y="82035"/>
                      <a:pt x="111830" y="85171"/>
                    </a:cubicBezTo>
                    <a:cubicBezTo>
                      <a:pt x="108956" y="88045"/>
                      <a:pt x="106343" y="91180"/>
                      <a:pt x="103469" y="94316"/>
                    </a:cubicBezTo>
                    <a:cubicBezTo>
                      <a:pt x="102947" y="94838"/>
                      <a:pt x="102947" y="96145"/>
                      <a:pt x="103469" y="96667"/>
                    </a:cubicBezTo>
                    <a:cubicBezTo>
                      <a:pt x="103861" y="97059"/>
                      <a:pt x="104318" y="97255"/>
                      <a:pt x="104776" y="97255"/>
                    </a:cubicBezTo>
                    <a:cubicBezTo>
                      <a:pt x="105233" y="97255"/>
                      <a:pt x="105690" y="97059"/>
                      <a:pt x="106082" y="96667"/>
                    </a:cubicBezTo>
                    <a:cubicBezTo>
                      <a:pt x="107127" y="95622"/>
                      <a:pt x="108172" y="94577"/>
                      <a:pt x="109218" y="93532"/>
                    </a:cubicBezTo>
                    <a:cubicBezTo>
                      <a:pt x="113659" y="88829"/>
                      <a:pt x="117840" y="84126"/>
                      <a:pt x="122282" y="79422"/>
                    </a:cubicBezTo>
                    <a:cubicBezTo>
                      <a:pt x="122804" y="78900"/>
                      <a:pt x="123849" y="78377"/>
                      <a:pt x="124633" y="78377"/>
                    </a:cubicBezTo>
                    <a:cubicBezTo>
                      <a:pt x="126462" y="78639"/>
                      <a:pt x="127769" y="80468"/>
                      <a:pt x="126985" y="82297"/>
                    </a:cubicBezTo>
                    <a:cubicBezTo>
                      <a:pt x="125417" y="84387"/>
                      <a:pt x="123849" y="86738"/>
                      <a:pt x="122282" y="88829"/>
                    </a:cubicBezTo>
                    <a:cubicBezTo>
                      <a:pt x="121498" y="89613"/>
                      <a:pt x="120975" y="90396"/>
                      <a:pt x="120714" y="91180"/>
                    </a:cubicBezTo>
                    <a:cubicBezTo>
                      <a:pt x="120453" y="91703"/>
                      <a:pt x="120453" y="92487"/>
                      <a:pt x="120975" y="93009"/>
                    </a:cubicBezTo>
                    <a:cubicBezTo>
                      <a:pt x="121263" y="93441"/>
                      <a:pt x="121709" y="93635"/>
                      <a:pt x="122183" y="93635"/>
                    </a:cubicBezTo>
                    <a:cubicBezTo>
                      <a:pt x="122569" y="93635"/>
                      <a:pt x="122975" y="93505"/>
                      <a:pt x="123327" y="93270"/>
                    </a:cubicBezTo>
                    <a:cubicBezTo>
                      <a:pt x="124372" y="91964"/>
                      <a:pt x="125417" y="90919"/>
                      <a:pt x="126462" y="89613"/>
                    </a:cubicBezTo>
                    <a:cubicBezTo>
                      <a:pt x="127507" y="88045"/>
                      <a:pt x="128553" y="86738"/>
                      <a:pt x="129859" y="85171"/>
                    </a:cubicBezTo>
                    <a:cubicBezTo>
                      <a:pt x="130223" y="84807"/>
                      <a:pt x="130713" y="84316"/>
                      <a:pt x="131330" y="84316"/>
                    </a:cubicBezTo>
                    <a:cubicBezTo>
                      <a:pt x="131600" y="84316"/>
                      <a:pt x="131893" y="84410"/>
                      <a:pt x="132211" y="84648"/>
                    </a:cubicBezTo>
                    <a:cubicBezTo>
                      <a:pt x="132994" y="85432"/>
                      <a:pt x="132733" y="86216"/>
                      <a:pt x="132211" y="87000"/>
                    </a:cubicBezTo>
                    <a:cubicBezTo>
                      <a:pt x="130120" y="89351"/>
                      <a:pt x="128030" y="91442"/>
                      <a:pt x="125940" y="93532"/>
                    </a:cubicBezTo>
                    <a:cubicBezTo>
                      <a:pt x="125417" y="94316"/>
                      <a:pt x="124895" y="95099"/>
                      <a:pt x="124633" y="95883"/>
                    </a:cubicBezTo>
                    <a:cubicBezTo>
                      <a:pt x="124220" y="96916"/>
                      <a:pt x="125114" y="97949"/>
                      <a:pt x="126151" y="97949"/>
                    </a:cubicBezTo>
                    <a:cubicBezTo>
                      <a:pt x="126426" y="97949"/>
                      <a:pt x="126711" y="97876"/>
                      <a:pt x="126985" y="97712"/>
                    </a:cubicBezTo>
                    <a:cubicBezTo>
                      <a:pt x="128030" y="96667"/>
                      <a:pt x="128814" y="95883"/>
                      <a:pt x="130382" y="94316"/>
                    </a:cubicBezTo>
                    <a:cubicBezTo>
                      <a:pt x="131949" y="93009"/>
                      <a:pt x="133517" y="91180"/>
                      <a:pt x="135085" y="89613"/>
                    </a:cubicBezTo>
                    <a:lnTo>
                      <a:pt x="136391" y="89613"/>
                    </a:lnTo>
                    <a:cubicBezTo>
                      <a:pt x="137175" y="89874"/>
                      <a:pt x="137436" y="90658"/>
                      <a:pt x="136914" y="91180"/>
                    </a:cubicBezTo>
                    <a:cubicBezTo>
                      <a:pt x="135085" y="93532"/>
                      <a:pt x="132994" y="95883"/>
                      <a:pt x="131165" y="98235"/>
                    </a:cubicBezTo>
                    <a:cubicBezTo>
                      <a:pt x="129598" y="100325"/>
                      <a:pt x="129075" y="102415"/>
                      <a:pt x="130382" y="102677"/>
                    </a:cubicBezTo>
                    <a:cubicBezTo>
                      <a:pt x="130770" y="102822"/>
                      <a:pt x="131113" y="102887"/>
                      <a:pt x="131422" y="102887"/>
                    </a:cubicBezTo>
                    <a:cubicBezTo>
                      <a:pt x="132772" y="102887"/>
                      <a:pt x="133450" y="101650"/>
                      <a:pt x="134301" y="100586"/>
                    </a:cubicBezTo>
                    <a:cubicBezTo>
                      <a:pt x="136130" y="98496"/>
                      <a:pt x="138220" y="96145"/>
                      <a:pt x="140310" y="94054"/>
                    </a:cubicBezTo>
                    <a:cubicBezTo>
                      <a:pt x="140572" y="93662"/>
                      <a:pt x="140964" y="93466"/>
                      <a:pt x="141388" y="93466"/>
                    </a:cubicBezTo>
                    <a:cubicBezTo>
                      <a:pt x="141813" y="93466"/>
                      <a:pt x="142270" y="93662"/>
                      <a:pt x="142662" y="94054"/>
                    </a:cubicBezTo>
                    <a:cubicBezTo>
                      <a:pt x="143446" y="94838"/>
                      <a:pt x="145014" y="95883"/>
                      <a:pt x="143968" y="97451"/>
                    </a:cubicBezTo>
                    <a:cubicBezTo>
                      <a:pt x="143446" y="98235"/>
                      <a:pt x="142662" y="99280"/>
                      <a:pt x="141878" y="100064"/>
                    </a:cubicBezTo>
                    <a:cubicBezTo>
                      <a:pt x="137175" y="105028"/>
                      <a:pt x="132733" y="109993"/>
                      <a:pt x="128030" y="114957"/>
                    </a:cubicBezTo>
                    <a:cubicBezTo>
                      <a:pt x="126985" y="116002"/>
                      <a:pt x="126201" y="117047"/>
                      <a:pt x="125678" y="118354"/>
                    </a:cubicBezTo>
                    <a:cubicBezTo>
                      <a:pt x="125417" y="118615"/>
                      <a:pt x="125678" y="119660"/>
                      <a:pt x="125940" y="120183"/>
                    </a:cubicBezTo>
                    <a:cubicBezTo>
                      <a:pt x="126246" y="120489"/>
                      <a:pt x="126642" y="120616"/>
                      <a:pt x="127022" y="120616"/>
                    </a:cubicBezTo>
                    <a:cubicBezTo>
                      <a:pt x="127291" y="120616"/>
                      <a:pt x="127552" y="120552"/>
                      <a:pt x="127769" y="120444"/>
                    </a:cubicBezTo>
                    <a:cubicBezTo>
                      <a:pt x="129075" y="119399"/>
                      <a:pt x="130382" y="118354"/>
                      <a:pt x="131427" y="117047"/>
                    </a:cubicBezTo>
                    <a:lnTo>
                      <a:pt x="144491" y="103199"/>
                    </a:lnTo>
                    <a:cubicBezTo>
                      <a:pt x="145275" y="102154"/>
                      <a:pt x="146320" y="101109"/>
                      <a:pt x="147365" y="100325"/>
                    </a:cubicBezTo>
                    <a:cubicBezTo>
                      <a:pt x="147671" y="100096"/>
                      <a:pt x="147977" y="100000"/>
                      <a:pt x="148277" y="100000"/>
                    </a:cubicBezTo>
                    <a:cubicBezTo>
                      <a:pt x="149000" y="100000"/>
                      <a:pt x="149685" y="100555"/>
                      <a:pt x="150239" y="101109"/>
                    </a:cubicBezTo>
                    <a:cubicBezTo>
                      <a:pt x="151023" y="101893"/>
                      <a:pt x="150762" y="102938"/>
                      <a:pt x="150239" y="103461"/>
                    </a:cubicBezTo>
                    <a:cubicBezTo>
                      <a:pt x="148149" y="105551"/>
                      <a:pt x="146059" y="107641"/>
                      <a:pt x="143968" y="109731"/>
                    </a:cubicBezTo>
                    <a:cubicBezTo>
                      <a:pt x="143446" y="110254"/>
                      <a:pt x="143446" y="111299"/>
                      <a:pt x="144230" y="111560"/>
                    </a:cubicBezTo>
                    <a:cubicBezTo>
                      <a:pt x="144612" y="111943"/>
                      <a:pt x="144995" y="112185"/>
                      <a:pt x="145480" y="112185"/>
                    </a:cubicBezTo>
                    <a:cubicBezTo>
                      <a:pt x="145657" y="112185"/>
                      <a:pt x="145849" y="112153"/>
                      <a:pt x="146059" y="112083"/>
                    </a:cubicBezTo>
                    <a:cubicBezTo>
                      <a:pt x="148149" y="111299"/>
                      <a:pt x="149455" y="109470"/>
                      <a:pt x="151284" y="107902"/>
                    </a:cubicBezTo>
                    <a:cubicBezTo>
                      <a:pt x="152329" y="107119"/>
                      <a:pt x="153113" y="105812"/>
                      <a:pt x="154420" y="105551"/>
                    </a:cubicBezTo>
                    <a:lnTo>
                      <a:pt x="155204" y="105551"/>
                    </a:lnTo>
                    <a:cubicBezTo>
                      <a:pt x="155204" y="105812"/>
                      <a:pt x="155204" y="106073"/>
                      <a:pt x="155204" y="106335"/>
                    </a:cubicBezTo>
                    <a:cubicBezTo>
                      <a:pt x="154942" y="107119"/>
                      <a:pt x="154420" y="107902"/>
                      <a:pt x="154158" y="108686"/>
                    </a:cubicBezTo>
                    <a:cubicBezTo>
                      <a:pt x="152591" y="110515"/>
                      <a:pt x="150762" y="112606"/>
                      <a:pt x="149194" y="114435"/>
                    </a:cubicBezTo>
                    <a:cubicBezTo>
                      <a:pt x="148410" y="115218"/>
                      <a:pt x="148149" y="116525"/>
                      <a:pt x="148671" y="117309"/>
                    </a:cubicBezTo>
                    <a:cubicBezTo>
                      <a:pt x="148921" y="117807"/>
                      <a:pt x="149348" y="118127"/>
                      <a:pt x="149898" y="118127"/>
                    </a:cubicBezTo>
                    <a:cubicBezTo>
                      <a:pt x="150500" y="118127"/>
                      <a:pt x="151248" y="117743"/>
                      <a:pt x="152068" y="116786"/>
                    </a:cubicBezTo>
                    <a:cubicBezTo>
                      <a:pt x="153897" y="114957"/>
                      <a:pt x="155204" y="113389"/>
                      <a:pt x="156771" y="111822"/>
                    </a:cubicBezTo>
                    <a:cubicBezTo>
                      <a:pt x="157294" y="111038"/>
                      <a:pt x="158078" y="110515"/>
                      <a:pt x="158600" y="109731"/>
                    </a:cubicBezTo>
                    <a:cubicBezTo>
                      <a:pt x="158810" y="109661"/>
                      <a:pt x="159002" y="109629"/>
                      <a:pt x="159179" y="109629"/>
                    </a:cubicBezTo>
                    <a:cubicBezTo>
                      <a:pt x="159664" y="109629"/>
                      <a:pt x="160047" y="109871"/>
                      <a:pt x="160429" y="110254"/>
                    </a:cubicBezTo>
                    <a:cubicBezTo>
                      <a:pt x="161213" y="110515"/>
                      <a:pt x="161474" y="111299"/>
                      <a:pt x="161213" y="111822"/>
                    </a:cubicBezTo>
                    <a:cubicBezTo>
                      <a:pt x="160429" y="113128"/>
                      <a:pt x="159907" y="114173"/>
                      <a:pt x="159123" y="115218"/>
                    </a:cubicBezTo>
                    <a:cubicBezTo>
                      <a:pt x="157555" y="117309"/>
                      <a:pt x="155987" y="119138"/>
                      <a:pt x="154681" y="121228"/>
                    </a:cubicBezTo>
                    <a:cubicBezTo>
                      <a:pt x="154158" y="122273"/>
                      <a:pt x="154420" y="123318"/>
                      <a:pt x="155204" y="123841"/>
                    </a:cubicBezTo>
                    <a:cubicBezTo>
                      <a:pt x="155503" y="124040"/>
                      <a:pt x="155841" y="124126"/>
                      <a:pt x="156172" y="124126"/>
                    </a:cubicBezTo>
                    <a:cubicBezTo>
                      <a:pt x="156710" y="124126"/>
                      <a:pt x="157232" y="123902"/>
                      <a:pt x="157555" y="123579"/>
                    </a:cubicBezTo>
                    <a:cubicBezTo>
                      <a:pt x="159384" y="121228"/>
                      <a:pt x="160952" y="119138"/>
                      <a:pt x="162520" y="117047"/>
                    </a:cubicBezTo>
                    <a:cubicBezTo>
                      <a:pt x="163042" y="116264"/>
                      <a:pt x="163826" y="115741"/>
                      <a:pt x="164610" y="115218"/>
                    </a:cubicBezTo>
                    <a:cubicBezTo>
                      <a:pt x="164763" y="115142"/>
                      <a:pt x="164938" y="115110"/>
                      <a:pt x="165123" y="115110"/>
                    </a:cubicBezTo>
                    <a:cubicBezTo>
                      <a:pt x="165569" y="115110"/>
                      <a:pt x="166069" y="115295"/>
                      <a:pt x="166439" y="115480"/>
                    </a:cubicBezTo>
                    <a:cubicBezTo>
                      <a:pt x="166961" y="116002"/>
                      <a:pt x="167223" y="116525"/>
                      <a:pt x="167223" y="117309"/>
                    </a:cubicBezTo>
                    <a:cubicBezTo>
                      <a:pt x="166961" y="118615"/>
                      <a:pt x="165916" y="119660"/>
                      <a:pt x="164871" y="120444"/>
                    </a:cubicBezTo>
                    <a:cubicBezTo>
                      <a:pt x="159384" y="126454"/>
                      <a:pt x="153897" y="132202"/>
                      <a:pt x="148671" y="137950"/>
                    </a:cubicBezTo>
                    <a:cubicBezTo>
                      <a:pt x="147104" y="139257"/>
                      <a:pt x="145797" y="141086"/>
                      <a:pt x="145014" y="142915"/>
                    </a:cubicBezTo>
                    <a:cubicBezTo>
                      <a:pt x="145014" y="143698"/>
                      <a:pt x="145275" y="144482"/>
                      <a:pt x="145797" y="144744"/>
                    </a:cubicBezTo>
                    <a:cubicBezTo>
                      <a:pt x="146059" y="145005"/>
                      <a:pt x="146842" y="145005"/>
                      <a:pt x="147104" y="145005"/>
                    </a:cubicBezTo>
                    <a:cubicBezTo>
                      <a:pt x="147888" y="144221"/>
                      <a:pt x="148671" y="143698"/>
                      <a:pt x="149717" y="142915"/>
                    </a:cubicBezTo>
                    <a:cubicBezTo>
                      <a:pt x="155204" y="136905"/>
                      <a:pt x="160429" y="131157"/>
                      <a:pt x="165916" y="125408"/>
                    </a:cubicBezTo>
                    <a:cubicBezTo>
                      <a:pt x="166961" y="124102"/>
                      <a:pt x="168007" y="123057"/>
                      <a:pt x="169313" y="121750"/>
                    </a:cubicBezTo>
                    <a:cubicBezTo>
                      <a:pt x="170097" y="120967"/>
                      <a:pt x="170750" y="120575"/>
                      <a:pt x="171436" y="120575"/>
                    </a:cubicBezTo>
                    <a:cubicBezTo>
                      <a:pt x="172122" y="120575"/>
                      <a:pt x="172840" y="120967"/>
                      <a:pt x="173755" y="121750"/>
                    </a:cubicBezTo>
                    <a:cubicBezTo>
                      <a:pt x="175584" y="123579"/>
                      <a:pt x="175584" y="124363"/>
                      <a:pt x="173755" y="126454"/>
                    </a:cubicBezTo>
                    <a:cubicBezTo>
                      <a:pt x="171926" y="128544"/>
                      <a:pt x="169574" y="129850"/>
                      <a:pt x="168790" y="132724"/>
                    </a:cubicBezTo>
                    <a:cubicBezTo>
                      <a:pt x="168268" y="132986"/>
                      <a:pt x="168529" y="134031"/>
                      <a:pt x="168790" y="134031"/>
                    </a:cubicBezTo>
                    <a:cubicBezTo>
                      <a:pt x="168975" y="134216"/>
                      <a:pt x="169421" y="134400"/>
                      <a:pt x="169851" y="134400"/>
                    </a:cubicBezTo>
                    <a:cubicBezTo>
                      <a:pt x="170030" y="134400"/>
                      <a:pt x="170205" y="134369"/>
                      <a:pt x="170358" y="134292"/>
                    </a:cubicBezTo>
                    <a:cubicBezTo>
                      <a:pt x="171926" y="134031"/>
                      <a:pt x="172971" y="132463"/>
                      <a:pt x="174016" y="131418"/>
                    </a:cubicBezTo>
                    <a:cubicBezTo>
                      <a:pt x="175322" y="130112"/>
                      <a:pt x="176629" y="129066"/>
                      <a:pt x="178197" y="128021"/>
                    </a:cubicBezTo>
                    <a:cubicBezTo>
                      <a:pt x="178426" y="127868"/>
                      <a:pt x="178656" y="127805"/>
                      <a:pt x="178885" y="127805"/>
                    </a:cubicBezTo>
                    <a:cubicBezTo>
                      <a:pt x="179440" y="127805"/>
                      <a:pt x="179994" y="128174"/>
                      <a:pt x="180548" y="128544"/>
                    </a:cubicBezTo>
                    <a:cubicBezTo>
                      <a:pt x="181332" y="129066"/>
                      <a:pt x="181593" y="130373"/>
                      <a:pt x="180809" y="130895"/>
                    </a:cubicBezTo>
                    <a:cubicBezTo>
                      <a:pt x="179503" y="132463"/>
                      <a:pt x="177935" y="134031"/>
                      <a:pt x="176629" y="135337"/>
                    </a:cubicBezTo>
                    <a:cubicBezTo>
                      <a:pt x="175584" y="136121"/>
                      <a:pt x="175061" y="137166"/>
                      <a:pt x="175061" y="138473"/>
                    </a:cubicBezTo>
                    <a:cubicBezTo>
                      <a:pt x="175061" y="138734"/>
                      <a:pt x="175322" y="139257"/>
                      <a:pt x="175584" y="139518"/>
                    </a:cubicBezTo>
                    <a:cubicBezTo>
                      <a:pt x="175845" y="139779"/>
                      <a:pt x="176368" y="139779"/>
                      <a:pt x="176890" y="139779"/>
                    </a:cubicBezTo>
                    <a:cubicBezTo>
                      <a:pt x="177674" y="139257"/>
                      <a:pt x="178458" y="138995"/>
                      <a:pt x="178980" y="138211"/>
                    </a:cubicBezTo>
                    <a:cubicBezTo>
                      <a:pt x="180548" y="137166"/>
                      <a:pt x="181593" y="135599"/>
                      <a:pt x="182900" y="134553"/>
                    </a:cubicBezTo>
                    <a:cubicBezTo>
                      <a:pt x="183476" y="133977"/>
                      <a:pt x="183911" y="133119"/>
                      <a:pt x="184515" y="133119"/>
                    </a:cubicBezTo>
                    <a:cubicBezTo>
                      <a:pt x="184734" y="133119"/>
                      <a:pt x="184974" y="133231"/>
                      <a:pt x="185251" y="133508"/>
                    </a:cubicBezTo>
                    <a:cubicBezTo>
                      <a:pt x="186296" y="134553"/>
                      <a:pt x="184990" y="135599"/>
                      <a:pt x="184467" y="136382"/>
                    </a:cubicBezTo>
                    <a:cubicBezTo>
                      <a:pt x="182900" y="137950"/>
                      <a:pt x="181332" y="139518"/>
                      <a:pt x="179764" y="141347"/>
                    </a:cubicBezTo>
                    <a:cubicBezTo>
                      <a:pt x="179242" y="142131"/>
                      <a:pt x="178719" y="142915"/>
                      <a:pt x="178719" y="143698"/>
                    </a:cubicBezTo>
                    <a:cubicBezTo>
                      <a:pt x="178458" y="144221"/>
                      <a:pt x="178719" y="144744"/>
                      <a:pt x="178980" y="145005"/>
                    </a:cubicBezTo>
                    <a:cubicBezTo>
                      <a:pt x="179242" y="145266"/>
                      <a:pt x="180026" y="145266"/>
                      <a:pt x="180287" y="145266"/>
                    </a:cubicBezTo>
                    <a:cubicBezTo>
                      <a:pt x="181332" y="144744"/>
                      <a:pt x="182116" y="143960"/>
                      <a:pt x="182900" y="143437"/>
                    </a:cubicBezTo>
                    <a:cubicBezTo>
                      <a:pt x="184729" y="141608"/>
                      <a:pt x="186558" y="139779"/>
                      <a:pt x="188387" y="137950"/>
                    </a:cubicBezTo>
                    <a:cubicBezTo>
                      <a:pt x="188648" y="137689"/>
                      <a:pt x="189040" y="137558"/>
                      <a:pt x="189464" y="137558"/>
                    </a:cubicBezTo>
                    <a:cubicBezTo>
                      <a:pt x="189889" y="137558"/>
                      <a:pt x="190346" y="137689"/>
                      <a:pt x="190738" y="137950"/>
                    </a:cubicBezTo>
                    <a:cubicBezTo>
                      <a:pt x="191000" y="138734"/>
                      <a:pt x="191000" y="139257"/>
                      <a:pt x="190738" y="140040"/>
                    </a:cubicBezTo>
                    <a:cubicBezTo>
                      <a:pt x="188387" y="142915"/>
                      <a:pt x="186035" y="146050"/>
                      <a:pt x="183422" y="148663"/>
                    </a:cubicBezTo>
                    <a:cubicBezTo>
                      <a:pt x="179764" y="152582"/>
                      <a:pt x="176106" y="156240"/>
                      <a:pt x="172448" y="160159"/>
                    </a:cubicBezTo>
                    <a:cubicBezTo>
                      <a:pt x="171665" y="160682"/>
                      <a:pt x="171142" y="161466"/>
                      <a:pt x="170619" y="162250"/>
                    </a:cubicBezTo>
                    <a:cubicBezTo>
                      <a:pt x="170097" y="163033"/>
                      <a:pt x="169836" y="164340"/>
                      <a:pt x="170619" y="165124"/>
                    </a:cubicBezTo>
                    <a:cubicBezTo>
                      <a:pt x="170907" y="165412"/>
                      <a:pt x="171231" y="165523"/>
                      <a:pt x="171564" y="165523"/>
                    </a:cubicBezTo>
                    <a:cubicBezTo>
                      <a:pt x="172136" y="165523"/>
                      <a:pt x="172736" y="165193"/>
                      <a:pt x="173232" y="164862"/>
                    </a:cubicBezTo>
                    <a:cubicBezTo>
                      <a:pt x="174277" y="163817"/>
                      <a:pt x="175584" y="162772"/>
                      <a:pt x="176629" y="161466"/>
                    </a:cubicBezTo>
                    <a:cubicBezTo>
                      <a:pt x="182377" y="155456"/>
                      <a:pt x="188125" y="149447"/>
                      <a:pt x="194135" y="143437"/>
                    </a:cubicBezTo>
                    <a:cubicBezTo>
                      <a:pt x="194396" y="142915"/>
                      <a:pt x="194658" y="142915"/>
                      <a:pt x="195180" y="142653"/>
                    </a:cubicBezTo>
                    <a:lnTo>
                      <a:pt x="195180" y="142653"/>
                    </a:lnTo>
                    <a:cubicBezTo>
                      <a:pt x="194919" y="144744"/>
                      <a:pt x="193351" y="146050"/>
                      <a:pt x="192045" y="147879"/>
                    </a:cubicBezTo>
                    <a:cubicBezTo>
                      <a:pt x="191000" y="148924"/>
                      <a:pt x="190477" y="150492"/>
                      <a:pt x="190216" y="152059"/>
                    </a:cubicBezTo>
                    <a:cubicBezTo>
                      <a:pt x="190216" y="152582"/>
                      <a:pt x="190477" y="152843"/>
                      <a:pt x="190738" y="153105"/>
                    </a:cubicBezTo>
                    <a:cubicBezTo>
                      <a:pt x="191000" y="153366"/>
                      <a:pt x="191522" y="153366"/>
                      <a:pt x="192045" y="153366"/>
                    </a:cubicBezTo>
                    <a:cubicBezTo>
                      <a:pt x="193351" y="152843"/>
                      <a:pt x="194135" y="151798"/>
                      <a:pt x="194919" y="150753"/>
                    </a:cubicBezTo>
                    <a:cubicBezTo>
                      <a:pt x="195964" y="149185"/>
                      <a:pt x="197009" y="147879"/>
                      <a:pt x="198316" y="146572"/>
                    </a:cubicBezTo>
                    <a:cubicBezTo>
                      <a:pt x="198446" y="146311"/>
                      <a:pt x="198773" y="146181"/>
                      <a:pt x="199132" y="146181"/>
                    </a:cubicBezTo>
                    <a:cubicBezTo>
                      <a:pt x="199491" y="146181"/>
                      <a:pt x="199883" y="146311"/>
                      <a:pt x="200144" y="146572"/>
                    </a:cubicBezTo>
                    <a:cubicBezTo>
                      <a:pt x="200667" y="146834"/>
                      <a:pt x="200667" y="147618"/>
                      <a:pt x="200406" y="148140"/>
                    </a:cubicBezTo>
                    <a:cubicBezTo>
                      <a:pt x="200144" y="148924"/>
                      <a:pt x="199622" y="149447"/>
                      <a:pt x="199361" y="149969"/>
                    </a:cubicBezTo>
                    <a:cubicBezTo>
                      <a:pt x="198054" y="151014"/>
                      <a:pt x="196748" y="152582"/>
                      <a:pt x="195964" y="153366"/>
                    </a:cubicBezTo>
                    <a:cubicBezTo>
                      <a:pt x="195441" y="154411"/>
                      <a:pt x="194919" y="155456"/>
                      <a:pt x="195964" y="156501"/>
                    </a:cubicBezTo>
                    <a:cubicBezTo>
                      <a:pt x="196312" y="156763"/>
                      <a:pt x="196661" y="156879"/>
                      <a:pt x="197009" y="156879"/>
                    </a:cubicBezTo>
                    <a:cubicBezTo>
                      <a:pt x="197706" y="156879"/>
                      <a:pt x="198403" y="156414"/>
                      <a:pt x="199099" y="155717"/>
                    </a:cubicBezTo>
                    <a:cubicBezTo>
                      <a:pt x="200667" y="154411"/>
                      <a:pt x="202235" y="152843"/>
                      <a:pt x="204064" y="151276"/>
                    </a:cubicBezTo>
                    <a:cubicBezTo>
                      <a:pt x="204217" y="151123"/>
                      <a:pt x="204392" y="151059"/>
                      <a:pt x="204570" y="151059"/>
                    </a:cubicBezTo>
                    <a:cubicBezTo>
                      <a:pt x="205001" y="151059"/>
                      <a:pt x="205447" y="151429"/>
                      <a:pt x="205631" y="151798"/>
                    </a:cubicBezTo>
                    <a:cubicBezTo>
                      <a:pt x="205893" y="152321"/>
                      <a:pt x="205893" y="152582"/>
                      <a:pt x="205631" y="153105"/>
                    </a:cubicBezTo>
                    <a:cubicBezTo>
                      <a:pt x="205370" y="153888"/>
                      <a:pt x="204848" y="154672"/>
                      <a:pt x="204064" y="155195"/>
                    </a:cubicBezTo>
                    <a:cubicBezTo>
                      <a:pt x="203019" y="156501"/>
                      <a:pt x="201712" y="157808"/>
                      <a:pt x="200406" y="159114"/>
                    </a:cubicBezTo>
                    <a:cubicBezTo>
                      <a:pt x="199883" y="159898"/>
                      <a:pt x="199622" y="160682"/>
                      <a:pt x="199361" y="161727"/>
                    </a:cubicBezTo>
                    <a:cubicBezTo>
                      <a:pt x="199361" y="161988"/>
                      <a:pt x="199361" y="162511"/>
                      <a:pt x="199883" y="162772"/>
                    </a:cubicBezTo>
                    <a:cubicBezTo>
                      <a:pt x="200144" y="163033"/>
                      <a:pt x="200667" y="163033"/>
                      <a:pt x="200928" y="163033"/>
                    </a:cubicBezTo>
                    <a:cubicBezTo>
                      <a:pt x="202235" y="162772"/>
                      <a:pt x="203019" y="162250"/>
                      <a:pt x="203802" y="161204"/>
                    </a:cubicBezTo>
                    <a:cubicBezTo>
                      <a:pt x="205370" y="159898"/>
                      <a:pt x="206938" y="158069"/>
                      <a:pt x="208767" y="156501"/>
                    </a:cubicBezTo>
                    <a:cubicBezTo>
                      <a:pt x="209131" y="156228"/>
                      <a:pt x="209496" y="156114"/>
                      <a:pt x="209849" y="156114"/>
                    </a:cubicBezTo>
                    <a:cubicBezTo>
                      <a:pt x="210509" y="156114"/>
                      <a:pt x="211130" y="156513"/>
                      <a:pt x="211641" y="157024"/>
                    </a:cubicBezTo>
                    <a:cubicBezTo>
                      <a:pt x="212686" y="157546"/>
                      <a:pt x="212947" y="159114"/>
                      <a:pt x="212164" y="159898"/>
                    </a:cubicBezTo>
                    <a:cubicBezTo>
                      <a:pt x="211118" y="161204"/>
                      <a:pt x="210073" y="162511"/>
                      <a:pt x="209028" y="163556"/>
                    </a:cubicBezTo>
                    <a:cubicBezTo>
                      <a:pt x="204586" y="167998"/>
                      <a:pt x="200144" y="172178"/>
                      <a:pt x="195964" y="176620"/>
                    </a:cubicBezTo>
                    <a:cubicBezTo>
                      <a:pt x="194919" y="177927"/>
                      <a:pt x="193090" y="178972"/>
                      <a:pt x="192567" y="180801"/>
                    </a:cubicBezTo>
                    <a:cubicBezTo>
                      <a:pt x="192567" y="181585"/>
                      <a:pt x="192829" y="182107"/>
                      <a:pt x="193090" y="182630"/>
                    </a:cubicBezTo>
                    <a:cubicBezTo>
                      <a:pt x="193421" y="183127"/>
                      <a:pt x="193857" y="183309"/>
                      <a:pt x="194266" y="183309"/>
                    </a:cubicBezTo>
                    <a:cubicBezTo>
                      <a:pt x="194501" y="183309"/>
                      <a:pt x="194728" y="183248"/>
                      <a:pt x="194919" y="183152"/>
                    </a:cubicBezTo>
                    <a:cubicBezTo>
                      <a:pt x="195703" y="182630"/>
                      <a:pt x="196225" y="181846"/>
                      <a:pt x="197009" y="181323"/>
                    </a:cubicBezTo>
                    <a:cubicBezTo>
                      <a:pt x="202496" y="175575"/>
                      <a:pt x="208244" y="170088"/>
                      <a:pt x="213731" y="164340"/>
                    </a:cubicBezTo>
                    <a:cubicBezTo>
                      <a:pt x="215134" y="163065"/>
                      <a:pt x="216226" y="162412"/>
                      <a:pt x="217219" y="162412"/>
                    </a:cubicBezTo>
                    <a:cubicBezTo>
                      <a:pt x="218260" y="162412"/>
                      <a:pt x="219193" y="163130"/>
                      <a:pt x="220263" y="164601"/>
                    </a:cubicBezTo>
                    <a:cubicBezTo>
                      <a:pt x="220786" y="165124"/>
                      <a:pt x="220786" y="166430"/>
                      <a:pt x="220263" y="166953"/>
                    </a:cubicBezTo>
                    <a:cubicBezTo>
                      <a:pt x="210596" y="176881"/>
                      <a:pt x="203280" y="188378"/>
                      <a:pt x="193351" y="197784"/>
                    </a:cubicBezTo>
                    <a:cubicBezTo>
                      <a:pt x="190542" y="200459"/>
                      <a:pt x="189377" y="201902"/>
                      <a:pt x="188032" y="201902"/>
                    </a:cubicBezTo>
                    <a:cubicBezTo>
                      <a:pt x="186750" y="201902"/>
                      <a:pt x="185304" y="200590"/>
                      <a:pt x="182116" y="197784"/>
                    </a:cubicBezTo>
                    <a:cubicBezTo>
                      <a:pt x="147626" y="167737"/>
                      <a:pt x="112876" y="137428"/>
                      <a:pt x="78386" y="107380"/>
                    </a:cubicBezTo>
                    <a:lnTo>
                      <a:pt x="9930" y="47807"/>
                    </a:lnTo>
                    <a:cubicBezTo>
                      <a:pt x="9146" y="47023"/>
                      <a:pt x="7839" y="46501"/>
                      <a:pt x="7317" y="44410"/>
                    </a:cubicBezTo>
                    <a:lnTo>
                      <a:pt x="7317" y="44410"/>
                    </a:lnTo>
                    <a:cubicBezTo>
                      <a:pt x="9668" y="45194"/>
                      <a:pt x="12020" y="46762"/>
                      <a:pt x="13588" y="48852"/>
                    </a:cubicBezTo>
                    <a:cubicBezTo>
                      <a:pt x="14233" y="49497"/>
                      <a:pt x="15054" y="49965"/>
                      <a:pt x="15908" y="49965"/>
                    </a:cubicBezTo>
                    <a:cubicBezTo>
                      <a:pt x="16091" y="49965"/>
                      <a:pt x="16277" y="49944"/>
                      <a:pt x="16462" y="49897"/>
                    </a:cubicBezTo>
                    <a:cubicBezTo>
                      <a:pt x="17507" y="49375"/>
                      <a:pt x="17507" y="47546"/>
                      <a:pt x="16462" y="46239"/>
                    </a:cubicBezTo>
                    <a:cubicBezTo>
                      <a:pt x="15155" y="44672"/>
                      <a:pt x="13588" y="43365"/>
                      <a:pt x="11759" y="42059"/>
                    </a:cubicBezTo>
                    <a:cubicBezTo>
                      <a:pt x="10452" y="41014"/>
                      <a:pt x="10452" y="39968"/>
                      <a:pt x="11497" y="38662"/>
                    </a:cubicBezTo>
                    <a:cubicBezTo>
                      <a:pt x="13849" y="35788"/>
                      <a:pt x="16200" y="33175"/>
                      <a:pt x="18813" y="30562"/>
                    </a:cubicBezTo>
                    <a:cubicBezTo>
                      <a:pt x="25345" y="22724"/>
                      <a:pt x="32139" y="15146"/>
                      <a:pt x="38932" y="7569"/>
                    </a:cubicBezTo>
                    <a:cubicBezTo>
                      <a:pt x="39716" y="6524"/>
                      <a:pt x="40761" y="5479"/>
                      <a:pt x="41806" y="4695"/>
                    </a:cubicBezTo>
                    <a:cubicBezTo>
                      <a:pt x="42198" y="4303"/>
                      <a:pt x="42655" y="4107"/>
                      <a:pt x="43080" y="4107"/>
                    </a:cubicBezTo>
                    <a:close/>
                    <a:moveTo>
                      <a:pt x="43151" y="1"/>
                    </a:moveTo>
                    <a:cubicBezTo>
                      <a:pt x="41841" y="1"/>
                      <a:pt x="40526" y="406"/>
                      <a:pt x="39455" y="1298"/>
                    </a:cubicBezTo>
                    <a:cubicBezTo>
                      <a:pt x="38410" y="2605"/>
                      <a:pt x="37364" y="3650"/>
                      <a:pt x="36319" y="4956"/>
                    </a:cubicBezTo>
                    <a:lnTo>
                      <a:pt x="6794" y="38140"/>
                    </a:lnTo>
                    <a:cubicBezTo>
                      <a:pt x="785" y="45194"/>
                      <a:pt x="1" y="44410"/>
                      <a:pt x="7839" y="51204"/>
                    </a:cubicBezTo>
                    <a:lnTo>
                      <a:pt x="85441" y="118876"/>
                    </a:lnTo>
                    <a:cubicBezTo>
                      <a:pt x="112876" y="142915"/>
                      <a:pt x="140572" y="166953"/>
                      <a:pt x="168007" y="190991"/>
                    </a:cubicBezTo>
                    <a:cubicBezTo>
                      <a:pt x="173232" y="195433"/>
                      <a:pt x="178458" y="199874"/>
                      <a:pt x="183422" y="204316"/>
                    </a:cubicBezTo>
                    <a:cubicBezTo>
                      <a:pt x="184467" y="205361"/>
                      <a:pt x="184467" y="207452"/>
                      <a:pt x="186819" y="207452"/>
                    </a:cubicBezTo>
                    <a:cubicBezTo>
                      <a:pt x="188387" y="207190"/>
                      <a:pt x="189693" y="206668"/>
                      <a:pt x="191000" y="205361"/>
                    </a:cubicBezTo>
                    <a:cubicBezTo>
                      <a:pt x="192045" y="204578"/>
                      <a:pt x="192829" y="203532"/>
                      <a:pt x="193874" y="202749"/>
                    </a:cubicBezTo>
                    <a:cubicBezTo>
                      <a:pt x="205109" y="192820"/>
                      <a:pt x="213209" y="179756"/>
                      <a:pt x="223660" y="169043"/>
                    </a:cubicBezTo>
                    <a:cubicBezTo>
                      <a:pt x="226273" y="166691"/>
                      <a:pt x="225750" y="164079"/>
                      <a:pt x="222876" y="161466"/>
                    </a:cubicBezTo>
                    <a:cubicBezTo>
                      <a:pt x="222092" y="160682"/>
                      <a:pt x="221309" y="159898"/>
                      <a:pt x="220525" y="159114"/>
                    </a:cubicBezTo>
                    <a:lnTo>
                      <a:pt x="94847" y="44933"/>
                    </a:lnTo>
                    <a:lnTo>
                      <a:pt x="49906" y="4173"/>
                    </a:lnTo>
                    <a:cubicBezTo>
                      <a:pt x="48600" y="2344"/>
                      <a:pt x="46771" y="1298"/>
                      <a:pt x="44942" y="253"/>
                    </a:cubicBezTo>
                    <a:cubicBezTo>
                      <a:pt x="44363" y="88"/>
                      <a:pt x="43757" y="1"/>
                      <a:pt x="43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9"/>
              <p:cNvSpPr/>
              <p:nvPr/>
            </p:nvSpPr>
            <p:spPr>
              <a:xfrm>
                <a:off x="2598275" y="1238000"/>
                <a:ext cx="313575" cy="334325"/>
              </a:xfrm>
              <a:custGeom>
                <a:avLst/>
                <a:gdLst/>
                <a:ahLst/>
                <a:cxnLst/>
                <a:rect l="l" t="t" r="r" b="b"/>
                <a:pathLst>
                  <a:path w="12543" h="13373" extrusionOk="0">
                    <a:moveTo>
                      <a:pt x="10050" y="0"/>
                    </a:moveTo>
                    <a:cubicBezTo>
                      <a:pt x="9637" y="0"/>
                      <a:pt x="9245" y="143"/>
                      <a:pt x="8884" y="504"/>
                    </a:cubicBezTo>
                    <a:cubicBezTo>
                      <a:pt x="5488" y="3639"/>
                      <a:pt x="2614" y="7036"/>
                      <a:pt x="262" y="10955"/>
                    </a:cubicBezTo>
                    <a:cubicBezTo>
                      <a:pt x="1" y="11478"/>
                      <a:pt x="1" y="12262"/>
                      <a:pt x="523" y="12784"/>
                    </a:cubicBezTo>
                    <a:cubicBezTo>
                      <a:pt x="785" y="13176"/>
                      <a:pt x="1177" y="13372"/>
                      <a:pt x="1601" y="13372"/>
                    </a:cubicBezTo>
                    <a:cubicBezTo>
                      <a:pt x="2026" y="13372"/>
                      <a:pt x="2483" y="13176"/>
                      <a:pt x="2875" y="12784"/>
                    </a:cubicBezTo>
                    <a:cubicBezTo>
                      <a:pt x="6480" y="9179"/>
                      <a:pt x="9831" y="5321"/>
                      <a:pt x="12428" y="958"/>
                    </a:cubicBezTo>
                    <a:lnTo>
                      <a:pt x="12428" y="958"/>
                    </a:lnTo>
                    <a:cubicBezTo>
                      <a:pt x="12466" y="981"/>
                      <a:pt x="12504" y="1004"/>
                      <a:pt x="12542" y="1027"/>
                    </a:cubicBezTo>
                    <a:lnTo>
                      <a:pt x="12542" y="765"/>
                    </a:lnTo>
                    <a:cubicBezTo>
                      <a:pt x="12505" y="830"/>
                      <a:pt x="12466" y="894"/>
                      <a:pt x="12428" y="958"/>
                    </a:cubicBezTo>
                    <a:lnTo>
                      <a:pt x="12428" y="958"/>
                    </a:lnTo>
                    <a:cubicBezTo>
                      <a:pt x="11611" y="469"/>
                      <a:pt x="10797" y="0"/>
                      <a:pt x="10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6" name="Google Shape;846;p29"/>
          <p:cNvGrpSpPr/>
          <p:nvPr/>
        </p:nvGrpSpPr>
        <p:grpSpPr>
          <a:xfrm>
            <a:off x="20397" y="51081"/>
            <a:ext cx="8767565" cy="4997647"/>
            <a:chOff x="20397" y="51081"/>
            <a:chExt cx="8767565" cy="4997647"/>
          </a:xfrm>
        </p:grpSpPr>
        <p:grpSp>
          <p:nvGrpSpPr>
            <p:cNvPr id="847" name="Google Shape;847;p29"/>
            <p:cNvGrpSpPr/>
            <p:nvPr/>
          </p:nvGrpSpPr>
          <p:grpSpPr>
            <a:xfrm flipH="1">
              <a:off x="228317" y="51081"/>
              <a:ext cx="8559644" cy="4997647"/>
              <a:chOff x="473065" y="79706"/>
              <a:chExt cx="8559644" cy="4997647"/>
            </a:xfrm>
          </p:grpSpPr>
          <p:sp>
            <p:nvSpPr>
              <p:cNvPr id="848" name="Google Shape;848;p29"/>
              <p:cNvSpPr/>
              <p:nvPr/>
            </p:nvSpPr>
            <p:spPr>
              <a:xfrm>
                <a:off x="473065" y="446791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618672" y="7970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8719587" y="4763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520322" y="40445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2" name="Google Shape;852;p29"/>
            <p:cNvSpPr/>
            <p:nvPr/>
          </p:nvSpPr>
          <p:spPr>
            <a:xfrm>
              <a:off x="6899230" y="4691747"/>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20397" y="433435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5" name="Google Shape;855;p29"/>
          <p:cNvSpPr txBox="1">
            <a:spLocks noGrp="1"/>
          </p:cNvSpPr>
          <p:nvPr>
            <p:ph type="subTitle" idx="1"/>
          </p:nvPr>
        </p:nvSpPr>
        <p:spPr>
          <a:xfrm>
            <a:off x="965400" y="1665075"/>
            <a:ext cx="3808200" cy="21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856" name="Google Shape;856;p29"/>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CUSTOM_19">
    <p:bg>
      <p:bgPr>
        <a:blipFill>
          <a:blip r:embed="rId2">
            <a:alphaModFix/>
          </a:blip>
          <a:stretch>
            <a:fillRect/>
          </a:stretch>
        </a:blipFill>
        <a:effectLst/>
      </p:bgPr>
    </p:bg>
    <p:spTree>
      <p:nvGrpSpPr>
        <p:cNvPr id="1" name="Shape 857"/>
        <p:cNvGrpSpPr/>
        <p:nvPr/>
      </p:nvGrpSpPr>
      <p:grpSpPr>
        <a:xfrm>
          <a:off x="0" y="0"/>
          <a:ext cx="0" cy="0"/>
          <a:chOff x="0" y="0"/>
          <a:chExt cx="0" cy="0"/>
        </a:xfrm>
      </p:grpSpPr>
      <p:grpSp>
        <p:nvGrpSpPr>
          <p:cNvPr id="858" name="Google Shape;858;p30"/>
          <p:cNvGrpSpPr/>
          <p:nvPr/>
        </p:nvGrpSpPr>
        <p:grpSpPr>
          <a:xfrm>
            <a:off x="284302" y="164575"/>
            <a:ext cx="8664451" cy="4857124"/>
            <a:chOff x="284302" y="164575"/>
            <a:chExt cx="8664451" cy="4857124"/>
          </a:xfrm>
        </p:grpSpPr>
        <p:grpSp>
          <p:nvGrpSpPr>
            <p:cNvPr id="859" name="Google Shape;859;p30"/>
            <p:cNvGrpSpPr/>
            <p:nvPr/>
          </p:nvGrpSpPr>
          <p:grpSpPr>
            <a:xfrm rot="-819630">
              <a:off x="323674" y="4221479"/>
              <a:ext cx="1996507" cy="572562"/>
              <a:chOff x="230550" y="1790725"/>
              <a:chExt cx="6833500" cy="1959725"/>
            </a:xfrm>
          </p:grpSpPr>
          <p:sp>
            <p:nvSpPr>
              <p:cNvPr id="860" name="Google Shape;860;p30"/>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30"/>
            <p:cNvGrpSpPr/>
            <p:nvPr/>
          </p:nvGrpSpPr>
          <p:grpSpPr>
            <a:xfrm>
              <a:off x="7682989" y="3993827"/>
              <a:ext cx="1101158" cy="953999"/>
              <a:chOff x="607750" y="239800"/>
              <a:chExt cx="6043675" cy="5236000"/>
            </a:xfrm>
          </p:grpSpPr>
          <p:sp>
            <p:nvSpPr>
              <p:cNvPr id="875" name="Google Shape;875;p30"/>
              <p:cNvSpPr/>
              <p:nvPr/>
            </p:nvSpPr>
            <p:spPr>
              <a:xfrm>
                <a:off x="961625" y="578925"/>
                <a:ext cx="5398375" cy="4718025"/>
              </a:xfrm>
              <a:custGeom>
                <a:avLst/>
                <a:gdLst/>
                <a:ahLst/>
                <a:cxnLst/>
                <a:rect l="l" t="t" r="r" b="b"/>
                <a:pathLst>
                  <a:path w="215935" h="188721" extrusionOk="0">
                    <a:moveTo>
                      <a:pt x="84417" y="0"/>
                    </a:moveTo>
                    <a:cubicBezTo>
                      <a:pt x="81066" y="0"/>
                      <a:pt x="77827" y="1001"/>
                      <a:pt x="75217" y="3299"/>
                    </a:cubicBezTo>
                    <a:cubicBezTo>
                      <a:pt x="69943" y="8017"/>
                      <a:pt x="69388" y="16066"/>
                      <a:pt x="69388" y="23282"/>
                    </a:cubicBezTo>
                    <a:lnTo>
                      <a:pt x="68278" y="90727"/>
                    </a:lnTo>
                    <a:lnTo>
                      <a:pt x="66058" y="85176"/>
                    </a:lnTo>
                    <a:cubicBezTo>
                      <a:pt x="65350" y="92956"/>
                      <a:pt x="57033" y="96931"/>
                      <a:pt x="49101" y="96931"/>
                    </a:cubicBezTo>
                    <a:cubicBezTo>
                      <a:pt x="47695" y="96931"/>
                      <a:pt x="46301" y="96806"/>
                      <a:pt x="44964" y="96555"/>
                    </a:cubicBezTo>
                    <a:cubicBezTo>
                      <a:pt x="36360" y="95167"/>
                      <a:pt x="28033" y="90449"/>
                      <a:pt x="18874" y="90449"/>
                    </a:cubicBezTo>
                    <a:cubicBezTo>
                      <a:pt x="9993" y="90449"/>
                      <a:pt x="1" y="98776"/>
                      <a:pt x="3331" y="107102"/>
                    </a:cubicBezTo>
                    <a:cubicBezTo>
                      <a:pt x="5659" y="113051"/>
                      <a:pt x="12567" y="114902"/>
                      <a:pt x="18887" y="114902"/>
                    </a:cubicBezTo>
                    <a:cubicBezTo>
                      <a:pt x="19349" y="114902"/>
                      <a:pt x="19808" y="114892"/>
                      <a:pt x="20262" y="114874"/>
                    </a:cubicBezTo>
                    <a:cubicBezTo>
                      <a:pt x="22800" y="114874"/>
                      <a:pt x="25418" y="114712"/>
                      <a:pt x="27994" y="114712"/>
                    </a:cubicBezTo>
                    <a:cubicBezTo>
                      <a:pt x="32180" y="114712"/>
                      <a:pt x="36254" y="115138"/>
                      <a:pt x="39690" y="117371"/>
                    </a:cubicBezTo>
                    <a:cubicBezTo>
                      <a:pt x="49405" y="123200"/>
                      <a:pt x="47462" y="137633"/>
                      <a:pt x="45241" y="148735"/>
                    </a:cubicBezTo>
                    <a:cubicBezTo>
                      <a:pt x="43021" y="159837"/>
                      <a:pt x="43576" y="175102"/>
                      <a:pt x="53846" y="178710"/>
                    </a:cubicBezTo>
                    <a:cubicBezTo>
                      <a:pt x="55326" y="179255"/>
                      <a:pt x="56791" y="179506"/>
                      <a:pt x="58228" y="179506"/>
                    </a:cubicBezTo>
                    <a:cubicBezTo>
                      <a:pt x="67027" y="179506"/>
                      <a:pt x="74808" y="170130"/>
                      <a:pt x="79103" y="161779"/>
                    </a:cubicBezTo>
                    <a:cubicBezTo>
                      <a:pt x="84201" y="152388"/>
                      <a:pt x="91374" y="140922"/>
                      <a:pt x="101625" y="140922"/>
                    </a:cubicBezTo>
                    <a:cubicBezTo>
                      <a:pt x="101978" y="140922"/>
                      <a:pt x="102334" y="140935"/>
                      <a:pt x="102694" y="140963"/>
                    </a:cubicBezTo>
                    <a:cubicBezTo>
                      <a:pt x="113796" y="141796"/>
                      <a:pt x="119347" y="154286"/>
                      <a:pt x="122400" y="164832"/>
                    </a:cubicBezTo>
                    <a:cubicBezTo>
                      <a:pt x="125731" y="175379"/>
                      <a:pt x="131282" y="187869"/>
                      <a:pt x="142106" y="188702"/>
                    </a:cubicBezTo>
                    <a:cubicBezTo>
                      <a:pt x="142356" y="188714"/>
                      <a:pt x="142604" y="188720"/>
                      <a:pt x="142850" y="188720"/>
                    </a:cubicBezTo>
                    <a:cubicBezTo>
                      <a:pt x="153531" y="188720"/>
                      <a:pt x="160493" y="177085"/>
                      <a:pt x="163478" y="166775"/>
                    </a:cubicBezTo>
                    <a:cubicBezTo>
                      <a:pt x="169029" y="145126"/>
                      <a:pt x="168196" y="120424"/>
                      <a:pt x="183184" y="104327"/>
                    </a:cubicBezTo>
                    <a:cubicBezTo>
                      <a:pt x="189290" y="97388"/>
                      <a:pt x="197339" y="92947"/>
                      <a:pt x="204000" y="86841"/>
                    </a:cubicBezTo>
                    <a:cubicBezTo>
                      <a:pt x="210661" y="80735"/>
                      <a:pt x="215934" y="71853"/>
                      <a:pt x="213992" y="63249"/>
                    </a:cubicBezTo>
                    <a:cubicBezTo>
                      <a:pt x="211494" y="55200"/>
                      <a:pt x="204833" y="49372"/>
                      <a:pt x="196784" y="48262"/>
                    </a:cubicBezTo>
                    <a:cubicBezTo>
                      <a:pt x="194451" y="47951"/>
                      <a:pt x="192141" y="47792"/>
                      <a:pt x="189852" y="47792"/>
                    </a:cubicBezTo>
                    <a:cubicBezTo>
                      <a:pt x="183970" y="47792"/>
                      <a:pt x="178231" y="48839"/>
                      <a:pt x="172637" y="51037"/>
                    </a:cubicBezTo>
                    <a:cubicBezTo>
                      <a:pt x="162084" y="54676"/>
                      <a:pt x="150339" y="59388"/>
                      <a:pt x="139590" y="59388"/>
                    </a:cubicBezTo>
                    <a:cubicBezTo>
                      <a:pt x="133941" y="59388"/>
                      <a:pt x="128568" y="58087"/>
                      <a:pt x="123788" y="54645"/>
                    </a:cubicBezTo>
                    <a:cubicBezTo>
                      <a:pt x="116572" y="49372"/>
                      <a:pt x="113241" y="40213"/>
                      <a:pt x="110466" y="31609"/>
                    </a:cubicBezTo>
                    <a:cubicBezTo>
                      <a:pt x="107968" y="22727"/>
                      <a:pt x="105747" y="13568"/>
                      <a:pt x="99641" y="6907"/>
                    </a:cubicBezTo>
                    <a:cubicBezTo>
                      <a:pt x="95832" y="2752"/>
                      <a:pt x="89972" y="0"/>
                      <a:pt x="84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607750" y="239800"/>
                <a:ext cx="6043675" cy="5236000"/>
              </a:xfrm>
              <a:custGeom>
                <a:avLst/>
                <a:gdLst/>
                <a:ahLst/>
                <a:cxnLst/>
                <a:rect l="l" t="t" r="r" b="b"/>
                <a:pathLst>
                  <a:path w="241747" h="209440" extrusionOk="0">
                    <a:moveTo>
                      <a:pt x="102026" y="4234"/>
                    </a:moveTo>
                    <a:cubicBezTo>
                      <a:pt x="106090" y="4234"/>
                      <a:pt x="110104" y="5645"/>
                      <a:pt x="113241" y="8259"/>
                    </a:cubicBezTo>
                    <a:cubicBezTo>
                      <a:pt x="117682" y="11868"/>
                      <a:pt x="121290" y="16308"/>
                      <a:pt x="123510" y="21582"/>
                    </a:cubicBezTo>
                    <a:cubicBezTo>
                      <a:pt x="126563" y="27688"/>
                      <a:pt x="128784" y="34072"/>
                      <a:pt x="129617" y="41010"/>
                    </a:cubicBezTo>
                    <a:cubicBezTo>
                      <a:pt x="130449" y="46284"/>
                      <a:pt x="131282" y="51280"/>
                      <a:pt x="132392" y="56553"/>
                    </a:cubicBezTo>
                    <a:cubicBezTo>
                      <a:pt x="132947" y="59329"/>
                      <a:pt x="133780" y="62104"/>
                      <a:pt x="134890" y="64880"/>
                    </a:cubicBezTo>
                    <a:cubicBezTo>
                      <a:pt x="137489" y="70598"/>
                      <a:pt x="143253" y="74369"/>
                      <a:pt x="149445" y="74369"/>
                    </a:cubicBezTo>
                    <a:cubicBezTo>
                      <a:pt x="149865" y="74369"/>
                      <a:pt x="150287" y="74352"/>
                      <a:pt x="150710" y="74316"/>
                    </a:cubicBezTo>
                    <a:cubicBezTo>
                      <a:pt x="155151" y="73761"/>
                      <a:pt x="159592" y="72651"/>
                      <a:pt x="164033" y="70708"/>
                    </a:cubicBezTo>
                    <a:cubicBezTo>
                      <a:pt x="169861" y="68210"/>
                      <a:pt x="175690" y="65990"/>
                      <a:pt x="181518" y="63769"/>
                    </a:cubicBezTo>
                    <a:cubicBezTo>
                      <a:pt x="186514" y="61827"/>
                      <a:pt x="191510" y="60161"/>
                      <a:pt x="196784" y="59051"/>
                    </a:cubicBezTo>
                    <a:cubicBezTo>
                      <a:pt x="199298" y="58567"/>
                      <a:pt x="201880" y="58320"/>
                      <a:pt x="204471" y="58320"/>
                    </a:cubicBezTo>
                    <a:cubicBezTo>
                      <a:pt x="209315" y="58320"/>
                      <a:pt x="214189" y="59186"/>
                      <a:pt x="218710" y="60994"/>
                    </a:cubicBezTo>
                    <a:cubicBezTo>
                      <a:pt x="226759" y="64325"/>
                      <a:pt x="232865" y="71541"/>
                      <a:pt x="234530" y="80145"/>
                    </a:cubicBezTo>
                    <a:cubicBezTo>
                      <a:pt x="237583" y="88471"/>
                      <a:pt x="234253" y="97908"/>
                      <a:pt x="226481" y="102904"/>
                    </a:cubicBezTo>
                    <a:cubicBezTo>
                      <a:pt x="223428" y="104847"/>
                      <a:pt x="220098" y="107067"/>
                      <a:pt x="216767" y="109288"/>
                    </a:cubicBezTo>
                    <a:cubicBezTo>
                      <a:pt x="212326" y="112341"/>
                      <a:pt x="207608" y="115394"/>
                      <a:pt x="202890" y="118447"/>
                    </a:cubicBezTo>
                    <a:cubicBezTo>
                      <a:pt x="198449" y="121500"/>
                      <a:pt x="194286" y="125108"/>
                      <a:pt x="190400" y="129271"/>
                    </a:cubicBezTo>
                    <a:cubicBezTo>
                      <a:pt x="186514" y="133434"/>
                      <a:pt x="184294" y="138708"/>
                      <a:pt x="184294" y="144259"/>
                    </a:cubicBezTo>
                    <a:cubicBezTo>
                      <a:pt x="184016" y="150642"/>
                      <a:pt x="183739" y="157304"/>
                      <a:pt x="183184" y="163687"/>
                    </a:cubicBezTo>
                    <a:cubicBezTo>
                      <a:pt x="182351" y="174789"/>
                      <a:pt x="178188" y="185614"/>
                      <a:pt x="170971" y="194218"/>
                    </a:cubicBezTo>
                    <a:cubicBezTo>
                      <a:pt x="167918" y="198103"/>
                      <a:pt x="164033" y="200879"/>
                      <a:pt x="159869" y="203099"/>
                    </a:cubicBezTo>
                    <a:cubicBezTo>
                      <a:pt x="157751" y="204285"/>
                      <a:pt x="155478" y="204851"/>
                      <a:pt x="153255" y="204851"/>
                    </a:cubicBezTo>
                    <a:cubicBezTo>
                      <a:pt x="148195" y="204851"/>
                      <a:pt x="143395" y="201922"/>
                      <a:pt x="141274" y="196716"/>
                    </a:cubicBezTo>
                    <a:cubicBezTo>
                      <a:pt x="140996" y="196438"/>
                      <a:pt x="140996" y="195883"/>
                      <a:pt x="140719" y="195606"/>
                    </a:cubicBezTo>
                    <a:cubicBezTo>
                      <a:pt x="137665" y="187834"/>
                      <a:pt x="135445" y="179508"/>
                      <a:pt x="134335" y="171181"/>
                    </a:cubicBezTo>
                    <a:cubicBezTo>
                      <a:pt x="133780" y="170904"/>
                      <a:pt x="133225" y="170626"/>
                      <a:pt x="132670" y="170071"/>
                    </a:cubicBezTo>
                    <a:cubicBezTo>
                      <a:pt x="130727" y="167573"/>
                      <a:pt x="129061" y="164798"/>
                      <a:pt x="127119" y="162300"/>
                    </a:cubicBezTo>
                    <a:cubicBezTo>
                      <a:pt x="124093" y="160354"/>
                      <a:pt x="120562" y="159251"/>
                      <a:pt x="117050" y="159251"/>
                    </a:cubicBezTo>
                    <a:cubicBezTo>
                      <a:pt x="116053" y="159251"/>
                      <a:pt x="115056" y="159340"/>
                      <a:pt x="114074" y="159524"/>
                    </a:cubicBezTo>
                    <a:cubicBezTo>
                      <a:pt x="109911" y="160079"/>
                      <a:pt x="106025" y="162300"/>
                      <a:pt x="103804" y="165908"/>
                    </a:cubicBezTo>
                    <a:cubicBezTo>
                      <a:pt x="101862" y="168683"/>
                      <a:pt x="100474" y="171736"/>
                      <a:pt x="98809" y="174789"/>
                    </a:cubicBezTo>
                    <a:cubicBezTo>
                      <a:pt x="96588" y="178675"/>
                      <a:pt x="93813" y="182561"/>
                      <a:pt x="90482" y="185614"/>
                    </a:cubicBezTo>
                    <a:cubicBezTo>
                      <a:pt x="85929" y="190622"/>
                      <a:pt x="79695" y="193203"/>
                      <a:pt x="73158" y="193203"/>
                    </a:cubicBezTo>
                    <a:cubicBezTo>
                      <a:pt x="71726" y="193203"/>
                      <a:pt x="70280" y="193079"/>
                      <a:pt x="68833" y="192830"/>
                    </a:cubicBezTo>
                    <a:cubicBezTo>
                      <a:pt x="60507" y="191720"/>
                      <a:pt x="54678" y="183948"/>
                      <a:pt x="56343" y="175622"/>
                    </a:cubicBezTo>
                    <a:cubicBezTo>
                      <a:pt x="56899" y="172569"/>
                      <a:pt x="57731" y="169793"/>
                      <a:pt x="58564" y="167295"/>
                    </a:cubicBezTo>
                    <a:cubicBezTo>
                      <a:pt x="59674" y="163687"/>
                      <a:pt x="61062" y="160357"/>
                      <a:pt x="62172" y="156749"/>
                    </a:cubicBezTo>
                    <a:cubicBezTo>
                      <a:pt x="62727" y="154806"/>
                      <a:pt x="63282" y="152585"/>
                      <a:pt x="63560" y="150365"/>
                    </a:cubicBezTo>
                    <a:cubicBezTo>
                      <a:pt x="64947" y="143149"/>
                      <a:pt x="60229" y="135932"/>
                      <a:pt x="53013" y="134545"/>
                    </a:cubicBezTo>
                    <a:cubicBezTo>
                      <a:pt x="49127" y="133712"/>
                      <a:pt x="45241" y="133434"/>
                      <a:pt x="41633" y="133434"/>
                    </a:cubicBezTo>
                    <a:cubicBezTo>
                      <a:pt x="39968" y="133527"/>
                      <a:pt x="38334" y="133558"/>
                      <a:pt x="36709" y="133558"/>
                    </a:cubicBezTo>
                    <a:cubicBezTo>
                      <a:pt x="33461" y="133558"/>
                      <a:pt x="30254" y="133434"/>
                      <a:pt x="26923" y="133434"/>
                    </a:cubicBezTo>
                    <a:cubicBezTo>
                      <a:pt x="23315" y="133434"/>
                      <a:pt x="19429" y="132602"/>
                      <a:pt x="15821" y="131214"/>
                    </a:cubicBezTo>
                    <a:cubicBezTo>
                      <a:pt x="7772" y="128994"/>
                      <a:pt x="4997" y="119002"/>
                      <a:pt x="10825" y="113173"/>
                    </a:cubicBezTo>
                    <a:cubicBezTo>
                      <a:pt x="16992" y="106058"/>
                      <a:pt x="24171" y="101375"/>
                      <a:pt x="33403" y="101375"/>
                    </a:cubicBezTo>
                    <a:cubicBezTo>
                      <a:pt x="34975" y="101375"/>
                      <a:pt x="36607" y="101511"/>
                      <a:pt x="38303" y="101794"/>
                    </a:cubicBezTo>
                    <a:cubicBezTo>
                      <a:pt x="42743" y="102626"/>
                      <a:pt x="47184" y="103459"/>
                      <a:pt x="51625" y="104292"/>
                    </a:cubicBezTo>
                    <a:cubicBezTo>
                      <a:pt x="53687" y="104609"/>
                      <a:pt x="55726" y="104767"/>
                      <a:pt x="57736" y="104767"/>
                    </a:cubicBezTo>
                    <a:cubicBezTo>
                      <a:pt x="62761" y="104767"/>
                      <a:pt x="67604" y="103776"/>
                      <a:pt x="72164" y="101794"/>
                    </a:cubicBezTo>
                    <a:cubicBezTo>
                      <a:pt x="75217" y="100684"/>
                      <a:pt x="77715" y="98463"/>
                      <a:pt x="79102" y="95688"/>
                    </a:cubicBezTo>
                    <a:cubicBezTo>
                      <a:pt x="81045" y="90969"/>
                      <a:pt x="82156" y="85973"/>
                      <a:pt x="81878" y="80978"/>
                    </a:cubicBezTo>
                    <a:cubicBezTo>
                      <a:pt x="81323" y="70153"/>
                      <a:pt x="80213" y="59329"/>
                      <a:pt x="78270" y="48504"/>
                    </a:cubicBezTo>
                    <a:cubicBezTo>
                      <a:pt x="76605" y="40455"/>
                      <a:pt x="76882" y="32129"/>
                      <a:pt x="79102" y="24357"/>
                    </a:cubicBezTo>
                    <a:cubicBezTo>
                      <a:pt x="80768" y="15753"/>
                      <a:pt x="86874" y="8815"/>
                      <a:pt x="94923" y="5762"/>
                    </a:cubicBezTo>
                    <a:cubicBezTo>
                      <a:pt x="97194" y="4729"/>
                      <a:pt x="99619" y="4234"/>
                      <a:pt x="102026" y="4234"/>
                    </a:cubicBezTo>
                    <a:close/>
                    <a:moveTo>
                      <a:pt x="102048" y="1"/>
                    </a:moveTo>
                    <a:cubicBezTo>
                      <a:pt x="99252" y="1"/>
                      <a:pt x="96446" y="525"/>
                      <a:pt x="93813" y="1598"/>
                    </a:cubicBezTo>
                    <a:cubicBezTo>
                      <a:pt x="86596" y="4096"/>
                      <a:pt x="81045" y="9092"/>
                      <a:pt x="77715" y="15753"/>
                    </a:cubicBezTo>
                    <a:cubicBezTo>
                      <a:pt x="75217" y="20749"/>
                      <a:pt x="73829" y="25745"/>
                      <a:pt x="73274" y="31296"/>
                    </a:cubicBezTo>
                    <a:cubicBezTo>
                      <a:pt x="72996" y="37957"/>
                      <a:pt x="73274" y="44618"/>
                      <a:pt x="74384" y="51557"/>
                    </a:cubicBezTo>
                    <a:cubicBezTo>
                      <a:pt x="75217" y="57386"/>
                      <a:pt x="76049" y="63492"/>
                      <a:pt x="76882" y="69320"/>
                    </a:cubicBezTo>
                    <a:lnTo>
                      <a:pt x="76882" y="69876"/>
                    </a:lnTo>
                    <a:cubicBezTo>
                      <a:pt x="77160" y="74316"/>
                      <a:pt x="77437" y="78480"/>
                      <a:pt x="77715" y="82920"/>
                    </a:cubicBezTo>
                    <a:cubicBezTo>
                      <a:pt x="77992" y="86529"/>
                      <a:pt x="77160" y="90137"/>
                      <a:pt x="75772" y="93190"/>
                    </a:cubicBezTo>
                    <a:cubicBezTo>
                      <a:pt x="74662" y="95688"/>
                      <a:pt x="72441" y="97630"/>
                      <a:pt x="69943" y="98463"/>
                    </a:cubicBezTo>
                    <a:cubicBezTo>
                      <a:pt x="66244" y="100021"/>
                      <a:pt x="62271" y="100896"/>
                      <a:pt x="58216" y="100896"/>
                    </a:cubicBezTo>
                    <a:cubicBezTo>
                      <a:pt x="56492" y="100896"/>
                      <a:pt x="54752" y="100737"/>
                      <a:pt x="53013" y="100406"/>
                    </a:cubicBezTo>
                    <a:cubicBezTo>
                      <a:pt x="48294" y="99573"/>
                      <a:pt x="43576" y="98741"/>
                      <a:pt x="38580" y="97908"/>
                    </a:cubicBezTo>
                    <a:cubicBezTo>
                      <a:pt x="36898" y="97646"/>
                      <a:pt x="35262" y="97521"/>
                      <a:pt x="33668" y="97521"/>
                    </a:cubicBezTo>
                    <a:cubicBezTo>
                      <a:pt x="23430" y="97521"/>
                      <a:pt x="14977" y="102712"/>
                      <a:pt x="7772" y="110398"/>
                    </a:cubicBezTo>
                    <a:cubicBezTo>
                      <a:pt x="1" y="118724"/>
                      <a:pt x="3887" y="132602"/>
                      <a:pt x="14711" y="135655"/>
                    </a:cubicBezTo>
                    <a:cubicBezTo>
                      <a:pt x="18597" y="137043"/>
                      <a:pt x="22760" y="137875"/>
                      <a:pt x="26923" y="138153"/>
                    </a:cubicBezTo>
                    <a:cubicBezTo>
                      <a:pt x="31642" y="138153"/>
                      <a:pt x="36360" y="138430"/>
                      <a:pt x="41356" y="138430"/>
                    </a:cubicBezTo>
                    <a:cubicBezTo>
                      <a:pt x="42188" y="138361"/>
                      <a:pt x="43021" y="138326"/>
                      <a:pt x="43854" y="138326"/>
                    </a:cubicBezTo>
                    <a:cubicBezTo>
                      <a:pt x="46352" y="138326"/>
                      <a:pt x="48850" y="138638"/>
                      <a:pt x="51348" y="139263"/>
                    </a:cubicBezTo>
                    <a:cubicBezTo>
                      <a:pt x="58009" y="140651"/>
                      <a:pt x="60784" y="144814"/>
                      <a:pt x="59396" y="151475"/>
                    </a:cubicBezTo>
                    <a:cubicBezTo>
                      <a:pt x="58564" y="155361"/>
                      <a:pt x="57176" y="159247"/>
                      <a:pt x="56066" y="163132"/>
                    </a:cubicBezTo>
                    <a:cubicBezTo>
                      <a:pt x="54678" y="166740"/>
                      <a:pt x="53568" y="170626"/>
                      <a:pt x="52458" y="174234"/>
                    </a:cubicBezTo>
                    <a:cubicBezTo>
                      <a:pt x="49960" y="185614"/>
                      <a:pt x="57731" y="196716"/>
                      <a:pt x="69388" y="197826"/>
                    </a:cubicBezTo>
                    <a:cubicBezTo>
                      <a:pt x="70206" y="197900"/>
                      <a:pt x="71024" y="197935"/>
                      <a:pt x="71842" y="197935"/>
                    </a:cubicBezTo>
                    <a:cubicBezTo>
                      <a:pt x="74077" y="197935"/>
                      <a:pt x="76312" y="197677"/>
                      <a:pt x="78547" y="197271"/>
                    </a:cubicBezTo>
                    <a:cubicBezTo>
                      <a:pt x="86874" y="195606"/>
                      <a:pt x="94090" y="190610"/>
                      <a:pt x="98531" y="183671"/>
                    </a:cubicBezTo>
                    <a:cubicBezTo>
                      <a:pt x="101306" y="179230"/>
                      <a:pt x="103804" y="174512"/>
                      <a:pt x="106857" y="170071"/>
                    </a:cubicBezTo>
                    <a:cubicBezTo>
                      <a:pt x="108956" y="165734"/>
                      <a:pt x="113030" y="163583"/>
                      <a:pt x="117158" y="163583"/>
                    </a:cubicBezTo>
                    <a:cubicBezTo>
                      <a:pt x="121219" y="163583"/>
                      <a:pt x="125334" y="165664"/>
                      <a:pt x="127674" y="169793"/>
                    </a:cubicBezTo>
                    <a:cubicBezTo>
                      <a:pt x="128784" y="171736"/>
                      <a:pt x="129894" y="173957"/>
                      <a:pt x="130449" y="176455"/>
                    </a:cubicBezTo>
                    <a:cubicBezTo>
                      <a:pt x="131559" y="179230"/>
                      <a:pt x="132114" y="182283"/>
                      <a:pt x="132947" y="185336"/>
                    </a:cubicBezTo>
                    <a:cubicBezTo>
                      <a:pt x="134057" y="190610"/>
                      <a:pt x="136000" y="195606"/>
                      <a:pt x="138498" y="200324"/>
                    </a:cubicBezTo>
                    <a:cubicBezTo>
                      <a:pt x="141284" y="206094"/>
                      <a:pt x="147065" y="209439"/>
                      <a:pt x="153081" y="209439"/>
                    </a:cubicBezTo>
                    <a:cubicBezTo>
                      <a:pt x="155456" y="209439"/>
                      <a:pt x="157868" y="208918"/>
                      <a:pt x="160147" y="207818"/>
                    </a:cubicBezTo>
                    <a:cubicBezTo>
                      <a:pt x="167363" y="205042"/>
                      <a:pt x="173469" y="199769"/>
                      <a:pt x="177355" y="193108"/>
                    </a:cubicBezTo>
                    <a:cubicBezTo>
                      <a:pt x="182073" y="186169"/>
                      <a:pt x="185404" y="178120"/>
                      <a:pt x="186792" y="169793"/>
                    </a:cubicBezTo>
                    <a:cubicBezTo>
                      <a:pt x="187902" y="162022"/>
                      <a:pt x="188457" y="154528"/>
                      <a:pt x="188179" y="146757"/>
                    </a:cubicBezTo>
                    <a:cubicBezTo>
                      <a:pt x="188457" y="140096"/>
                      <a:pt x="191233" y="133989"/>
                      <a:pt x="196228" y="129549"/>
                    </a:cubicBezTo>
                    <a:cubicBezTo>
                      <a:pt x="202057" y="124553"/>
                      <a:pt x="208441" y="119834"/>
                      <a:pt x="215102" y="115671"/>
                    </a:cubicBezTo>
                    <a:cubicBezTo>
                      <a:pt x="219265" y="113173"/>
                      <a:pt x="223428" y="110398"/>
                      <a:pt x="227592" y="107622"/>
                    </a:cubicBezTo>
                    <a:cubicBezTo>
                      <a:pt x="230922" y="105124"/>
                      <a:pt x="233698" y="102349"/>
                      <a:pt x="236196" y="99296"/>
                    </a:cubicBezTo>
                    <a:cubicBezTo>
                      <a:pt x="237861" y="97075"/>
                      <a:pt x="239249" y="94300"/>
                      <a:pt x="239526" y="91524"/>
                    </a:cubicBezTo>
                    <a:cubicBezTo>
                      <a:pt x="241747" y="75427"/>
                      <a:pt x="232032" y="60439"/>
                      <a:pt x="216767" y="55720"/>
                    </a:cubicBezTo>
                    <a:cubicBezTo>
                      <a:pt x="212744" y="54637"/>
                      <a:pt x="208722" y="54072"/>
                      <a:pt x="204699" y="54072"/>
                    </a:cubicBezTo>
                    <a:cubicBezTo>
                      <a:pt x="201506" y="54072"/>
                      <a:pt x="198312" y="54428"/>
                      <a:pt x="195118" y="55165"/>
                    </a:cubicBezTo>
                    <a:cubicBezTo>
                      <a:pt x="189290" y="56553"/>
                      <a:pt x="183461" y="58218"/>
                      <a:pt x="177910" y="60439"/>
                    </a:cubicBezTo>
                    <a:cubicBezTo>
                      <a:pt x="170694" y="63214"/>
                      <a:pt x="164033" y="66267"/>
                      <a:pt x="156816" y="68210"/>
                    </a:cubicBezTo>
                    <a:cubicBezTo>
                      <a:pt x="154596" y="68765"/>
                      <a:pt x="152653" y="69320"/>
                      <a:pt x="150433" y="69598"/>
                    </a:cubicBezTo>
                    <a:cubicBezTo>
                      <a:pt x="150007" y="69645"/>
                      <a:pt x="149582" y="69668"/>
                      <a:pt x="149158" y="69668"/>
                    </a:cubicBezTo>
                    <a:cubicBezTo>
                      <a:pt x="144608" y="69668"/>
                      <a:pt x="140276" y="66999"/>
                      <a:pt x="138498" y="62937"/>
                    </a:cubicBezTo>
                    <a:cubicBezTo>
                      <a:pt x="137388" y="60439"/>
                      <a:pt x="136555" y="57941"/>
                      <a:pt x="136278" y="55165"/>
                    </a:cubicBezTo>
                    <a:cubicBezTo>
                      <a:pt x="135445" y="50169"/>
                      <a:pt x="134612" y="45174"/>
                      <a:pt x="133780" y="40178"/>
                    </a:cubicBezTo>
                    <a:cubicBezTo>
                      <a:pt x="132947" y="34349"/>
                      <a:pt x="131282" y="28798"/>
                      <a:pt x="129061" y="23525"/>
                    </a:cubicBezTo>
                    <a:cubicBezTo>
                      <a:pt x="126563" y="16586"/>
                      <a:pt x="122123" y="10202"/>
                      <a:pt x="116294" y="5206"/>
                    </a:cubicBezTo>
                    <a:cubicBezTo>
                      <a:pt x="112334" y="1786"/>
                      <a:pt x="107207" y="1"/>
                      <a:pt x="10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a:off x="3570600" y="1294525"/>
                <a:ext cx="2255125" cy="1014825"/>
              </a:xfrm>
              <a:custGeom>
                <a:avLst/>
                <a:gdLst/>
                <a:ahLst/>
                <a:cxnLst/>
                <a:rect l="l" t="t" r="r" b="b"/>
                <a:pathLst>
                  <a:path w="90205" h="40593" extrusionOk="0">
                    <a:moveTo>
                      <a:pt x="1423" y="1"/>
                    </a:moveTo>
                    <a:cubicBezTo>
                      <a:pt x="1180" y="1"/>
                      <a:pt x="972" y="70"/>
                      <a:pt x="833" y="209"/>
                    </a:cubicBezTo>
                    <a:cubicBezTo>
                      <a:pt x="278" y="487"/>
                      <a:pt x="1" y="764"/>
                      <a:pt x="1" y="1319"/>
                    </a:cubicBezTo>
                    <a:cubicBezTo>
                      <a:pt x="1" y="2152"/>
                      <a:pt x="278" y="3262"/>
                      <a:pt x="556" y="4095"/>
                    </a:cubicBezTo>
                    <a:cubicBezTo>
                      <a:pt x="1943" y="7703"/>
                      <a:pt x="3054" y="11311"/>
                      <a:pt x="3886" y="14919"/>
                    </a:cubicBezTo>
                    <a:cubicBezTo>
                      <a:pt x="5274" y="19360"/>
                      <a:pt x="6939" y="23801"/>
                      <a:pt x="8605" y="27964"/>
                    </a:cubicBezTo>
                    <a:cubicBezTo>
                      <a:pt x="11658" y="34348"/>
                      <a:pt x="17486" y="39066"/>
                      <a:pt x="24702" y="40176"/>
                    </a:cubicBezTo>
                    <a:cubicBezTo>
                      <a:pt x="26645" y="40454"/>
                      <a:pt x="28658" y="40593"/>
                      <a:pt x="30704" y="40593"/>
                    </a:cubicBezTo>
                    <a:cubicBezTo>
                      <a:pt x="32751" y="40593"/>
                      <a:pt x="34833" y="40454"/>
                      <a:pt x="36915" y="40176"/>
                    </a:cubicBezTo>
                    <a:cubicBezTo>
                      <a:pt x="44131" y="39621"/>
                      <a:pt x="51625" y="37956"/>
                      <a:pt x="58564" y="35458"/>
                    </a:cubicBezTo>
                    <a:cubicBezTo>
                      <a:pt x="67445" y="32405"/>
                      <a:pt x="76604" y="30184"/>
                      <a:pt x="86041" y="28797"/>
                    </a:cubicBezTo>
                    <a:cubicBezTo>
                      <a:pt x="87151" y="28519"/>
                      <a:pt x="87984" y="28519"/>
                      <a:pt x="88816" y="27964"/>
                    </a:cubicBezTo>
                    <a:cubicBezTo>
                      <a:pt x="89649" y="27687"/>
                      <a:pt x="90204" y="26576"/>
                      <a:pt x="89927" y="25744"/>
                    </a:cubicBezTo>
                    <a:cubicBezTo>
                      <a:pt x="89927" y="25059"/>
                      <a:pt x="89363" y="24561"/>
                      <a:pt x="88699" y="24561"/>
                    </a:cubicBezTo>
                    <a:cubicBezTo>
                      <a:pt x="88556" y="24561"/>
                      <a:pt x="88409" y="24584"/>
                      <a:pt x="88261" y="24633"/>
                    </a:cubicBezTo>
                    <a:cubicBezTo>
                      <a:pt x="84653" y="24633"/>
                      <a:pt x="81323" y="24911"/>
                      <a:pt x="77714" y="26021"/>
                    </a:cubicBezTo>
                    <a:cubicBezTo>
                      <a:pt x="70221" y="27409"/>
                      <a:pt x="62727" y="29629"/>
                      <a:pt x="55510" y="32127"/>
                    </a:cubicBezTo>
                    <a:cubicBezTo>
                      <a:pt x="47462" y="34903"/>
                      <a:pt x="39135" y="36291"/>
                      <a:pt x="30531" y="36568"/>
                    </a:cubicBezTo>
                    <a:cubicBezTo>
                      <a:pt x="29945" y="36629"/>
                      <a:pt x="29360" y="36658"/>
                      <a:pt x="28779" y="36658"/>
                    </a:cubicBezTo>
                    <a:cubicBezTo>
                      <a:pt x="21377" y="36658"/>
                      <a:pt x="14509" y="31839"/>
                      <a:pt x="11935" y="24633"/>
                    </a:cubicBezTo>
                    <a:cubicBezTo>
                      <a:pt x="10270" y="20470"/>
                      <a:pt x="8882" y="16585"/>
                      <a:pt x="7772" y="12421"/>
                    </a:cubicBezTo>
                    <a:cubicBezTo>
                      <a:pt x="6939" y="8813"/>
                      <a:pt x="5829" y="5483"/>
                      <a:pt x="4164" y="2152"/>
                    </a:cubicBezTo>
                    <a:cubicBezTo>
                      <a:pt x="3609" y="1319"/>
                      <a:pt x="2776" y="764"/>
                      <a:pt x="2221" y="209"/>
                    </a:cubicBezTo>
                    <a:cubicBezTo>
                      <a:pt x="1943" y="70"/>
                      <a:pt x="1666" y="1"/>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3390200" y="3958275"/>
                <a:ext cx="1589000" cy="1188800"/>
              </a:xfrm>
              <a:custGeom>
                <a:avLst/>
                <a:gdLst/>
                <a:ahLst/>
                <a:cxnLst/>
                <a:rect l="l" t="t" r="r" b="b"/>
                <a:pathLst>
                  <a:path w="63560" h="47552" extrusionOk="0">
                    <a:moveTo>
                      <a:pt x="7056" y="0"/>
                    </a:moveTo>
                    <a:cubicBezTo>
                      <a:pt x="5415" y="0"/>
                      <a:pt x="3767" y="357"/>
                      <a:pt x="2221" y="1071"/>
                    </a:cubicBezTo>
                    <a:cubicBezTo>
                      <a:pt x="1666" y="1071"/>
                      <a:pt x="1110" y="1626"/>
                      <a:pt x="555" y="2181"/>
                    </a:cubicBezTo>
                    <a:cubicBezTo>
                      <a:pt x="278" y="2736"/>
                      <a:pt x="0" y="3569"/>
                      <a:pt x="0" y="4124"/>
                    </a:cubicBezTo>
                    <a:cubicBezTo>
                      <a:pt x="0" y="4957"/>
                      <a:pt x="833" y="5234"/>
                      <a:pt x="1666" y="5234"/>
                    </a:cubicBezTo>
                    <a:cubicBezTo>
                      <a:pt x="2498" y="5234"/>
                      <a:pt x="3608" y="4957"/>
                      <a:pt x="4441" y="4679"/>
                    </a:cubicBezTo>
                    <a:cubicBezTo>
                      <a:pt x="5257" y="4475"/>
                      <a:pt x="6090" y="4371"/>
                      <a:pt x="6919" y="4371"/>
                    </a:cubicBezTo>
                    <a:cubicBezTo>
                      <a:pt x="9473" y="4371"/>
                      <a:pt x="11992" y="5359"/>
                      <a:pt x="13878" y="7454"/>
                    </a:cubicBezTo>
                    <a:cubicBezTo>
                      <a:pt x="15265" y="8565"/>
                      <a:pt x="16376" y="10230"/>
                      <a:pt x="17208" y="11895"/>
                    </a:cubicBezTo>
                    <a:cubicBezTo>
                      <a:pt x="19984" y="14948"/>
                      <a:pt x="21927" y="18556"/>
                      <a:pt x="23037" y="22442"/>
                    </a:cubicBezTo>
                    <a:cubicBezTo>
                      <a:pt x="24980" y="25218"/>
                      <a:pt x="26367" y="28271"/>
                      <a:pt x="27200" y="31601"/>
                    </a:cubicBezTo>
                    <a:cubicBezTo>
                      <a:pt x="28865" y="36320"/>
                      <a:pt x="31363" y="40760"/>
                      <a:pt x="34972" y="44369"/>
                    </a:cubicBezTo>
                    <a:cubicBezTo>
                      <a:pt x="36651" y="46506"/>
                      <a:pt x="39086" y="47552"/>
                      <a:pt x="41585" y="47552"/>
                    </a:cubicBezTo>
                    <a:cubicBezTo>
                      <a:pt x="43628" y="47552"/>
                      <a:pt x="45713" y="46852"/>
                      <a:pt x="47461" y="45479"/>
                    </a:cubicBezTo>
                    <a:cubicBezTo>
                      <a:pt x="51347" y="42981"/>
                      <a:pt x="54678" y="39373"/>
                      <a:pt x="57175" y="35209"/>
                    </a:cubicBezTo>
                    <a:cubicBezTo>
                      <a:pt x="60229" y="28548"/>
                      <a:pt x="62449" y="21610"/>
                      <a:pt x="63559" y="14393"/>
                    </a:cubicBezTo>
                    <a:cubicBezTo>
                      <a:pt x="63559" y="13838"/>
                      <a:pt x="63282" y="13283"/>
                      <a:pt x="63004" y="13005"/>
                    </a:cubicBezTo>
                    <a:cubicBezTo>
                      <a:pt x="63004" y="12450"/>
                      <a:pt x="62449" y="12173"/>
                      <a:pt x="62171" y="12173"/>
                    </a:cubicBezTo>
                    <a:cubicBezTo>
                      <a:pt x="61894" y="12034"/>
                      <a:pt x="61547" y="11965"/>
                      <a:pt x="61269" y="11965"/>
                    </a:cubicBezTo>
                    <a:cubicBezTo>
                      <a:pt x="60992" y="11965"/>
                      <a:pt x="60784" y="12034"/>
                      <a:pt x="60784" y="12173"/>
                    </a:cubicBezTo>
                    <a:cubicBezTo>
                      <a:pt x="59951" y="13005"/>
                      <a:pt x="59396" y="14116"/>
                      <a:pt x="59118" y="15226"/>
                    </a:cubicBezTo>
                    <a:cubicBezTo>
                      <a:pt x="58008" y="18834"/>
                      <a:pt x="57175" y="22720"/>
                      <a:pt x="56065" y="26328"/>
                    </a:cubicBezTo>
                    <a:cubicBezTo>
                      <a:pt x="54400" y="32434"/>
                      <a:pt x="51069" y="37430"/>
                      <a:pt x="46073" y="41038"/>
                    </a:cubicBezTo>
                    <a:cubicBezTo>
                      <a:pt x="44959" y="42400"/>
                      <a:pt x="43348" y="43044"/>
                      <a:pt x="41733" y="43044"/>
                    </a:cubicBezTo>
                    <a:cubicBezTo>
                      <a:pt x="39726" y="43044"/>
                      <a:pt x="37713" y="42050"/>
                      <a:pt x="36637" y="40205"/>
                    </a:cubicBezTo>
                    <a:cubicBezTo>
                      <a:pt x="35804" y="39095"/>
                      <a:pt x="34972" y="37985"/>
                      <a:pt x="34139" y="36597"/>
                    </a:cubicBezTo>
                    <a:cubicBezTo>
                      <a:pt x="32474" y="33822"/>
                      <a:pt x="31086" y="30769"/>
                      <a:pt x="29976" y="27438"/>
                    </a:cubicBezTo>
                    <a:cubicBezTo>
                      <a:pt x="27478" y="20777"/>
                      <a:pt x="24425" y="14671"/>
                      <a:pt x="20539" y="8842"/>
                    </a:cubicBezTo>
                    <a:cubicBezTo>
                      <a:pt x="18596" y="6067"/>
                      <a:pt x="16098" y="3569"/>
                      <a:pt x="13323" y="1903"/>
                    </a:cubicBezTo>
                    <a:cubicBezTo>
                      <a:pt x="11419" y="635"/>
                      <a:pt x="9244" y="0"/>
                      <a:pt x="7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2737950" y="659500"/>
                <a:ext cx="520425" cy="1872075"/>
              </a:xfrm>
              <a:custGeom>
                <a:avLst/>
                <a:gdLst/>
                <a:ahLst/>
                <a:cxnLst/>
                <a:rect l="l" t="t" r="r" b="b"/>
                <a:pathLst>
                  <a:path w="20817" h="74883" extrusionOk="0">
                    <a:moveTo>
                      <a:pt x="14612" y="0"/>
                    </a:moveTo>
                    <a:cubicBezTo>
                      <a:pt x="12815" y="0"/>
                      <a:pt x="11033" y="700"/>
                      <a:pt x="9715" y="2018"/>
                    </a:cubicBezTo>
                    <a:cubicBezTo>
                      <a:pt x="7772" y="3684"/>
                      <a:pt x="6384" y="5627"/>
                      <a:pt x="5274" y="7847"/>
                    </a:cubicBezTo>
                    <a:cubicBezTo>
                      <a:pt x="1111" y="17006"/>
                      <a:pt x="1" y="27553"/>
                      <a:pt x="2499" y="37267"/>
                    </a:cubicBezTo>
                    <a:cubicBezTo>
                      <a:pt x="3054" y="39488"/>
                      <a:pt x="3331" y="41708"/>
                      <a:pt x="3886" y="43651"/>
                    </a:cubicBezTo>
                    <a:cubicBezTo>
                      <a:pt x="6384" y="52810"/>
                      <a:pt x="6939" y="62247"/>
                      <a:pt x="5274" y="71406"/>
                    </a:cubicBezTo>
                    <a:cubicBezTo>
                      <a:pt x="4996" y="72794"/>
                      <a:pt x="4719" y="73904"/>
                      <a:pt x="6107" y="74736"/>
                    </a:cubicBezTo>
                    <a:cubicBezTo>
                      <a:pt x="6307" y="74836"/>
                      <a:pt x="6525" y="74882"/>
                      <a:pt x="6751" y="74882"/>
                    </a:cubicBezTo>
                    <a:cubicBezTo>
                      <a:pt x="7781" y="74882"/>
                      <a:pt x="8982" y="73931"/>
                      <a:pt x="9437" y="72794"/>
                    </a:cubicBezTo>
                    <a:cubicBezTo>
                      <a:pt x="9715" y="71683"/>
                      <a:pt x="9992" y="70851"/>
                      <a:pt x="9992" y="70018"/>
                    </a:cubicBezTo>
                    <a:cubicBezTo>
                      <a:pt x="11103" y="61414"/>
                      <a:pt x="10547" y="52532"/>
                      <a:pt x="8605" y="44206"/>
                    </a:cubicBezTo>
                    <a:cubicBezTo>
                      <a:pt x="7217" y="39488"/>
                      <a:pt x="6107" y="34769"/>
                      <a:pt x="5552" y="30051"/>
                    </a:cubicBezTo>
                    <a:cubicBezTo>
                      <a:pt x="5274" y="23112"/>
                      <a:pt x="6384" y="16173"/>
                      <a:pt x="9437" y="9790"/>
                    </a:cubicBezTo>
                    <a:cubicBezTo>
                      <a:pt x="9992" y="8402"/>
                      <a:pt x="10825" y="7292"/>
                      <a:pt x="11658" y="6182"/>
                    </a:cubicBezTo>
                    <a:cubicBezTo>
                      <a:pt x="12233" y="5032"/>
                      <a:pt x="13337" y="4411"/>
                      <a:pt x="14513" y="4411"/>
                    </a:cubicBezTo>
                    <a:cubicBezTo>
                      <a:pt x="15041" y="4411"/>
                      <a:pt x="15583" y="4536"/>
                      <a:pt x="16098" y="4794"/>
                    </a:cubicBezTo>
                    <a:cubicBezTo>
                      <a:pt x="16654" y="5071"/>
                      <a:pt x="16931" y="5349"/>
                      <a:pt x="17486" y="5349"/>
                    </a:cubicBezTo>
                    <a:cubicBezTo>
                      <a:pt x="17903" y="5488"/>
                      <a:pt x="18319" y="5696"/>
                      <a:pt x="18735" y="5696"/>
                    </a:cubicBezTo>
                    <a:cubicBezTo>
                      <a:pt x="19152" y="5696"/>
                      <a:pt x="19568" y="5488"/>
                      <a:pt x="19984" y="4794"/>
                    </a:cubicBezTo>
                    <a:cubicBezTo>
                      <a:pt x="20817" y="3406"/>
                      <a:pt x="19984" y="2296"/>
                      <a:pt x="19152" y="1741"/>
                    </a:cubicBezTo>
                    <a:cubicBezTo>
                      <a:pt x="17841" y="561"/>
                      <a:pt x="16220" y="0"/>
                      <a:pt x="14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5194275" y="2018625"/>
                <a:ext cx="1068575" cy="1247400"/>
              </a:xfrm>
              <a:custGeom>
                <a:avLst/>
                <a:gdLst/>
                <a:ahLst/>
                <a:cxnLst/>
                <a:rect l="l" t="t" r="r" b="b"/>
                <a:pathLst>
                  <a:path w="42743" h="49896" extrusionOk="0">
                    <a:moveTo>
                      <a:pt x="36767" y="1"/>
                    </a:moveTo>
                    <a:cubicBezTo>
                      <a:pt x="36331" y="1"/>
                      <a:pt x="35901" y="138"/>
                      <a:pt x="35527" y="388"/>
                    </a:cubicBezTo>
                    <a:cubicBezTo>
                      <a:pt x="34694" y="665"/>
                      <a:pt x="34416" y="1776"/>
                      <a:pt x="34971" y="2608"/>
                    </a:cubicBezTo>
                    <a:cubicBezTo>
                      <a:pt x="36082" y="4551"/>
                      <a:pt x="36914" y="6771"/>
                      <a:pt x="37192" y="8992"/>
                    </a:cubicBezTo>
                    <a:cubicBezTo>
                      <a:pt x="37469" y="12600"/>
                      <a:pt x="36359" y="16486"/>
                      <a:pt x="33584" y="19261"/>
                    </a:cubicBezTo>
                    <a:cubicBezTo>
                      <a:pt x="30531" y="23147"/>
                      <a:pt x="26367" y="26200"/>
                      <a:pt x="21927" y="28698"/>
                    </a:cubicBezTo>
                    <a:cubicBezTo>
                      <a:pt x="16931" y="31196"/>
                      <a:pt x="12490" y="34249"/>
                      <a:pt x="8049" y="37579"/>
                    </a:cubicBezTo>
                    <a:cubicBezTo>
                      <a:pt x="5551" y="39522"/>
                      <a:pt x="3331" y="41743"/>
                      <a:pt x="1388" y="44241"/>
                    </a:cubicBezTo>
                    <a:cubicBezTo>
                      <a:pt x="278" y="45351"/>
                      <a:pt x="0" y="46739"/>
                      <a:pt x="278" y="48126"/>
                    </a:cubicBezTo>
                    <a:cubicBezTo>
                      <a:pt x="555" y="48959"/>
                      <a:pt x="833" y="49514"/>
                      <a:pt x="1388" y="49792"/>
                    </a:cubicBezTo>
                    <a:cubicBezTo>
                      <a:pt x="1596" y="49861"/>
                      <a:pt x="1804" y="49896"/>
                      <a:pt x="2004" y="49896"/>
                    </a:cubicBezTo>
                    <a:cubicBezTo>
                      <a:pt x="2602" y="49896"/>
                      <a:pt x="3123" y="49583"/>
                      <a:pt x="3331" y="48959"/>
                    </a:cubicBezTo>
                    <a:cubicBezTo>
                      <a:pt x="5829" y="44796"/>
                      <a:pt x="9159" y="41465"/>
                      <a:pt x="13323" y="38967"/>
                    </a:cubicBezTo>
                    <a:cubicBezTo>
                      <a:pt x="16376" y="36747"/>
                      <a:pt x="19706" y="34526"/>
                      <a:pt x="23037" y="32861"/>
                    </a:cubicBezTo>
                    <a:cubicBezTo>
                      <a:pt x="28310" y="30363"/>
                      <a:pt x="32751" y="26755"/>
                      <a:pt x="36637" y="22314"/>
                    </a:cubicBezTo>
                    <a:cubicBezTo>
                      <a:pt x="41633" y="17318"/>
                      <a:pt x="42743" y="10102"/>
                      <a:pt x="40245" y="3718"/>
                    </a:cubicBezTo>
                    <a:cubicBezTo>
                      <a:pt x="39690" y="2608"/>
                      <a:pt x="39135" y="1498"/>
                      <a:pt x="38302" y="665"/>
                    </a:cubicBezTo>
                    <a:cubicBezTo>
                      <a:pt x="37844" y="207"/>
                      <a:pt x="37301" y="1"/>
                      <a:pt x="36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2210600" y="3832375"/>
                <a:ext cx="485750" cy="982550"/>
              </a:xfrm>
              <a:custGeom>
                <a:avLst/>
                <a:gdLst/>
                <a:ahLst/>
                <a:cxnLst/>
                <a:rect l="l" t="t" r="r" b="b"/>
                <a:pathLst>
                  <a:path w="19430" h="39302" extrusionOk="0">
                    <a:moveTo>
                      <a:pt x="6662" y="1"/>
                    </a:moveTo>
                    <a:cubicBezTo>
                      <a:pt x="5829" y="1"/>
                      <a:pt x="4997" y="833"/>
                      <a:pt x="4997" y="1944"/>
                    </a:cubicBezTo>
                    <a:cubicBezTo>
                      <a:pt x="4442" y="8050"/>
                      <a:pt x="3054" y="13878"/>
                      <a:pt x="1389" y="19707"/>
                    </a:cubicBezTo>
                    <a:cubicBezTo>
                      <a:pt x="278" y="22760"/>
                      <a:pt x="1" y="25813"/>
                      <a:pt x="278" y="28866"/>
                    </a:cubicBezTo>
                    <a:cubicBezTo>
                      <a:pt x="278" y="30254"/>
                      <a:pt x="556" y="31641"/>
                      <a:pt x="833" y="33307"/>
                    </a:cubicBezTo>
                    <a:cubicBezTo>
                      <a:pt x="1389" y="35805"/>
                      <a:pt x="3331" y="37747"/>
                      <a:pt x="5829" y="38858"/>
                    </a:cubicBezTo>
                    <a:cubicBezTo>
                      <a:pt x="6909" y="39158"/>
                      <a:pt x="8002" y="39302"/>
                      <a:pt x="9079" y="39302"/>
                    </a:cubicBezTo>
                    <a:cubicBezTo>
                      <a:pt x="12988" y="39302"/>
                      <a:pt x="16699" y="37403"/>
                      <a:pt x="18874" y="34139"/>
                    </a:cubicBezTo>
                    <a:cubicBezTo>
                      <a:pt x="19152" y="33862"/>
                      <a:pt x="19429" y="33307"/>
                      <a:pt x="18874" y="32752"/>
                    </a:cubicBezTo>
                    <a:cubicBezTo>
                      <a:pt x="18597" y="32196"/>
                      <a:pt x="17764" y="31919"/>
                      <a:pt x="17209" y="31919"/>
                    </a:cubicBezTo>
                    <a:cubicBezTo>
                      <a:pt x="15544" y="32474"/>
                      <a:pt x="13878" y="33584"/>
                      <a:pt x="12213" y="34417"/>
                    </a:cubicBezTo>
                    <a:cubicBezTo>
                      <a:pt x="11068" y="34951"/>
                      <a:pt x="10028" y="35213"/>
                      <a:pt x="9104" y="35213"/>
                    </a:cubicBezTo>
                    <a:cubicBezTo>
                      <a:pt x="6670" y="35213"/>
                      <a:pt x="5045" y="33397"/>
                      <a:pt x="4442" y="29976"/>
                    </a:cubicBezTo>
                    <a:cubicBezTo>
                      <a:pt x="4164" y="27478"/>
                      <a:pt x="4442" y="24703"/>
                      <a:pt x="4997" y="22205"/>
                    </a:cubicBezTo>
                    <a:cubicBezTo>
                      <a:pt x="5829" y="18597"/>
                      <a:pt x="6662" y="15266"/>
                      <a:pt x="7772" y="11658"/>
                    </a:cubicBezTo>
                    <a:cubicBezTo>
                      <a:pt x="8605" y="9160"/>
                      <a:pt x="8882" y="6662"/>
                      <a:pt x="8882" y="3886"/>
                    </a:cubicBezTo>
                    <a:cubicBezTo>
                      <a:pt x="8882" y="3331"/>
                      <a:pt x="8605" y="2499"/>
                      <a:pt x="8605" y="1944"/>
                    </a:cubicBezTo>
                    <a:cubicBezTo>
                      <a:pt x="8327" y="833"/>
                      <a:pt x="7772" y="1"/>
                      <a:pt x="6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1093475" y="2930350"/>
                <a:ext cx="416350" cy="432725"/>
              </a:xfrm>
              <a:custGeom>
                <a:avLst/>
                <a:gdLst/>
                <a:ahLst/>
                <a:cxnLst/>
                <a:rect l="l" t="t" r="r" b="b"/>
                <a:pathLst>
                  <a:path w="16654" h="17309" extrusionOk="0">
                    <a:moveTo>
                      <a:pt x="11380" y="0"/>
                    </a:moveTo>
                    <a:cubicBezTo>
                      <a:pt x="7772" y="278"/>
                      <a:pt x="4441" y="2221"/>
                      <a:pt x="2498" y="5551"/>
                    </a:cubicBezTo>
                    <a:cubicBezTo>
                      <a:pt x="0" y="9992"/>
                      <a:pt x="2221" y="15543"/>
                      <a:pt x="7217" y="17208"/>
                    </a:cubicBezTo>
                    <a:cubicBezTo>
                      <a:pt x="7479" y="17274"/>
                      <a:pt x="7756" y="17308"/>
                      <a:pt x="8035" y="17308"/>
                    </a:cubicBezTo>
                    <a:cubicBezTo>
                      <a:pt x="8936" y="17308"/>
                      <a:pt x="9846" y="16946"/>
                      <a:pt x="10270" y="16098"/>
                    </a:cubicBezTo>
                    <a:cubicBezTo>
                      <a:pt x="11102" y="14710"/>
                      <a:pt x="10270" y="13878"/>
                      <a:pt x="9159" y="13323"/>
                    </a:cubicBezTo>
                    <a:cubicBezTo>
                      <a:pt x="8604" y="13045"/>
                      <a:pt x="8327" y="12768"/>
                      <a:pt x="7772" y="12768"/>
                    </a:cubicBezTo>
                    <a:cubicBezTo>
                      <a:pt x="5274" y="11102"/>
                      <a:pt x="5274" y="7217"/>
                      <a:pt x="7772" y="5829"/>
                    </a:cubicBezTo>
                    <a:cubicBezTo>
                      <a:pt x="9715" y="4441"/>
                      <a:pt x="11935" y="3886"/>
                      <a:pt x="13878" y="3886"/>
                    </a:cubicBezTo>
                    <a:cubicBezTo>
                      <a:pt x="15266" y="3886"/>
                      <a:pt x="16653" y="3331"/>
                      <a:pt x="16376" y="1943"/>
                    </a:cubicBezTo>
                    <a:cubicBezTo>
                      <a:pt x="16098" y="833"/>
                      <a:pt x="14988" y="278"/>
                      <a:pt x="14155" y="278"/>
                    </a:cubicBezTo>
                    <a:cubicBezTo>
                      <a:pt x="13323" y="0"/>
                      <a:pt x="12213" y="0"/>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2432650" y="2902600"/>
                <a:ext cx="305325" cy="201250"/>
              </a:xfrm>
              <a:custGeom>
                <a:avLst/>
                <a:gdLst/>
                <a:ahLst/>
                <a:cxnLst/>
                <a:rect l="l" t="t" r="r" b="b"/>
                <a:pathLst>
                  <a:path w="12213" h="8050" extrusionOk="0">
                    <a:moveTo>
                      <a:pt x="10270" y="0"/>
                    </a:moveTo>
                    <a:cubicBezTo>
                      <a:pt x="9992" y="0"/>
                      <a:pt x="9992" y="0"/>
                      <a:pt x="9715" y="278"/>
                    </a:cubicBezTo>
                    <a:cubicBezTo>
                      <a:pt x="7494" y="2498"/>
                      <a:pt x="4441" y="3886"/>
                      <a:pt x="1388" y="4163"/>
                    </a:cubicBezTo>
                    <a:cubicBezTo>
                      <a:pt x="556" y="4163"/>
                      <a:pt x="0" y="4996"/>
                      <a:pt x="278" y="5829"/>
                    </a:cubicBezTo>
                    <a:cubicBezTo>
                      <a:pt x="556" y="6384"/>
                      <a:pt x="833" y="6939"/>
                      <a:pt x="1388" y="7494"/>
                    </a:cubicBezTo>
                    <a:cubicBezTo>
                      <a:pt x="1943" y="8049"/>
                      <a:pt x="2776" y="8049"/>
                      <a:pt x="3609" y="8049"/>
                    </a:cubicBezTo>
                    <a:cubicBezTo>
                      <a:pt x="6662" y="7771"/>
                      <a:pt x="9715" y="6384"/>
                      <a:pt x="11657" y="3886"/>
                    </a:cubicBezTo>
                    <a:cubicBezTo>
                      <a:pt x="11935" y="3053"/>
                      <a:pt x="12213" y="2498"/>
                      <a:pt x="12213" y="1665"/>
                    </a:cubicBezTo>
                    <a:cubicBezTo>
                      <a:pt x="12213" y="1110"/>
                      <a:pt x="11657" y="555"/>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30"/>
            <p:cNvGrpSpPr/>
            <p:nvPr/>
          </p:nvGrpSpPr>
          <p:grpSpPr>
            <a:xfrm rot="531940">
              <a:off x="7530456" y="264842"/>
              <a:ext cx="1364001" cy="810337"/>
              <a:chOff x="228650" y="628000"/>
              <a:chExt cx="6803150" cy="4041675"/>
            </a:xfrm>
          </p:grpSpPr>
          <p:sp>
            <p:nvSpPr>
              <p:cNvPr id="885" name="Google Shape;885;p30"/>
              <p:cNvSpPr/>
              <p:nvPr/>
            </p:nvSpPr>
            <p:spPr>
              <a:xfrm>
                <a:off x="1080225" y="1825400"/>
                <a:ext cx="5109450" cy="1999475"/>
              </a:xfrm>
              <a:custGeom>
                <a:avLst/>
                <a:gdLst/>
                <a:ahLst/>
                <a:cxnLst/>
                <a:rect l="l" t="t" r="r" b="b"/>
                <a:pathLst>
                  <a:path w="204378" h="79979" extrusionOk="0">
                    <a:moveTo>
                      <a:pt x="78061" y="0"/>
                    </a:moveTo>
                    <a:cubicBezTo>
                      <a:pt x="57906" y="0"/>
                      <a:pt x="37601" y="2805"/>
                      <a:pt x="17410" y="9681"/>
                    </a:cubicBezTo>
                    <a:cubicBezTo>
                      <a:pt x="11355" y="11195"/>
                      <a:pt x="6056" y="14980"/>
                      <a:pt x="3028" y="20279"/>
                    </a:cubicBezTo>
                    <a:cubicBezTo>
                      <a:pt x="384" y="25568"/>
                      <a:pt x="2936" y="32879"/>
                      <a:pt x="7156" y="32879"/>
                    </a:cubicBezTo>
                    <a:cubicBezTo>
                      <a:pt x="7252" y="32879"/>
                      <a:pt x="7350" y="32875"/>
                      <a:pt x="7448" y="32867"/>
                    </a:cubicBezTo>
                    <a:lnTo>
                      <a:pt x="7448" y="32867"/>
                    </a:lnTo>
                    <a:lnTo>
                      <a:pt x="0" y="35039"/>
                    </a:lnTo>
                    <a:cubicBezTo>
                      <a:pt x="49959" y="55098"/>
                      <a:pt x="100297" y="75158"/>
                      <a:pt x="154797" y="79321"/>
                    </a:cubicBezTo>
                    <a:cubicBezTo>
                      <a:pt x="157558" y="79763"/>
                      <a:pt x="160352" y="79979"/>
                      <a:pt x="163149" y="79979"/>
                    </a:cubicBezTo>
                    <a:cubicBezTo>
                      <a:pt x="169938" y="79979"/>
                      <a:pt x="176750" y="78705"/>
                      <a:pt x="183183" y="76293"/>
                    </a:cubicBezTo>
                    <a:cubicBezTo>
                      <a:pt x="193402" y="72130"/>
                      <a:pt x="200972" y="63046"/>
                      <a:pt x="203242" y="52071"/>
                    </a:cubicBezTo>
                    <a:cubicBezTo>
                      <a:pt x="204378" y="42609"/>
                      <a:pt x="200972" y="33147"/>
                      <a:pt x="194159" y="27091"/>
                    </a:cubicBezTo>
                    <a:cubicBezTo>
                      <a:pt x="187725" y="21793"/>
                      <a:pt x="179777" y="18008"/>
                      <a:pt x="171829" y="16115"/>
                    </a:cubicBezTo>
                    <a:cubicBezTo>
                      <a:pt x="141648" y="7061"/>
                      <a:pt x="110042" y="0"/>
                      <a:pt x="78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228650" y="628000"/>
                <a:ext cx="6803150" cy="4041675"/>
              </a:xfrm>
              <a:custGeom>
                <a:avLst/>
                <a:gdLst/>
                <a:ahLst/>
                <a:cxnLst/>
                <a:rect l="l" t="t" r="r" b="b"/>
                <a:pathLst>
                  <a:path w="272126" h="161667" extrusionOk="0">
                    <a:moveTo>
                      <a:pt x="125276" y="6105"/>
                    </a:moveTo>
                    <a:cubicBezTo>
                      <a:pt x="126033" y="6862"/>
                      <a:pt x="127169" y="7240"/>
                      <a:pt x="127547" y="8375"/>
                    </a:cubicBezTo>
                    <a:cubicBezTo>
                      <a:pt x="132467" y="17837"/>
                      <a:pt x="135495" y="28435"/>
                      <a:pt x="135874" y="39410"/>
                    </a:cubicBezTo>
                    <a:cubicBezTo>
                      <a:pt x="136252" y="40924"/>
                      <a:pt x="135495" y="42438"/>
                      <a:pt x="134360" y="43574"/>
                    </a:cubicBezTo>
                    <a:cubicBezTo>
                      <a:pt x="133970" y="43639"/>
                      <a:pt x="133581" y="43670"/>
                      <a:pt x="133193" y="43670"/>
                    </a:cubicBezTo>
                    <a:cubicBezTo>
                      <a:pt x="131321" y="43670"/>
                      <a:pt x="129493" y="42935"/>
                      <a:pt x="127926" y="41681"/>
                    </a:cubicBezTo>
                    <a:cubicBezTo>
                      <a:pt x="127547" y="41681"/>
                      <a:pt x="127547" y="41303"/>
                      <a:pt x="127547" y="40924"/>
                    </a:cubicBezTo>
                    <a:cubicBezTo>
                      <a:pt x="123762" y="31841"/>
                      <a:pt x="121492" y="22001"/>
                      <a:pt x="121492" y="12160"/>
                    </a:cubicBezTo>
                    <a:cubicBezTo>
                      <a:pt x="121113" y="10646"/>
                      <a:pt x="121870" y="8754"/>
                      <a:pt x="123005" y="7619"/>
                    </a:cubicBezTo>
                    <a:cubicBezTo>
                      <a:pt x="123762" y="6862"/>
                      <a:pt x="124519" y="6483"/>
                      <a:pt x="125276" y="6105"/>
                    </a:cubicBezTo>
                    <a:close/>
                    <a:moveTo>
                      <a:pt x="23455" y="52881"/>
                    </a:moveTo>
                    <a:cubicBezTo>
                      <a:pt x="30114" y="52881"/>
                      <a:pt x="36718" y="53642"/>
                      <a:pt x="43147" y="54928"/>
                    </a:cubicBezTo>
                    <a:cubicBezTo>
                      <a:pt x="44282" y="54928"/>
                      <a:pt x="45039" y="55306"/>
                      <a:pt x="45796" y="56063"/>
                    </a:cubicBezTo>
                    <a:cubicBezTo>
                      <a:pt x="46175" y="56442"/>
                      <a:pt x="46553" y="57199"/>
                      <a:pt x="46553" y="57577"/>
                    </a:cubicBezTo>
                    <a:cubicBezTo>
                      <a:pt x="46932" y="58334"/>
                      <a:pt x="46553" y="59091"/>
                      <a:pt x="45796" y="59091"/>
                    </a:cubicBezTo>
                    <a:cubicBezTo>
                      <a:pt x="44661" y="59470"/>
                      <a:pt x="43525" y="59848"/>
                      <a:pt x="42011" y="60227"/>
                    </a:cubicBezTo>
                    <a:cubicBezTo>
                      <a:pt x="39208" y="60517"/>
                      <a:pt x="36404" y="60659"/>
                      <a:pt x="33607" y="60659"/>
                    </a:cubicBezTo>
                    <a:cubicBezTo>
                      <a:pt x="25453" y="60659"/>
                      <a:pt x="17353" y="59453"/>
                      <a:pt x="9462" y="57199"/>
                    </a:cubicBezTo>
                    <a:cubicBezTo>
                      <a:pt x="8705" y="57199"/>
                      <a:pt x="8705" y="56442"/>
                      <a:pt x="8327" y="56063"/>
                    </a:cubicBezTo>
                    <a:cubicBezTo>
                      <a:pt x="9462" y="53414"/>
                      <a:pt x="12112" y="53793"/>
                      <a:pt x="14004" y="53414"/>
                    </a:cubicBezTo>
                    <a:cubicBezTo>
                      <a:pt x="17159" y="53050"/>
                      <a:pt x="20313" y="52881"/>
                      <a:pt x="23455" y="52881"/>
                    </a:cubicBezTo>
                    <a:close/>
                    <a:moveTo>
                      <a:pt x="70998" y="34950"/>
                    </a:moveTo>
                    <a:cubicBezTo>
                      <a:pt x="73304" y="34950"/>
                      <a:pt x="75649" y="35653"/>
                      <a:pt x="77588" y="36761"/>
                    </a:cubicBezTo>
                    <a:cubicBezTo>
                      <a:pt x="85915" y="40167"/>
                      <a:pt x="93863" y="44709"/>
                      <a:pt x="101432" y="49629"/>
                    </a:cubicBezTo>
                    <a:cubicBezTo>
                      <a:pt x="104460" y="51143"/>
                      <a:pt x="106731" y="53793"/>
                      <a:pt x="108245" y="56820"/>
                    </a:cubicBezTo>
                    <a:cubicBezTo>
                      <a:pt x="108623" y="57956"/>
                      <a:pt x="109002" y="59091"/>
                      <a:pt x="108623" y="60227"/>
                    </a:cubicBezTo>
                    <a:cubicBezTo>
                      <a:pt x="108180" y="61113"/>
                      <a:pt x="107477" y="61481"/>
                      <a:pt x="106742" y="61481"/>
                    </a:cubicBezTo>
                    <a:cubicBezTo>
                      <a:pt x="106223" y="61481"/>
                      <a:pt x="105687" y="61297"/>
                      <a:pt x="105217" y="60984"/>
                    </a:cubicBezTo>
                    <a:cubicBezTo>
                      <a:pt x="102189" y="60227"/>
                      <a:pt x="99540" y="59091"/>
                      <a:pt x="96891" y="57956"/>
                    </a:cubicBezTo>
                    <a:cubicBezTo>
                      <a:pt x="87807" y="53414"/>
                      <a:pt x="79481" y="47737"/>
                      <a:pt x="71911" y="40924"/>
                    </a:cubicBezTo>
                    <a:cubicBezTo>
                      <a:pt x="70019" y="39789"/>
                      <a:pt x="68883" y="37518"/>
                      <a:pt x="68505" y="35247"/>
                    </a:cubicBezTo>
                    <a:cubicBezTo>
                      <a:pt x="69316" y="35044"/>
                      <a:pt x="70155" y="34950"/>
                      <a:pt x="70998" y="34950"/>
                    </a:cubicBezTo>
                    <a:close/>
                    <a:moveTo>
                      <a:pt x="167713" y="48872"/>
                    </a:moveTo>
                    <a:cubicBezTo>
                      <a:pt x="168990" y="48872"/>
                      <a:pt x="170126" y="49062"/>
                      <a:pt x="170694" y="49629"/>
                    </a:cubicBezTo>
                    <a:cubicBezTo>
                      <a:pt x="172586" y="52279"/>
                      <a:pt x="169180" y="53793"/>
                      <a:pt x="168044" y="55306"/>
                    </a:cubicBezTo>
                    <a:cubicBezTo>
                      <a:pt x="162367" y="61741"/>
                      <a:pt x="155555" y="67039"/>
                      <a:pt x="147985" y="71202"/>
                    </a:cubicBezTo>
                    <a:cubicBezTo>
                      <a:pt x="146471" y="71581"/>
                      <a:pt x="144957" y="72338"/>
                      <a:pt x="143443" y="72338"/>
                    </a:cubicBezTo>
                    <a:cubicBezTo>
                      <a:pt x="143191" y="72590"/>
                      <a:pt x="142897" y="72674"/>
                      <a:pt x="142616" y="72674"/>
                    </a:cubicBezTo>
                    <a:cubicBezTo>
                      <a:pt x="142055" y="72674"/>
                      <a:pt x="141551" y="72338"/>
                      <a:pt x="141551" y="72338"/>
                    </a:cubicBezTo>
                    <a:cubicBezTo>
                      <a:pt x="141172" y="71581"/>
                      <a:pt x="141172" y="70824"/>
                      <a:pt x="141551" y="70067"/>
                    </a:cubicBezTo>
                    <a:cubicBezTo>
                      <a:pt x="146471" y="63254"/>
                      <a:pt x="152148" y="57199"/>
                      <a:pt x="158961" y="51900"/>
                    </a:cubicBezTo>
                    <a:cubicBezTo>
                      <a:pt x="160475" y="50765"/>
                      <a:pt x="162367" y="49629"/>
                      <a:pt x="163881" y="49251"/>
                    </a:cubicBezTo>
                    <a:cubicBezTo>
                      <a:pt x="165016" y="49062"/>
                      <a:pt x="166436" y="48872"/>
                      <a:pt x="167713" y="48872"/>
                    </a:cubicBezTo>
                    <a:close/>
                    <a:moveTo>
                      <a:pt x="263799" y="62497"/>
                    </a:moveTo>
                    <a:cubicBezTo>
                      <a:pt x="264177" y="63633"/>
                      <a:pt x="264556" y="64390"/>
                      <a:pt x="264177" y="64768"/>
                    </a:cubicBezTo>
                    <a:cubicBezTo>
                      <a:pt x="263420" y="66282"/>
                      <a:pt x="262285" y="67418"/>
                      <a:pt x="261150" y="68175"/>
                    </a:cubicBezTo>
                    <a:cubicBezTo>
                      <a:pt x="255094" y="72338"/>
                      <a:pt x="249038" y="76123"/>
                      <a:pt x="242983" y="79907"/>
                    </a:cubicBezTo>
                    <a:lnTo>
                      <a:pt x="242226" y="80664"/>
                    </a:lnTo>
                    <a:cubicBezTo>
                      <a:pt x="241090" y="81043"/>
                      <a:pt x="239955" y="81232"/>
                      <a:pt x="238819" y="81232"/>
                    </a:cubicBezTo>
                    <a:cubicBezTo>
                      <a:pt x="237684" y="81232"/>
                      <a:pt x="236549" y="81043"/>
                      <a:pt x="235413" y="80664"/>
                    </a:cubicBezTo>
                    <a:cubicBezTo>
                      <a:pt x="234278" y="79907"/>
                      <a:pt x="235413" y="76880"/>
                      <a:pt x="238062" y="74609"/>
                    </a:cubicBezTo>
                    <a:cubicBezTo>
                      <a:pt x="244497" y="68932"/>
                      <a:pt x="252066" y="64768"/>
                      <a:pt x="260014" y="62497"/>
                    </a:cubicBezTo>
                    <a:close/>
                    <a:moveTo>
                      <a:pt x="116193" y="88991"/>
                    </a:moveTo>
                    <a:cubicBezTo>
                      <a:pt x="116571" y="88991"/>
                      <a:pt x="117328" y="88991"/>
                      <a:pt x="117707" y="89369"/>
                    </a:cubicBezTo>
                    <a:cubicBezTo>
                      <a:pt x="118085" y="90126"/>
                      <a:pt x="118085" y="90505"/>
                      <a:pt x="117707" y="91262"/>
                    </a:cubicBezTo>
                    <a:cubicBezTo>
                      <a:pt x="113165" y="95803"/>
                      <a:pt x="107488" y="98831"/>
                      <a:pt x="101432" y="99588"/>
                    </a:cubicBezTo>
                    <a:cubicBezTo>
                      <a:pt x="105217" y="94668"/>
                      <a:pt x="110516" y="90883"/>
                      <a:pt x="116193" y="88991"/>
                    </a:cubicBezTo>
                    <a:close/>
                    <a:moveTo>
                      <a:pt x="70397" y="92965"/>
                    </a:moveTo>
                    <a:cubicBezTo>
                      <a:pt x="71722" y="92965"/>
                      <a:pt x="73047" y="93154"/>
                      <a:pt x="74182" y="93532"/>
                    </a:cubicBezTo>
                    <a:cubicBezTo>
                      <a:pt x="75696" y="94668"/>
                      <a:pt x="76074" y="95425"/>
                      <a:pt x="75696" y="96939"/>
                    </a:cubicBezTo>
                    <a:cubicBezTo>
                      <a:pt x="74560" y="99588"/>
                      <a:pt x="72290" y="101102"/>
                      <a:pt x="69640" y="101102"/>
                    </a:cubicBezTo>
                    <a:cubicBezTo>
                      <a:pt x="67748" y="101102"/>
                      <a:pt x="66234" y="101480"/>
                      <a:pt x="65855" y="103373"/>
                    </a:cubicBezTo>
                    <a:cubicBezTo>
                      <a:pt x="65477" y="106779"/>
                      <a:pt x="62828" y="108293"/>
                      <a:pt x="60178" y="109807"/>
                    </a:cubicBezTo>
                    <a:cubicBezTo>
                      <a:pt x="54880" y="113592"/>
                      <a:pt x="48824" y="115863"/>
                      <a:pt x="42390" y="116998"/>
                    </a:cubicBezTo>
                    <a:cubicBezTo>
                      <a:pt x="42122" y="117065"/>
                      <a:pt x="41866" y="117096"/>
                      <a:pt x="41621" y="117096"/>
                    </a:cubicBezTo>
                    <a:cubicBezTo>
                      <a:pt x="40486" y="117096"/>
                      <a:pt x="39607" y="116418"/>
                      <a:pt x="38984" y="115484"/>
                    </a:cubicBezTo>
                    <a:cubicBezTo>
                      <a:pt x="38605" y="114349"/>
                      <a:pt x="38984" y="113592"/>
                      <a:pt x="39362" y="112456"/>
                    </a:cubicBezTo>
                    <a:cubicBezTo>
                      <a:pt x="43147" y="105644"/>
                      <a:pt x="49203" y="100345"/>
                      <a:pt x="56394" y="97317"/>
                    </a:cubicBezTo>
                    <a:cubicBezTo>
                      <a:pt x="59800" y="96182"/>
                      <a:pt x="63206" y="94668"/>
                      <a:pt x="66612" y="93532"/>
                    </a:cubicBezTo>
                    <a:cubicBezTo>
                      <a:pt x="67748" y="93154"/>
                      <a:pt x="69073" y="92965"/>
                      <a:pt x="70397" y="92965"/>
                    </a:cubicBezTo>
                    <a:close/>
                    <a:moveTo>
                      <a:pt x="110894" y="41681"/>
                    </a:moveTo>
                    <a:cubicBezTo>
                      <a:pt x="113922" y="41681"/>
                      <a:pt x="116950" y="42060"/>
                      <a:pt x="119978" y="42817"/>
                    </a:cubicBezTo>
                    <a:cubicBezTo>
                      <a:pt x="122627" y="42817"/>
                      <a:pt x="123005" y="45466"/>
                      <a:pt x="124519" y="47737"/>
                    </a:cubicBezTo>
                    <a:cubicBezTo>
                      <a:pt x="126033" y="50008"/>
                      <a:pt x="127169" y="51900"/>
                      <a:pt x="130575" y="52279"/>
                    </a:cubicBezTo>
                    <a:cubicBezTo>
                      <a:pt x="131116" y="52279"/>
                      <a:pt x="131656" y="52286"/>
                      <a:pt x="132190" y="52286"/>
                    </a:cubicBezTo>
                    <a:cubicBezTo>
                      <a:pt x="135395" y="52286"/>
                      <a:pt x="138361" y="52008"/>
                      <a:pt x="139658" y="48115"/>
                    </a:cubicBezTo>
                    <a:cubicBezTo>
                      <a:pt x="139958" y="46319"/>
                      <a:pt x="141442" y="45233"/>
                      <a:pt x="142986" y="45233"/>
                    </a:cubicBezTo>
                    <a:cubicBezTo>
                      <a:pt x="143394" y="45233"/>
                      <a:pt x="143805" y="45308"/>
                      <a:pt x="144200" y="45466"/>
                    </a:cubicBezTo>
                    <a:cubicBezTo>
                      <a:pt x="147606" y="46223"/>
                      <a:pt x="151013" y="45088"/>
                      <a:pt x="153662" y="48115"/>
                    </a:cubicBezTo>
                    <a:cubicBezTo>
                      <a:pt x="149877" y="52657"/>
                      <a:pt x="145714" y="56820"/>
                      <a:pt x="141551" y="60984"/>
                    </a:cubicBezTo>
                    <a:cubicBezTo>
                      <a:pt x="139658" y="63254"/>
                      <a:pt x="137766" y="65525"/>
                      <a:pt x="136252" y="67796"/>
                    </a:cubicBezTo>
                    <a:cubicBezTo>
                      <a:pt x="132846" y="72716"/>
                      <a:pt x="135117" y="79529"/>
                      <a:pt x="140794" y="81421"/>
                    </a:cubicBezTo>
                    <a:cubicBezTo>
                      <a:pt x="141126" y="81532"/>
                      <a:pt x="141427" y="81578"/>
                      <a:pt x="141713" y="81578"/>
                    </a:cubicBezTo>
                    <a:cubicBezTo>
                      <a:pt x="142405" y="81578"/>
                      <a:pt x="143019" y="81310"/>
                      <a:pt x="143822" y="81043"/>
                    </a:cubicBezTo>
                    <a:cubicBezTo>
                      <a:pt x="155555" y="72716"/>
                      <a:pt x="168423" y="65904"/>
                      <a:pt x="176749" y="53414"/>
                    </a:cubicBezTo>
                    <a:cubicBezTo>
                      <a:pt x="177601" y="51711"/>
                      <a:pt x="179304" y="50859"/>
                      <a:pt x="181060" y="50859"/>
                    </a:cubicBezTo>
                    <a:cubicBezTo>
                      <a:pt x="181646" y="50859"/>
                      <a:pt x="182237" y="50954"/>
                      <a:pt x="182805" y="51143"/>
                    </a:cubicBezTo>
                    <a:cubicBezTo>
                      <a:pt x="188104" y="52279"/>
                      <a:pt x="193781" y="53414"/>
                      <a:pt x="199079" y="54928"/>
                    </a:cubicBezTo>
                    <a:cubicBezTo>
                      <a:pt x="209677" y="57956"/>
                      <a:pt x="219517" y="62119"/>
                      <a:pt x="228979" y="67796"/>
                    </a:cubicBezTo>
                    <a:cubicBezTo>
                      <a:pt x="232764" y="70067"/>
                      <a:pt x="232764" y="70067"/>
                      <a:pt x="231250" y="73852"/>
                    </a:cubicBezTo>
                    <a:cubicBezTo>
                      <a:pt x="230114" y="75744"/>
                      <a:pt x="229357" y="77258"/>
                      <a:pt x="228601" y="79150"/>
                    </a:cubicBezTo>
                    <a:cubicBezTo>
                      <a:pt x="227844" y="81043"/>
                      <a:pt x="228222" y="83314"/>
                      <a:pt x="229736" y="84828"/>
                    </a:cubicBezTo>
                    <a:cubicBezTo>
                      <a:pt x="232272" y="88209"/>
                      <a:pt x="233746" y="89703"/>
                      <a:pt x="235740" y="89703"/>
                    </a:cubicBezTo>
                    <a:cubicBezTo>
                      <a:pt x="237317" y="89703"/>
                      <a:pt x="239218" y="88769"/>
                      <a:pt x="242226" y="87098"/>
                    </a:cubicBezTo>
                    <a:cubicBezTo>
                      <a:pt x="245015" y="85394"/>
                      <a:pt x="246789" y="84451"/>
                      <a:pt x="248068" y="84451"/>
                    </a:cubicBezTo>
                    <a:cubicBezTo>
                      <a:pt x="249912" y="84451"/>
                      <a:pt x="250725" y="86413"/>
                      <a:pt x="252066" y="90883"/>
                    </a:cubicBezTo>
                    <a:cubicBezTo>
                      <a:pt x="255094" y="99967"/>
                      <a:pt x="251688" y="109807"/>
                      <a:pt x="243740" y="115106"/>
                    </a:cubicBezTo>
                    <a:cubicBezTo>
                      <a:pt x="242983" y="115484"/>
                      <a:pt x="242604" y="115863"/>
                      <a:pt x="241847" y="116241"/>
                    </a:cubicBezTo>
                    <a:cubicBezTo>
                      <a:pt x="241432" y="116407"/>
                      <a:pt x="241054" y="116482"/>
                      <a:pt x="240708" y="116482"/>
                    </a:cubicBezTo>
                    <a:cubicBezTo>
                      <a:pt x="239475" y="116482"/>
                      <a:pt x="238653" y="115531"/>
                      <a:pt x="238062" y="114349"/>
                    </a:cubicBezTo>
                    <a:cubicBezTo>
                      <a:pt x="236927" y="113213"/>
                      <a:pt x="237305" y="111699"/>
                      <a:pt x="238062" y="110942"/>
                    </a:cubicBezTo>
                    <a:cubicBezTo>
                      <a:pt x="240712" y="108672"/>
                      <a:pt x="242983" y="106401"/>
                      <a:pt x="245254" y="104130"/>
                    </a:cubicBezTo>
                    <a:cubicBezTo>
                      <a:pt x="247146" y="102237"/>
                      <a:pt x="247524" y="99588"/>
                      <a:pt x="246010" y="97696"/>
                    </a:cubicBezTo>
                    <a:cubicBezTo>
                      <a:pt x="245632" y="96560"/>
                      <a:pt x="244497" y="95803"/>
                      <a:pt x="242983" y="95803"/>
                    </a:cubicBezTo>
                    <a:cubicBezTo>
                      <a:pt x="242226" y="95803"/>
                      <a:pt x="241090" y="96560"/>
                      <a:pt x="241090" y="97317"/>
                    </a:cubicBezTo>
                    <a:cubicBezTo>
                      <a:pt x="240333" y="101102"/>
                      <a:pt x="238441" y="104130"/>
                      <a:pt x="235035" y="106022"/>
                    </a:cubicBezTo>
                    <a:cubicBezTo>
                      <a:pt x="234223" y="106833"/>
                      <a:pt x="233195" y="107210"/>
                      <a:pt x="232182" y="107210"/>
                    </a:cubicBezTo>
                    <a:cubicBezTo>
                      <a:pt x="231304" y="107210"/>
                      <a:pt x="230439" y="106928"/>
                      <a:pt x="229736" y="106401"/>
                    </a:cubicBezTo>
                    <a:cubicBezTo>
                      <a:pt x="227844" y="104887"/>
                      <a:pt x="225951" y="103751"/>
                      <a:pt x="223680" y="102616"/>
                    </a:cubicBezTo>
                    <a:cubicBezTo>
                      <a:pt x="222372" y="101744"/>
                      <a:pt x="220983" y="101354"/>
                      <a:pt x="219644" y="101354"/>
                    </a:cubicBezTo>
                    <a:cubicBezTo>
                      <a:pt x="215171" y="101354"/>
                      <a:pt x="211248" y="105700"/>
                      <a:pt x="212705" y="110942"/>
                    </a:cubicBezTo>
                    <a:cubicBezTo>
                      <a:pt x="213083" y="113592"/>
                      <a:pt x="213840" y="115863"/>
                      <a:pt x="214218" y="118133"/>
                    </a:cubicBezTo>
                    <a:cubicBezTo>
                      <a:pt x="212705" y="119647"/>
                      <a:pt x="211191" y="120026"/>
                      <a:pt x="209677" y="120404"/>
                    </a:cubicBezTo>
                    <a:cubicBezTo>
                      <a:pt x="208541" y="120783"/>
                      <a:pt x="208163" y="121918"/>
                      <a:pt x="208163" y="122675"/>
                    </a:cubicBezTo>
                    <a:cubicBezTo>
                      <a:pt x="208163" y="123432"/>
                      <a:pt x="208920" y="124567"/>
                      <a:pt x="209677" y="124946"/>
                    </a:cubicBezTo>
                    <a:cubicBezTo>
                      <a:pt x="211191" y="125324"/>
                      <a:pt x="213083" y="125703"/>
                      <a:pt x="214597" y="126081"/>
                    </a:cubicBezTo>
                    <a:cubicBezTo>
                      <a:pt x="215354" y="125703"/>
                      <a:pt x="216111" y="125324"/>
                      <a:pt x="216868" y="125324"/>
                    </a:cubicBezTo>
                    <a:cubicBezTo>
                      <a:pt x="217026" y="125272"/>
                      <a:pt x="217163" y="125248"/>
                      <a:pt x="217280" y="125248"/>
                    </a:cubicBezTo>
                    <a:cubicBezTo>
                      <a:pt x="218003" y="125248"/>
                      <a:pt x="218003" y="126134"/>
                      <a:pt x="218003" y="126460"/>
                    </a:cubicBezTo>
                    <a:cubicBezTo>
                      <a:pt x="217625" y="126838"/>
                      <a:pt x="217246" y="126838"/>
                      <a:pt x="216868" y="126838"/>
                    </a:cubicBezTo>
                    <a:cubicBezTo>
                      <a:pt x="216111" y="126460"/>
                      <a:pt x="215354" y="126460"/>
                      <a:pt x="214597" y="126081"/>
                    </a:cubicBezTo>
                    <a:cubicBezTo>
                      <a:pt x="214092" y="127091"/>
                      <a:pt x="213251" y="127259"/>
                      <a:pt x="212410" y="127259"/>
                    </a:cubicBezTo>
                    <a:cubicBezTo>
                      <a:pt x="211990" y="127259"/>
                      <a:pt x="211569" y="127217"/>
                      <a:pt x="211191" y="127217"/>
                    </a:cubicBezTo>
                    <a:cubicBezTo>
                      <a:pt x="208160" y="127400"/>
                      <a:pt x="205130" y="127495"/>
                      <a:pt x="202099" y="127495"/>
                    </a:cubicBezTo>
                    <a:cubicBezTo>
                      <a:pt x="192640" y="127495"/>
                      <a:pt x="183181" y="126574"/>
                      <a:pt x="173721" y="124567"/>
                    </a:cubicBezTo>
                    <a:cubicBezTo>
                      <a:pt x="173343" y="124567"/>
                      <a:pt x="173343" y="124567"/>
                      <a:pt x="172964" y="124189"/>
                    </a:cubicBezTo>
                    <a:cubicBezTo>
                      <a:pt x="172586" y="123811"/>
                      <a:pt x="172207" y="123054"/>
                      <a:pt x="172207" y="122675"/>
                    </a:cubicBezTo>
                    <a:cubicBezTo>
                      <a:pt x="172586" y="122297"/>
                      <a:pt x="172964" y="121918"/>
                      <a:pt x="173721" y="121918"/>
                    </a:cubicBezTo>
                    <a:cubicBezTo>
                      <a:pt x="180155" y="122675"/>
                      <a:pt x="186968" y="123432"/>
                      <a:pt x="193402" y="124567"/>
                    </a:cubicBezTo>
                    <a:cubicBezTo>
                      <a:pt x="194322" y="124797"/>
                      <a:pt x="195242" y="125167"/>
                      <a:pt x="196162" y="125167"/>
                    </a:cubicBezTo>
                    <a:cubicBezTo>
                      <a:pt x="196756" y="125167"/>
                      <a:pt x="197350" y="125013"/>
                      <a:pt x="197944" y="124567"/>
                    </a:cubicBezTo>
                    <a:cubicBezTo>
                      <a:pt x="198701" y="123811"/>
                      <a:pt x="199079" y="123054"/>
                      <a:pt x="199458" y="122297"/>
                    </a:cubicBezTo>
                    <a:cubicBezTo>
                      <a:pt x="199458" y="121540"/>
                      <a:pt x="199079" y="120783"/>
                      <a:pt x="198322" y="120404"/>
                    </a:cubicBezTo>
                    <a:cubicBezTo>
                      <a:pt x="197565" y="120026"/>
                      <a:pt x="196808" y="120026"/>
                      <a:pt x="195673" y="119647"/>
                    </a:cubicBezTo>
                    <a:cubicBezTo>
                      <a:pt x="186968" y="117755"/>
                      <a:pt x="178263" y="116619"/>
                      <a:pt x="169180" y="115863"/>
                    </a:cubicBezTo>
                    <a:cubicBezTo>
                      <a:pt x="166909" y="115863"/>
                      <a:pt x="165773" y="114727"/>
                      <a:pt x="165773" y="112078"/>
                    </a:cubicBezTo>
                    <a:cubicBezTo>
                      <a:pt x="168801" y="111699"/>
                      <a:pt x="172207" y="111699"/>
                      <a:pt x="175614" y="111321"/>
                    </a:cubicBezTo>
                    <a:cubicBezTo>
                      <a:pt x="176749" y="111321"/>
                      <a:pt x="177885" y="110185"/>
                      <a:pt x="177506" y="108672"/>
                    </a:cubicBezTo>
                    <a:cubicBezTo>
                      <a:pt x="177506" y="107915"/>
                      <a:pt x="176749" y="107158"/>
                      <a:pt x="175992" y="106779"/>
                    </a:cubicBezTo>
                    <a:cubicBezTo>
                      <a:pt x="174857" y="106401"/>
                      <a:pt x="174100" y="106022"/>
                      <a:pt x="172964" y="106022"/>
                    </a:cubicBezTo>
                    <a:lnTo>
                      <a:pt x="168044" y="106022"/>
                    </a:lnTo>
                    <a:cubicBezTo>
                      <a:pt x="167039" y="106273"/>
                      <a:pt x="166016" y="106395"/>
                      <a:pt x="164998" y="106395"/>
                    </a:cubicBezTo>
                    <a:cubicBezTo>
                      <a:pt x="161418" y="106395"/>
                      <a:pt x="157912" y="104890"/>
                      <a:pt x="155555" y="102237"/>
                    </a:cubicBezTo>
                    <a:cubicBezTo>
                      <a:pt x="154419" y="100875"/>
                      <a:pt x="152875" y="100194"/>
                      <a:pt x="151331" y="100194"/>
                    </a:cubicBezTo>
                    <a:cubicBezTo>
                      <a:pt x="150301" y="100194"/>
                      <a:pt x="149272" y="100496"/>
                      <a:pt x="148363" y="101102"/>
                    </a:cubicBezTo>
                    <a:cubicBezTo>
                      <a:pt x="145714" y="102616"/>
                      <a:pt x="144200" y="105644"/>
                      <a:pt x="144579" y="108672"/>
                    </a:cubicBezTo>
                    <a:cubicBezTo>
                      <a:pt x="145336" y="110942"/>
                      <a:pt x="146093" y="113213"/>
                      <a:pt x="146850" y="115106"/>
                    </a:cubicBezTo>
                    <a:cubicBezTo>
                      <a:pt x="147985" y="117755"/>
                      <a:pt x="148742" y="120404"/>
                      <a:pt x="148742" y="122675"/>
                    </a:cubicBezTo>
                    <a:cubicBezTo>
                      <a:pt x="146950" y="123123"/>
                      <a:pt x="145100" y="123335"/>
                      <a:pt x="143261" y="123335"/>
                    </a:cubicBezTo>
                    <a:cubicBezTo>
                      <a:pt x="140436" y="123335"/>
                      <a:pt x="137638" y="122835"/>
                      <a:pt x="135117" y="121918"/>
                    </a:cubicBezTo>
                    <a:cubicBezTo>
                      <a:pt x="128304" y="120783"/>
                      <a:pt x="121492" y="118512"/>
                      <a:pt x="115057" y="116619"/>
                    </a:cubicBezTo>
                    <a:cubicBezTo>
                      <a:pt x="105596" y="113970"/>
                      <a:pt x="96134" y="111321"/>
                      <a:pt x="86672" y="108672"/>
                    </a:cubicBezTo>
                    <a:cubicBezTo>
                      <a:pt x="84401" y="107915"/>
                      <a:pt x="82130" y="107158"/>
                      <a:pt x="79859" y="106401"/>
                    </a:cubicBezTo>
                    <a:cubicBezTo>
                      <a:pt x="79481" y="106022"/>
                      <a:pt x="79102" y="105265"/>
                      <a:pt x="79102" y="104508"/>
                    </a:cubicBezTo>
                    <a:cubicBezTo>
                      <a:pt x="79411" y="103890"/>
                      <a:pt x="79973" y="103272"/>
                      <a:pt x="80786" y="103272"/>
                    </a:cubicBezTo>
                    <a:cubicBezTo>
                      <a:pt x="80969" y="103272"/>
                      <a:pt x="81165" y="103303"/>
                      <a:pt x="81373" y="103373"/>
                    </a:cubicBezTo>
                    <a:cubicBezTo>
                      <a:pt x="96891" y="109428"/>
                      <a:pt x="113165" y="111321"/>
                      <a:pt x="129061" y="115863"/>
                    </a:cubicBezTo>
                    <a:cubicBezTo>
                      <a:pt x="131710" y="116241"/>
                      <a:pt x="134360" y="116998"/>
                      <a:pt x="136631" y="116998"/>
                    </a:cubicBezTo>
                    <a:cubicBezTo>
                      <a:pt x="136955" y="117063"/>
                      <a:pt x="137269" y="117094"/>
                      <a:pt x="137567" y="117094"/>
                    </a:cubicBezTo>
                    <a:cubicBezTo>
                      <a:pt x="139009" y="117094"/>
                      <a:pt x="140102" y="116360"/>
                      <a:pt x="140415" y="115106"/>
                    </a:cubicBezTo>
                    <a:cubicBezTo>
                      <a:pt x="140794" y="113213"/>
                      <a:pt x="139658" y="112456"/>
                      <a:pt x="138145" y="112078"/>
                    </a:cubicBezTo>
                    <a:cubicBezTo>
                      <a:pt x="135874" y="111321"/>
                      <a:pt x="132846" y="110564"/>
                      <a:pt x="130575" y="110185"/>
                    </a:cubicBezTo>
                    <a:cubicBezTo>
                      <a:pt x="128683" y="109428"/>
                      <a:pt x="127169" y="108293"/>
                      <a:pt x="127926" y="105644"/>
                    </a:cubicBezTo>
                    <a:cubicBezTo>
                      <a:pt x="128304" y="103373"/>
                      <a:pt x="126412" y="102237"/>
                      <a:pt x="124519" y="101859"/>
                    </a:cubicBezTo>
                    <a:cubicBezTo>
                      <a:pt x="122249" y="101480"/>
                      <a:pt x="119599" y="101859"/>
                      <a:pt x="118085" y="99588"/>
                    </a:cubicBezTo>
                    <a:cubicBezTo>
                      <a:pt x="118424" y="97893"/>
                      <a:pt x="119978" y="96502"/>
                      <a:pt x="121658" y="96502"/>
                    </a:cubicBezTo>
                    <a:cubicBezTo>
                      <a:pt x="121854" y="96502"/>
                      <a:pt x="122051" y="96521"/>
                      <a:pt x="122249" y="96560"/>
                    </a:cubicBezTo>
                    <a:cubicBezTo>
                      <a:pt x="125276" y="96560"/>
                      <a:pt x="128304" y="96939"/>
                      <a:pt x="131332" y="96939"/>
                    </a:cubicBezTo>
                    <a:cubicBezTo>
                      <a:pt x="132846" y="96939"/>
                      <a:pt x="134360" y="96560"/>
                      <a:pt x="135874" y="95425"/>
                    </a:cubicBezTo>
                    <a:cubicBezTo>
                      <a:pt x="136252" y="94668"/>
                      <a:pt x="136252" y="91640"/>
                      <a:pt x="135495" y="91640"/>
                    </a:cubicBezTo>
                    <a:cubicBezTo>
                      <a:pt x="135176" y="91661"/>
                      <a:pt x="134858" y="91672"/>
                      <a:pt x="134541" y="91672"/>
                    </a:cubicBezTo>
                    <a:cubicBezTo>
                      <a:pt x="129230" y="91672"/>
                      <a:pt x="124370" y="88714"/>
                      <a:pt x="121870" y="84071"/>
                    </a:cubicBezTo>
                    <a:cubicBezTo>
                      <a:pt x="121270" y="82871"/>
                      <a:pt x="120143" y="82411"/>
                      <a:pt x="118877" y="82411"/>
                    </a:cubicBezTo>
                    <a:cubicBezTo>
                      <a:pt x="117747" y="82411"/>
                      <a:pt x="116507" y="82778"/>
                      <a:pt x="115436" y="83314"/>
                    </a:cubicBezTo>
                    <a:cubicBezTo>
                      <a:pt x="107488" y="85963"/>
                      <a:pt x="100675" y="90505"/>
                      <a:pt x="94998" y="96560"/>
                    </a:cubicBezTo>
                    <a:cubicBezTo>
                      <a:pt x="93667" y="97891"/>
                      <a:pt x="92921" y="100100"/>
                      <a:pt x="90703" y="100100"/>
                    </a:cubicBezTo>
                    <a:cubicBezTo>
                      <a:pt x="90398" y="100100"/>
                      <a:pt x="90065" y="100058"/>
                      <a:pt x="89700" y="99967"/>
                    </a:cubicBezTo>
                    <a:cubicBezTo>
                      <a:pt x="87050" y="99210"/>
                      <a:pt x="83644" y="98831"/>
                      <a:pt x="82887" y="95425"/>
                    </a:cubicBezTo>
                    <a:cubicBezTo>
                      <a:pt x="82252" y="90661"/>
                      <a:pt x="78151" y="87496"/>
                      <a:pt x="73494" y="87496"/>
                    </a:cubicBezTo>
                    <a:cubicBezTo>
                      <a:pt x="72602" y="87496"/>
                      <a:pt x="71689" y="87612"/>
                      <a:pt x="70776" y="87855"/>
                    </a:cubicBezTo>
                    <a:cubicBezTo>
                      <a:pt x="70251" y="87893"/>
                      <a:pt x="69723" y="87912"/>
                      <a:pt x="69192" y="87912"/>
                    </a:cubicBezTo>
                    <a:cubicBezTo>
                      <a:pt x="64364" y="87912"/>
                      <a:pt x="59350" y="86345"/>
                      <a:pt x="55258" y="82935"/>
                    </a:cubicBezTo>
                    <a:cubicBezTo>
                      <a:pt x="49959" y="79150"/>
                      <a:pt x="45039" y="74987"/>
                      <a:pt x="40498" y="70067"/>
                    </a:cubicBezTo>
                    <a:cubicBezTo>
                      <a:pt x="39741" y="69689"/>
                      <a:pt x="38605" y="69689"/>
                      <a:pt x="37848" y="69689"/>
                    </a:cubicBezTo>
                    <a:cubicBezTo>
                      <a:pt x="36334" y="70445"/>
                      <a:pt x="35956" y="71959"/>
                      <a:pt x="36713" y="73095"/>
                    </a:cubicBezTo>
                    <a:cubicBezTo>
                      <a:pt x="37470" y="74987"/>
                      <a:pt x="38605" y="76501"/>
                      <a:pt x="40119" y="78015"/>
                    </a:cubicBezTo>
                    <a:cubicBezTo>
                      <a:pt x="42390" y="79907"/>
                      <a:pt x="44282" y="81800"/>
                      <a:pt x="46932" y="84071"/>
                    </a:cubicBezTo>
                    <a:cubicBezTo>
                      <a:pt x="42768" y="83692"/>
                      <a:pt x="38984" y="82178"/>
                      <a:pt x="35956" y="79150"/>
                    </a:cubicBezTo>
                    <a:cubicBezTo>
                      <a:pt x="32550" y="76880"/>
                      <a:pt x="29900" y="73852"/>
                      <a:pt x="28386" y="70067"/>
                    </a:cubicBezTo>
                    <a:cubicBezTo>
                      <a:pt x="27629" y="67796"/>
                      <a:pt x="28386" y="66661"/>
                      <a:pt x="31036" y="66282"/>
                    </a:cubicBezTo>
                    <a:cubicBezTo>
                      <a:pt x="37091" y="65904"/>
                      <a:pt x="43147" y="65525"/>
                      <a:pt x="48824" y="64768"/>
                    </a:cubicBezTo>
                    <a:cubicBezTo>
                      <a:pt x="50716" y="64390"/>
                      <a:pt x="52609" y="63633"/>
                      <a:pt x="54501" y="62876"/>
                    </a:cubicBezTo>
                    <a:cubicBezTo>
                      <a:pt x="55637" y="62497"/>
                      <a:pt x="56015" y="60605"/>
                      <a:pt x="55258" y="59470"/>
                    </a:cubicBezTo>
                    <a:cubicBezTo>
                      <a:pt x="52987" y="55685"/>
                      <a:pt x="50338" y="51900"/>
                      <a:pt x="46932" y="48872"/>
                    </a:cubicBezTo>
                    <a:cubicBezTo>
                      <a:pt x="50046" y="47938"/>
                      <a:pt x="53417" y="47260"/>
                      <a:pt x="56833" y="47260"/>
                    </a:cubicBezTo>
                    <a:cubicBezTo>
                      <a:pt x="57568" y="47260"/>
                      <a:pt x="58305" y="47291"/>
                      <a:pt x="59043" y="47358"/>
                    </a:cubicBezTo>
                    <a:cubicBezTo>
                      <a:pt x="62828" y="47358"/>
                      <a:pt x="66234" y="47358"/>
                      <a:pt x="70019" y="48115"/>
                    </a:cubicBezTo>
                    <a:cubicBezTo>
                      <a:pt x="71533" y="48494"/>
                      <a:pt x="73425" y="49629"/>
                      <a:pt x="74939" y="51143"/>
                    </a:cubicBezTo>
                    <a:cubicBezTo>
                      <a:pt x="80995" y="55685"/>
                      <a:pt x="87429" y="59470"/>
                      <a:pt x="94241" y="63254"/>
                    </a:cubicBezTo>
                    <a:cubicBezTo>
                      <a:pt x="97269" y="64768"/>
                      <a:pt x="100675" y="65904"/>
                      <a:pt x="104082" y="67418"/>
                    </a:cubicBezTo>
                    <a:cubicBezTo>
                      <a:pt x="105105" y="68270"/>
                      <a:pt x="106358" y="68662"/>
                      <a:pt x="107634" y="68662"/>
                    </a:cubicBezTo>
                    <a:cubicBezTo>
                      <a:pt x="109191" y="68662"/>
                      <a:pt x="110782" y="68079"/>
                      <a:pt x="112030" y="67039"/>
                    </a:cubicBezTo>
                    <a:cubicBezTo>
                      <a:pt x="114679" y="64768"/>
                      <a:pt x="115814" y="61362"/>
                      <a:pt x="114679" y="57956"/>
                    </a:cubicBezTo>
                    <a:cubicBezTo>
                      <a:pt x="113544" y="54549"/>
                      <a:pt x="111651" y="51143"/>
                      <a:pt x="109002" y="48872"/>
                    </a:cubicBezTo>
                    <a:cubicBezTo>
                      <a:pt x="107109" y="46980"/>
                      <a:pt x="104460" y="45088"/>
                      <a:pt x="101811" y="42817"/>
                    </a:cubicBezTo>
                    <a:cubicBezTo>
                      <a:pt x="104839" y="42060"/>
                      <a:pt x="107866" y="41681"/>
                      <a:pt x="110894" y="41681"/>
                    </a:cubicBezTo>
                    <a:close/>
                    <a:moveTo>
                      <a:pt x="152527" y="108293"/>
                    </a:moveTo>
                    <a:lnTo>
                      <a:pt x="152527" y="108293"/>
                    </a:lnTo>
                    <a:cubicBezTo>
                      <a:pt x="153284" y="109050"/>
                      <a:pt x="154041" y="108672"/>
                      <a:pt x="154419" y="109050"/>
                    </a:cubicBezTo>
                    <a:cubicBezTo>
                      <a:pt x="161232" y="116619"/>
                      <a:pt x="166530" y="125324"/>
                      <a:pt x="169937" y="134786"/>
                    </a:cubicBezTo>
                    <a:cubicBezTo>
                      <a:pt x="170315" y="135543"/>
                      <a:pt x="169937" y="136679"/>
                      <a:pt x="169558" y="137057"/>
                    </a:cubicBezTo>
                    <a:cubicBezTo>
                      <a:pt x="169088" y="137214"/>
                      <a:pt x="168682" y="137306"/>
                      <a:pt x="168315" y="137306"/>
                    </a:cubicBezTo>
                    <a:cubicBezTo>
                      <a:pt x="167796" y="137306"/>
                      <a:pt x="167352" y="137122"/>
                      <a:pt x="166909" y="136679"/>
                    </a:cubicBezTo>
                    <a:cubicBezTo>
                      <a:pt x="162367" y="132515"/>
                      <a:pt x="158582" y="127595"/>
                      <a:pt x="155555" y="121918"/>
                    </a:cubicBezTo>
                    <a:cubicBezTo>
                      <a:pt x="153284" y="117755"/>
                      <a:pt x="152148" y="113213"/>
                      <a:pt x="152527" y="108293"/>
                    </a:cubicBezTo>
                    <a:close/>
                    <a:moveTo>
                      <a:pt x="220206" y="107502"/>
                    </a:moveTo>
                    <a:cubicBezTo>
                      <a:pt x="221052" y="107502"/>
                      <a:pt x="221988" y="107825"/>
                      <a:pt x="222923" y="108293"/>
                    </a:cubicBezTo>
                    <a:cubicBezTo>
                      <a:pt x="228222" y="112078"/>
                      <a:pt x="232764" y="116619"/>
                      <a:pt x="236549" y="121918"/>
                    </a:cubicBezTo>
                    <a:cubicBezTo>
                      <a:pt x="239955" y="126460"/>
                      <a:pt x="242983" y="131759"/>
                      <a:pt x="244875" y="137436"/>
                    </a:cubicBezTo>
                    <a:cubicBezTo>
                      <a:pt x="245632" y="138571"/>
                      <a:pt x="245632" y="140085"/>
                      <a:pt x="244497" y="141220"/>
                    </a:cubicBezTo>
                    <a:cubicBezTo>
                      <a:pt x="243869" y="141377"/>
                      <a:pt x="243307" y="141469"/>
                      <a:pt x="242783" y="141469"/>
                    </a:cubicBezTo>
                    <a:cubicBezTo>
                      <a:pt x="242042" y="141469"/>
                      <a:pt x="241377" y="141285"/>
                      <a:pt x="240712" y="140842"/>
                    </a:cubicBezTo>
                    <a:lnTo>
                      <a:pt x="239955" y="140085"/>
                    </a:lnTo>
                    <a:cubicBezTo>
                      <a:pt x="232007" y="133651"/>
                      <a:pt x="225573" y="125703"/>
                      <a:pt x="220653" y="116619"/>
                    </a:cubicBezTo>
                    <a:cubicBezTo>
                      <a:pt x="219896" y="115106"/>
                      <a:pt x="219139" y="113213"/>
                      <a:pt x="218760" y="111699"/>
                    </a:cubicBezTo>
                    <a:cubicBezTo>
                      <a:pt x="218003" y="110564"/>
                      <a:pt x="217625" y="109050"/>
                      <a:pt x="218760" y="107915"/>
                    </a:cubicBezTo>
                    <a:cubicBezTo>
                      <a:pt x="219194" y="107625"/>
                      <a:pt x="219683" y="107502"/>
                      <a:pt x="220206" y="107502"/>
                    </a:cubicBezTo>
                    <a:close/>
                    <a:moveTo>
                      <a:pt x="103703" y="128731"/>
                    </a:moveTo>
                    <a:cubicBezTo>
                      <a:pt x="104460" y="129109"/>
                      <a:pt x="105217" y="129866"/>
                      <a:pt x="105217" y="130623"/>
                    </a:cubicBezTo>
                    <a:cubicBezTo>
                      <a:pt x="105217" y="138193"/>
                      <a:pt x="104082" y="145762"/>
                      <a:pt x="101811" y="152575"/>
                    </a:cubicBezTo>
                    <a:cubicBezTo>
                      <a:pt x="101054" y="152196"/>
                      <a:pt x="99918" y="151818"/>
                      <a:pt x="99918" y="151439"/>
                    </a:cubicBezTo>
                    <a:cubicBezTo>
                      <a:pt x="97269" y="144248"/>
                      <a:pt x="97648" y="136679"/>
                      <a:pt x="101054" y="129866"/>
                    </a:cubicBezTo>
                    <a:cubicBezTo>
                      <a:pt x="101811" y="129109"/>
                      <a:pt x="102568" y="128731"/>
                      <a:pt x="103703" y="128731"/>
                    </a:cubicBezTo>
                    <a:close/>
                    <a:moveTo>
                      <a:pt x="124724" y="0"/>
                    </a:moveTo>
                    <a:cubicBezTo>
                      <a:pt x="122257" y="0"/>
                      <a:pt x="119817" y="1135"/>
                      <a:pt x="118464" y="3455"/>
                    </a:cubicBezTo>
                    <a:cubicBezTo>
                      <a:pt x="115814" y="6862"/>
                      <a:pt x="114679" y="10646"/>
                      <a:pt x="115057" y="14810"/>
                    </a:cubicBezTo>
                    <a:cubicBezTo>
                      <a:pt x="115436" y="20108"/>
                      <a:pt x="116193" y="25407"/>
                      <a:pt x="117707" y="30327"/>
                    </a:cubicBezTo>
                    <a:cubicBezTo>
                      <a:pt x="118464" y="32219"/>
                      <a:pt x="119221" y="34112"/>
                      <a:pt x="117707" y="36383"/>
                    </a:cubicBezTo>
                    <a:cubicBezTo>
                      <a:pt x="114301" y="36004"/>
                      <a:pt x="110894" y="35815"/>
                      <a:pt x="107488" y="35815"/>
                    </a:cubicBezTo>
                    <a:cubicBezTo>
                      <a:pt x="104082" y="35815"/>
                      <a:pt x="100675" y="36004"/>
                      <a:pt x="97269" y="36383"/>
                    </a:cubicBezTo>
                    <a:cubicBezTo>
                      <a:pt x="96228" y="36572"/>
                      <a:pt x="95187" y="36667"/>
                      <a:pt x="94153" y="36667"/>
                    </a:cubicBezTo>
                    <a:cubicBezTo>
                      <a:pt x="91048" y="36667"/>
                      <a:pt x="87996" y="35815"/>
                      <a:pt x="85158" y="34112"/>
                    </a:cubicBezTo>
                    <a:cubicBezTo>
                      <a:pt x="80616" y="31084"/>
                      <a:pt x="75696" y="29570"/>
                      <a:pt x="70397" y="28813"/>
                    </a:cubicBezTo>
                    <a:cubicBezTo>
                      <a:pt x="70020" y="28790"/>
                      <a:pt x="69658" y="28778"/>
                      <a:pt x="69310" y="28778"/>
                    </a:cubicBezTo>
                    <a:cubicBezTo>
                      <a:pt x="64068" y="28778"/>
                      <a:pt x="62071" y="31461"/>
                      <a:pt x="62071" y="37140"/>
                    </a:cubicBezTo>
                    <a:cubicBezTo>
                      <a:pt x="62071" y="38275"/>
                      <a:pt x="62828" y="39789"/>
                      <a:pt x="61314" y="41303"/>
                    </a:cubicBezTo>
                    <a:cubicBezTo>
                      <a:pt x="56015" y="41681"/>
                      <a:pt x="49959" y="41681"/>
                      <a:pt x="44282" y="42817"/>
                    </a:cubicBezTo>
                    <a:cubicBezTo>
                      <a:pt x="34063" y="45466"/>
                      <a:pt x="23845" y="46980"/>
                      <a:pt x="13247" y="48115"/>
                    </a:cubicBezTo>
                    <a:cubicBezTo>
                      <a:pt x="9084" y="48115"/>
                      <a:pt x="5299" y="49629"/>
                      <a:pt x="2271" y="52279"/>
                    </a:cubicBezTo>
                    <a:cubicBezTo>
                      <a:pt x="1" y="54171"/>
                      <a:pt x="1" y="57577"/>
                      <a:pt x="2271" y="59470"/>
                    </a:cubicBezTo>
                    <a:cubicBezTo>
                      <a:pt x="4164" y="61362"/>
                      <a:pt x="6435" y="62497"/>
                      <a:pt x="9084" y="62876"/>
                    </a:cubicBezTo>
                    <a:cubicBezTo>
                      <a:pt x="12112" y="63633"/>
                      <a:pt x="15140" y="64390"/>
                      <a:pt x="17789" y="64768"/>
                    </a:cubicBezTo>
                    <a:cubicBezTo>
                      <a:pt x="20060" y="65147"/>
                      <a:pt x="21952" y="67039"/>
                      <a:pt x="22331" y="69310"/>
                    </a:cubicBezTo>
                    <a:cubicBezTo>
                      <a:pt x="23845" y="75366"/>
                      <a:pt x="27251" y="80286"/>
                      <a:pt x="32550" y="83692"/>
                    </a:cubicBezTo>
                    <a:cubicBezTo>
                      <a:pt x="36334" y="86341"/>
                      <a:pt x="40119" y="88612"/>
                      <a:pt x="44282" y="91262"/>
                    </a:cubicBezTo>
                    <a:cubicBezTo>
                      <a:pt x="47310" y="93154"/>
                      <a:pt x="47310" y="94668"/>
                      <a:pt x="45039" y="97317"/>
                    </a:cubicBezTo>
                    <a:cubicBezTo>
                      <a:pt x="40876" y="100724"/>
                      <a:pt x="37470" y="104887"/>
                      <a:pt x="34442" y="109050"/>
                    </a:cubicBezTo>
                    <a:cubicBezTo>
                      <a:pt x="32171" y="111699"/>
                      <a:pt x="31793" y="115484"/>
                      <a:pt x="33685" y="118512"/>
                    </a:cubicBezTo>
                    <a:cubicBezTo>
                      <a:pt x="35257" y="121342"/>
                      <a:pt x="38137" y="122866"/>
                      <a:pt x="41237" y="122866"/>
                    </a:cubicBezTo>
                    <a:cubicBezTo>
                      <a:pt x="41867" y="122866"/>
                      <a:pt x="42507" y="122803"/>
                      <a:pt x="43147" y="122675"/>
                    </a:cubicBezTo>
                    <a:cubicBezTo>
                      <a:pt x="45039" y="122675"/>
                      <a:pt x="47310" y="121918"/>
                      <a:pt x="49581" y="121540"/>
                    </a:cubicBezTo>
                    <a:cubicBezTo>
                      <a:pt x="54501" y="119647"/>
                      <a:pt x="59421" y="117376"/>
                      <a:pt x="63585" y="114349"/>
                    </a:cubicBezTo>
                    <a:lnTo>
                      <a:pt x="69640" y="110564"/>
                    </a:lnTo>
                    <a:cubicBezTo>
                      <a:pt x="70342" y="110096"/>
                      <a:pt x="71333" y="109773"/>
                      <a:pt x="72345" y="109773"/>
                    </a:cubicBezTo>
                    <a:cubicBezTo>
                      <a:pt x="72970" y="109773"/>
                      <a:pt x="73604" y="109896"/>
                      <a:pt x="74182" y="110185"/>
                    </a:cubicBezTo>
                    <a:lnTo>
                      <a:pt x="94998" y="116998"/>
                    </a:lnTo>
                    <a:cubicBezTo>
                      <a:pt x="98783" y="118133"/>
                      <a:pt x="99161" y="119647"/>
                      <a:pt x="97648" y="122675"/>
                    </a:cubicBezTo>
                    <a:cubicBezTo>
                      <a:pt x="96891" y="124189"/>
                      <a:pt x="96134" y="125703"/>
                      <a:pt x="95377" y="127595"/>
                    </a:cubicBezTo>
                    <a:cubicBezTo>
                      <a:pt x="93484" y="133651"/>
                      <a:pt x="92349" y="140085"/>
                      <a:pt x="92727" y="146898"/>
                    </a:cubicBezTo>
                    <a:cubicBezTo>
                      <a:pt x="92727" y="151439"/>
                      <a:pt x="94620" y="155981"/>
                      <a:pt x="97269" y="159766"/>
                    </a:cubicBezTo>
                    <a:cubicBezTo>
                      <a:pt x="98333" y="161007"/>
                      <a:pt x="99896" y="161667"/>
                      <a:pt x="101451" y="161667"/>
                    </a:cubicBezTo>
                    <a:cubicBezTo>
                      <a:pt x="103215" y="161667"/>
                      <a:pt x="104968" y="160819"/>
                      <a:pt x="105974" y="159009"/>
                    </a:cubicBezTo>
                    <a:cubicBezTo>
                      <a:pt x="107109" y="156738"/>
                      <a:pt x="107866" y="154467"/>
                      <a:pt x="108623" y="151818"/>
                    </a:cubicBezTo>
                    <a:cubicBezTo>
                      <a:pt x="110137" y="143870"/>
                      <a:pt x="111273" y="135922"/>
                      <a:pt x="111651" y="127974"/>
                    </a:cubicBezTo>
                    <a:cubicBezTo>
                      <a:pt x="111651" y="126081"/>
                      <a:pt x="110894" y="124189"/>
                      <a:pt x="113165" y="122297"/>
                    </a:cubicBezTo>
                    <a:cubicBezTo>
                      <a:pt x="125276" y="126460"/>
                      <a:pt x="137766" y="128731"/>
                      <a:pt x="150634" y="129109"/>
                    </a:cubicBezTo>
                    <a:cubicBezTo>
                      <a:pt x="152148" y="129109"/>
                      <a:pt x="153662" y="130245"/>
                      <a:pt x="154798" y="131380"/>
                    </a:cubicBezTo>
                    <a:cubicBezTo>
                      <a:pt x="156311" y="133272"/>
                      <a:pt x="157447" y="135165"/>
                      <a:pt x="159339" y="137057"/>
                    </a:cubicBezTo>
                    <a:cubicBezTo>
                      <a:pt x="161232" y="138950"/>
                      <a:pt x="163124" y="141220"/>
                      <a:pt x="165773" y="142734"/>
                    </a:cubicBezTo>
                    <a:cubicBezTo>
                      <a:pt x="166995" y="144201"/>
                      <a:pt x="168849" y="145036"/>
                      <a:pt x="170722" y="145036"/>
                    </a:cubicBezTo>
                    <a:cubicBezTo>
                      <a:pt x="171749" y="145036"/>
                      <a:pt x="172783" y="144785"/>
                      <a:pt x="173721" y="144248"/>
                    </a:cubicBezTo>
                    <a:cubicBezTo>
                      <a:pt x="176749" y="142734"/>
                      <a:pt x="177128" y="139706"/>
                      <a:pt x="176749" y="136679"/>
                    </a:cubicBezTo>
                    <a:cubicBezTo>
                      <a:pt x="176749" y="134786"/>
                      <a:pt x="175235" y="132894"/>
                      <a:pt x="177885" y="131002"/>
                    </a:cubicBezTo>
                    <a:cubicBezTo>
                      <a:pt x="187031" y="132579"/>
                      <a:pt x="196178" y="133367"/>
                      <a:pt x="205324" y="133367"/>
                    </a:cubicBezTo>
                    <a:cubicBezTo>
                      <a:pt x="207154" y="133367"/>
                      <a:pt x="208983" y="133335"/>
                      <a:pt x="210812" y="133272"/>
                    </a:cubicBezTo>
                    <a:cubicBezTo>
                      <a:pt x="211616" y="133362"/>
                      <a:pt x="212399" y="133409"/>
                      <a:pt x="213166" y="133409"/>
                    </a:cubicBezTo>
                    <a:cubicBezTo>
                      <a:pt x="215648" y="133409"/>
                      <a:pt x="217961" y="132915"/>
                      <a:pt x="220274" y="131759"/>
                    </a:cubicBezTo>
                    <a:cubicBezTo>
                      <a:pt x="220779" y="131506"/>
                      <a:pt x="221325" y="131380"/>
                      <a:pt x="221872" y="131380"/>
                    </a:cubicBezTo>
                    <a:cubicBezTo>
                      <a:pt x="222965" y="131380"/>
                      <a:pt x="224059" y="131885"/>
                      <a:pt x="224816" y="132894"/>
                    </a:cubicBezTo>
                    <a:cubicBezTo>
                      <a:pt x="228979" y="138193"/>
                      <a:pt x="234278" y="143113"/>
                      <a:pt x="239576" y="147276"/>
                    </a:cubicBezTo>
                    <a:cubicBezTo>
                      <a:pt x="240901" y="148033"/>
                      <a:pt x="242415" y="148411"/>
                      <a:pt x="243882" y="148411"/>
                    </a:cubicBezTo>
                    <a:cubicBezTo>
                      <a:pt x="245348" y="148411"/>
                      <a:pt x="246767" y="148033"/>
                      <a:pt x="247903" y="147276"/>
                    </a:cubicBezTo>
                    <a:cubicBezTo>
                      <a:pt x="250552" y="145762"/>
                      <a:pt x="252066" y="142734"/>
                      <a:pt x="251688" y="139706"/>
                    </a:cubicBezTo>
                    <a:cubicBezTo>
                      <a:pt x="250931" y="136300"/>
                      <a:pt x="249795" y="133272"/>
                      <a:pt x="248281" y="130245"/>
                    </a:cubicBezTo>
                    <a:cubicBezTo>
                      <a:pt x="247146" y="127595"/>
                      <a:pt x="244875" y="125324"/>
                      <a:pt x="244875" y="121540"/>
                    </a:cubicBezTo>
                    <a:cubicBezTo>
                      <a:pt x="246389" y="120404"/>
                      <a:pt x="247903" y="118890"/>
                      <a:pt x="249795" y="117376"/>
                    </a:cubicBezTo>
                    <a:cubicBezTo>
                      <a:pt x="255472" y="112835"/>
                      <a:pt x="258879" y="106022"/>
                      <a:pt x="259257" y="98453"/>
                    </a:cubicBezTo>
                    <a:cubicBezTo>
                      <a:pt x="259257" y="94289"/>
                      <a:pt x="258500" y="89748"/>
                      <a:pt x="256608" y="85963"/>
                    </a:cubicBezTo>
                    <a:cubicBezTo>
                      <a:pt x="253958" y="79907"/>
                      <a:pt x="255472" y="79529"/>
                      <a:pt x="259636" y="76501"/>
                    </a:cubicBezTo>
                    <a:cubicBezTo>
                      <a:pt x="261906" y="74987"/>
                      <a:pt x="263799" y="73473"/>
                      <a:pt x="266070" y="71959"/>
                    </a:cubicBezTo>
                    <a:cubicBezTo>
                      <a:pt x="267584" y="70445"/>
                      <a:pt x="268719" y="68932"/>
                      <a:pt x="270233" y="67418"/>
                    </a:cubicBezTo>
                    <a:cubicBezTo>
                      <a:pt x="271747" y="65525"/>
                      <a:pt x="272125" y="62497"/>
                      <a:pt x="270990" y="60227"/>
                    </a:cubicBezTo>
                    <a:cubicBezTo>
                      <a:pt x="269970" y="57848"/>
                      <a:pt x="267730" y="56384"/>
                      <a:pt x="265366" y="56384"/>
                    </a:cubicBezTo>
                    <a:cubicBezTo>
                      <a:pt x="265097" y="56384"/>
                      <a:pt x="264826" y="56403"/>
                      <a:pt x="264556" y="56442"/>
                    </a:cubicBezTo>
                    <a:cubicBezTo>
                      <a:pt x="261150" y="56442"/>
                      <a:pt x="257365" y="57199"/>
                      <a:pt x="253958" y="58713"/>
                    </a:cubicBezTo>
                    <a:cubicBezTo>
                      <a:pt x="250174" y="60605"/>
                      <a:pt x="246389" y="62497"/>
                      <a:pt x="242604" y="64390"/>
                    </a:cubicBezTo>
                    <a:cubicBezTo>
                      <a:pt x="241590" y="65201"/>
                      <a:pt x="240359" y="65578"/>
                      <a:pt x="239143" y="65578"/>
                    </a:cubicBezTo>
                    <a:cubicBezTo>
                      <a:pt x="238090" y="65578"/>
                      <a:pt x="237048" y="65295"/>
                      <a:pt x="236170" y="64768"/>
                    </a:cubicBezTo>
                    <a:cubicBezTo>
                      <a:pt x="235035" y="64011"/>
                      <a:pt x="233521" y="63633"/>
                      <a:pt x="232385" y="62876"/>
                    </a:cubicBezTo>
                    <a:cubicBezTo>
                      <a:pt x="217625" y="54549"/>
                      <a:pt x="201350" y="48494"/>
                      <a:pt x="184319" y="45466"/>
                    </a:cubicBezTo>
                    <a:cubicBezTo>
                      <a:pt x="182048" y="45088"/>
                      <a:pt x="180155" y="44331"/>
                      <a:pt x="178263" y="42817"/>
                    </a:cubicBezTo>
                    <a:cubicBezTo>
                      <a:pt x="176632" y="40719"/>
                      <a:pt x="174283" y="39626"/>
                      <a:pt x="171923" y="39626"/>
                    </a:cubicBezTo>
                    <a:cubicBezTo>
                      <a:pt x="170451" y="39626"/>
                      <a:pt x="168975" y="40052"/>
                      <a:pt x="167666" y="40924"/>
                    </a:cubicBezTo>
                    <a:cubicBezTo>
                      <a:pt x="165679" y="41776"/>
                      <a:pt x="163479" y="42202"/>
                      <a:pt x="161226" y="42202"/>
                    </a:cubicBezTo>
                    <a:cubicBezTo>
                      <a:pt x="160475" y="42202"/>
                      <a:pt x="159718" y="42154"/>
                      <a:pt x="158961" y="42060"/>
                    </a:cubicBezTo>
                    <a:cubicBezTo>
                      <a:pt x="154798" y="41303"/>
                      <a:pt x="150634" y="40546"/>
                      <a:pt x="146471" y="39789"/>
                    </a:cubicBezTo>
                    <a:cubicBezTo>
                      <a:pt x="143443" y="39789"/>
                      <a:pt x="141172" y="37518"/>
                      <a:pt x="141172" y="34869"/>
                    </a:cubicBezTo>
                    <a:cubicBezTo>
                      <a:pt x="140037" y="26921"/>
                      <a:pt x="138145" y="19351"/>
                      <a:pt x="135495" y="11782"/>
                    </a:cubicBezTo>
                    <a:cubicBezTo>
                      <a:pt x="134738" y="8754"/>
                      <a:pt x="133224" y="5726"/>
                      <a:pt x="130954" y="3077"/>
                    </a:cubicBezTo>
                    <a:cubicBezTo>
                      <a:pt x="129473" y="1040"/>
                      <a:pt x="127086" y="0"/>
                      <a:pt x="12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a:off x="4505450" y="2168025"/>
                <a:ext cx="1101575" cy="812800"/>
              </a:xfrm>
              <a:custGeom>
                <a:avLst/>
                <a:gdLst/>
                <a:ahLst/>
                <a:cxnLst/>
                <a:rect l="l" t="t" r="r" b="b"/>
                <a:pathLst>
                  <a:path w="44063" h="32512" extrusionOk="0">
                    <a:moveTo>
                      <a:pt x="34773" y="6101"/>
                    </a:moveTo>
                    <a:cubicBezTo>
                      <a:pt x="35198" y="6101"/>
                      <a:pt x="35577" y="6195"/>
                      <a:pt x="35577" y="6574"/>
                    </a:cubicBezTo>
                    <a:cubicBezTo>
                      <a:pt x="35577" y="7331"/>
                      <a:pt x="35955" y="8466"/>
                      <a:pt x="35577" y="9223"/>
                    </a:cubicBezTo>
                    <a:cubicBezTo>
                      <a:pt x="34441" y="10737"/>
                      <a:pt x="32928" y="12251"/>
                      <a:pt x="31792" y="13765"/>
                    </a:cubicBezTo>
                    <a:cubicBezTo>
                      <a:pt x="25358" y="19063"/>
                      <a:pt x="17410" y="22848"/>
                      <a:pt x="9462" y="25119"/>
                    </a:cubicBezTo>
                    <a:cubicBezTo>
                      <a:pt x="8705" y="25119"/>
                      <a:pt x="7948" y="25119"/>
                      <a:pt x="7570" y="24740"/>
                    </a:cubicBezTo>
                    <a:cubicBezTo>
                      <a:pt x="7191" y="24362"/>
                      <a:pt x="6813" y="23605"/>
                      <a:pt x="6813" y="22848"/>
                    </a:cubicBezTo>
                    <a:cubicBezTo>
                      <a:pt x="7191" y="22091"/>
                      <a:pt x="7570" y="20956"/>
                      <a:pt x="8327" y="20577"/>
                    </a:cubicBezTo>
                    <a:cubicBezTo>
                      <a:pt x="15518" y="13765"/>
                      <a:pt x="24223" y="8844"/>
                      <a:pt x="33684" y="6195"/>
                    </a:cubicBezTo>
                    <a:cubicBezTo>
                      <a:pt x="33874" y="6195"/>
                      <a:pt x="34347" y="6101"/>
                      <a:pt x="34773" y="6101"/>
                    </a:cubicBezTo>
                    <a:close/>
                    <a:moveTo>
                      <a:pt x="35524" y="1"/>
                    </a:moveTo>
                    <a:cubicBezTo>
                      <a:pt x="35052" y="1"/>
                      <a:pt x="34564" y="46"/>
                      <a:pt x="34063" y="140"/>
                    </a:cubicBezTo>
                    <a:lnTo>
                      <a:pt x="33306" y="140"/>
                    </a:lnTo>
                    <a:cubicBezTo>
                      <a:pt x="21952" y="3167"/>
                      <a:pt x="11733" y="8844"/>
                      <a:pt x="3785" y="17171"/>
                    </a:cubicBezTo>
                    <a:cubicBezTo>
                      <a:pt x="1135" y="19820"/>
                      <a:pt x="0" y="23605"/>
                      <a:pt x="757" y="27011"/>
                    </a:cubicBezTo>
                    <a:cubicBezTo>
                      <a:pt x="458" y="29997"/>
                      <a:pt x="2986" y="32511"/>
                      <a:pt x="5739" y="32511"/>
                    </a:cubicBezTo>
                    <a:cubicBezTo>
                      <a:pt x="6476" y="32511"/>
                      <a:pt x="7229" y="32331"/>
                      <a:pt x="7948" y="31931"/>
                    </a:cubicBezTo>
                    <a:cubicBezTo>
                      <a:pt x="18167" y="28904"/>
                      <a:pt x="28007" y="23983"/>
                      <a:pt x="36334" y="17171"/>
                    </a:cubicBezTo>
                    <a:cubicBezTo>
                      <a:pt x="38605" y="15279"/>
                      <a:pt x="40497" y="13008"/>
                      <a:pt x="41633" y="10358"/>
                    </a:cubicBezTo>
                    <a:cubicBezTo>
                      <a:pt x="44063" y="5498"/>
                      <a:pt x="40761" y="1"/>
                      <a:pt x="35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a:off x="4969075" y="3305075"/>
                <a:ext cx="454200" cy="192900"/>
              </a:xfrm>
              <a:custGeom>
                <a:avLst/>
                <a:gdLst/>
                <a:ahLst/>
                <a:cxnLst/>
                <a:rect l="l" t="t" r="r" b="b"/>
                <a:pathLst>
                  <a:path w="18168" h="7716" extrusionOk="0">
                    <a:moveTo>
                      <a:pt x="1475" y="0"/>
                    </a:moveTo>
                    <a:cubicBezTo>
                      <a:pt x="656" y="0"/>
                      <a:pt x="328" y="984"/>
                      <a:pt x="0" y="1967"/>
                    </a:cubicBezTo>
                    <a:cubicBezTo>
                      <a:pt x="0" y="2345"/>
                      <a:pt x="0" y="3102"/>
                      <a:pt x="379" y="3481"/>
                    </a:cubicBezTo>
                    <a:cubicBezTo>
                      <a:pt x="1136" y="4238"/>
                      <a:pt x="1893" y="4995"/>
                      <a:pt x="2650" y="5752"/>
                    </a:cubicBezTo>
                    <a:cubicBezTo>
                      <a:pt x="6435" y="6509"/>
                      <a:pt x="10219" y="7266"/>
                      <a:pt x="14004" y="7644"/>
                    </a:cubicBezTo>
                    <a:cubicBezTo>
                      <a:pt x="14244" y="7692"/>
                      <a:pt x="14485" y="7716"/>
                      <a:pt x="14722" y="7716"/>
                    </a:cubicBezTo>
                    <a:cubicBezTo>
                      <a:pt x="16353" y="7716"/>
                      <a:pt x="17837" y="6599"/>
                      <a:pt x="18167" y="4616"/>
                    </a:cubicBezTo>
                    <a:cubicBezTo>
                      <a:pt x="18167" y="4238"/>
                      <a:pt x="17410" y="3481"/>
                      <a:pt x="17032" y="3102"/>
                    </a:cubicBezTo>
                    <a:cubicBezTo>
                      <a:pt x="12112" y="1589"/>
                      <a:pt x="7191" y="453"/>
                      <a:pt x="1893" y="75"/>
                    </a:cubicBezTo>
                    <a:cubicBezTo>
                      <a:pt x="1741" y="24"/>
                      <a:pt x="1602"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9" name="Google Shape;889;p30"/>
          <p:cNvGrpSpPr/>
          <p:nvPr/>
        </p:nvGrpSpPr>
        <p:grpSpPr>
          <a:xfrm rot="10800000" flipH="1">
            <a:off x="-3" y="52240"/>
            <a:ext cx="9033265" cy="5132805"/>
            <a:chOff x="-3" y="286494"/>
            <a:chExt cx="9033265" cy="5132805"/>
          </a:xfrm>
        </p:grpSpPr>
        <p:grpSp>
          <p:nvGrpSpPr>
            <p:cNvPr id="890" name="Google Shape;890;p30"/>
            <p:cNvGrpSpPr/>
            <p:nvPr/>
          </p:nvGrpSpPr>
          <p:grpSpPr>
            <a:xfrm flipH="1">
              <a:off x="-3" y="514256"/>
              <a:ext cx="8750583" cy="4670789"/>
              <a:chOff x="510447" y="542881"/>
              <a:chExt cx="8750583" cy="4670789"/>
            </a:xfrm>
          </p:grpSpPr>
          <p:sp>
            <p:nvSpPr>
              <p:cNvPr id="891" name="Google Shape;891;p30"/>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6" name="Google Shape;896;p30"/>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6643347" y="51450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9" name="Google Shape;899;p30"/>
          <p:cNvSpPr txBox="1">
            <a:spLocks noGrp="1"/>
          </p:cNvSpPr>
          <p:nvPr>
            <p:ph type="subTitle" idx="1"/>
          </p:nvPr>
        </p:nvSpPr>
        <p:spPr>
          <a:xfrm>
            <a:off x="4382875" y="1674950"/>
            <a:ext cx="3808200" cy="21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00" name="Google Shape;900;p30"/>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2">
  <p:cSld name="CUSTOM_22">
    <p:bg>
      <p:bgPr>
        <a:blipFill>
          <a:blip r:embed="rId2">
            <a:alphaModFix/>
          </a:blip>
          <a:stretch>
            <a:fillRect/>
          </a:stretch>
        </a:blipFill>
        <a:effectLst/>
      </p:bgPr>
    </p:bg>
    <p:spTree>
      <p:nvGrpSpPr>
        <p:cNvPr id="1" name="Shape 932"/>
        <p:cNvGrpSpPr/>
        <p:nvPr/>
      </p:nvGrpSpPr>
      <p:grpSpPr>
        <a:xfrm>
          <a:off x="0" y="0"/>
          <a:ext cx="0" cy="0"/>
          <a:chOff x="0" y="0"/>
          <a:chExt cx="0" cy="0"/>
        </a:xfrm>
      </p:grpSpPr>
      <p:grpSp>
        <p:nvGrpSpPr>
          <p:cNvPr id="933" name="Google Shape;933;p32"/>
          <p:cNvGrpSpPr/>
          <p:nvPr/>
        </p:nvGrpSpPr>
        <p:grpSpPr>
          <a:xfrm>
            <a:off x="-170695" y="54957"/>
            <a:ext cx="9031113" cy="2060010"/>
            <a:chOff x="-170695" y="54957"/>
            <a:chExt cx="9031113" cy="2060010"/>
          </a:xfrm>
        </p:grpSpPr>
        <p:grpSp>
          <p:nvGrpSpPr>
            <p:cNvPr id="934" name="Google Shape;934;p32"/>
            <p:cNvGrpSpPr/>
            <p:nvPr/>
          </p:nvGrpSpPr>
          <p:grpSpPr>
            <a:xfrm rot="1383171" flipH="1">
              <a:off x="7968162" y="119284"/>
              <a:ext cx="628955" cy="1473070"/>
              <a:chOff x="2672050" y="238125"/>
              <a:chExt cx="2175675" cy="5095625"/>
            </a:xfrm>
          </p:grpSpPr>
          <p:sp>
            <p:nvSpPr>
              <p:cNvPr id="935" name="Google Shape;935;p32"/>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32"/>
            <p:cNvGrpSpPr/>
            <p:nvPr/>
          </p:nvGrpSpPr>
          <p:grpSpPr>
            <a:xfrm rot="-2524639">
              <a:off x="68110" y="741918"/>
              <a:ext cx="1122453" cy="1144448"/>
              <a:chOff x="1301600" y="238450"/>
              <a:chExt cx="4846600" cy="4941575"/>
            </a:xfrm>
          </p:grpSpPr>
          <p:sp>
            <p:nvSpPr>
              <p:cNvPr id="939" name="Google Shape;939;p32"/>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32"/>
          <p:cNvGrpSpPr/>
          <p:nvPr/>
        </p:nvGrpSpPr>
        <p:grpSpPr>
          <a:xfrm rot="10800000" flipH="1">
            <a:off x="35975" y="62764"/>
            <a:ext cx="8933910" cy="4956135"/>
            <a:chOff x="50775" y="60481"/>
            <a:chExt cx="8933910" cy="4956135"/>
          </a:xfrm>
        </p:grpSpPr>
        <p:grpSp>
          <p:nvGrpSpPr>
            <p:cNvPr id="943" name="Google Shape;943;p32"/>
            <p:cNvGrpSpPr/>
            <p:nvPr/>
          </p:nvGrpSpPr>
          <p:grpSpPr>
            <a:xfrm>
              <a:off x="50775" y="60481"/>
              <a:ext cx="8933910" cy="4903721"/>
              <a:chOff x="50775" y="60481"/>
              <a:chExt cx="8933910" cy="4903721"/>
            </a:xfrm>
          </p:grpSpPr>
          <p:grpSp>
            <p:nvGrpSpPr>
              <p:cNvPr id="944" name="Google Shape;944;p32"/>
              <p:cNvGrpSpPr/>
              <p:nvPr/>
            </p:nvGrpSpPr>
            <p:grpSpPr>
              <a:xfrm>
                <a:off x="50775" y="60481"/>
                <a:ext cx="8500741" cy="4903721"/>
                <a:chOff x="50775" y="60481"/>
                <a:chExt cx="8500741" cy="4903721"/>
              </a:xfrm>
            </p:grpSpPr>
            <p:sp>
              <p:nvSpPr>
                <p:cNvPr id="945" name="Google Shape;945;p32"/>
                <p:cNvSpPr/>
                <p:nvPr/>
              </p:nvSpPr>
              <p:spPr>
                <a:xfrm>
                  <a:off x="50775" y="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8203097" y="604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rot="-9935296">
                  <a:off x="662231" y="4528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32"/>
              <p:cNvSpPr/>
              <p:nvPr/>
            </p:nvSpPr>
            <p:spPr>
              <a:xfrm>
                <a:off x="8829817" y="653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2"/>
            <p:cNvSpPr/>
            <p:nvPr/>
          </p:nvSpPr>
          <p:spPr>
            <a:xfrm>
              <a:off x="4934417" y="485313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0" name="Google Shape;950;p32"/>
          <p:cNvSpPr txBox="1">
            <a:spLocks noGrp="1"/>
          </p:cNvSpPr>
          <p:nvPr>
            <p:ph type="title"/>
          </p:nvPr>
        </p:nvSpPr>
        <p:spPr>
          <a:xfrm>
            <a:off x="764400" y="3284100"/>
            <a:ext cx="2175300" cy="17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951" name="Google Shape;951;p32"/>
          <p:cNvSpPr txBox="1">
            <a:spLocks noGrp="1"/>
          </p:cNvSpPr>
          <p:nvPr>
            <p:ph type="subTitle" idx="1"/>
          </p:nvPr>
        </p:nvSpPr>
        <p:spPr>
          <a:xfrm>
            <a:off x="764400" y="375150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52" name="Google Shape;952;p32"/>
          <p:cNvSpPr txBox="1">
            <a:spLocks noGrp="1"/>
          </p:cNvSpPr>
          <p:nvPr>
            <p:ph type="title" idx="2"/>
          </p:nvPr>
        </p:nvSpPr>
        <p:spPr>
          <a:xfrm>
            <a:off x="3484350" y="3284100"/>
            <a:ext cx="2175300" cy="17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953" name="Google Shape;953;p32"/>
          <p:cNvSpPr txBox="1">
            <a:spLocks noGrp="1"/>
          </p:cNvSpPr>
          <p:nvPr>
            <p:ph type="subTitle" idx="3"/>
          </p:nvPr>
        </p:nvSpPr>
        <p:spPr>
          <a:xfrm>
            <a:off x="3484350" y="375150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54" name="Google Shape;954;p32"/>
          <p:cNvSpPr txBox="1">
            <a:spLocks noGrp="1"/>
          </p:cNvSpPr>
          <p:nvPr>
            <p:ph type="title" idx="4"/>
          </p:nvPr>
        </p:nvSpPr>
        <p:spPr>
          <a:xfrm>
            <a:off x="6204300" y="3284100"/>
            <a:ext cx="2175300" cy="17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955" name="Google Shape;955;p32"/>
          <p:cNvSpPr txBox="1">
            <a:spLocks noGrp="1"/>
          </p:cNvSpPr>
          <p:nvPr>
            <p:ph type="subTitle" idx="5"/>
          </p:nvPr>
        </p:nvSpPr>
        <p:spPr>
          <a:xfrm>
            <a:off x="6204300" y="375150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56" name="Google Shape;956;p32"/>
          <p:cNvSpPr txBox="1">
            <a:spLocks noGrp="1"/>
          </p:cNvSpPr>
          <p:nvPr>
            <p:ph type="title" idx="6"/>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26">
    <p:bg>
      <p:bgPr>
        <a:blipFill>
          <a:blip r:embed="rId2">
            <a:alphaModFix/>
          </a:blip>
          <a:stretch>
            <a:fillRect/>
          </a:stretch>
        </a:blipFill>
        <a:effectLst/>
      </p:bgPr>
    </p:bg>
    <p:spTree>
      <p:nvGrpSpPr>
        <p:cNvPr id="1" name="Shape 1056"/>
        <p:cNvGrpSpPr/>
        <p:nvPr/>
      </p:nvGrpSpPr>
      <p:grpSpPr>
        <a:xfrm>
          <a:off x="0" y="0"/>
          <a:ext cx="0" cy="0"/>
          <a:chOff x="0" y="0"/>
          <a:chExt cx="0" cy="0"/>
        </a:xfrm>
      </p:grpSpPr>
      <p:grpSp>
        <p:nvGrpSpPr>
          <p:cNvPr id="1057" name="Google Shape;1057;p38"/>
          <p:cNvGrpSpPr/>
          <p:nvPr/>
        </p:nvGrpSpPr>
        <p:grpSpPr>
          <a:xfrm rot="3226582" flipH="1">
            <a:off x="7601782" y="85576"/>
            <a:ext cx="1209549" cy="975063"/>
            <a:chOff x="750100" y="236175"/>
            <a:chExt cx="6175375" cy="4978200"/>
          </a:xfrm>
        </p:grpSpPr>
        <p:sp>
          <p:nvSpPr>
            <p:cNvPr id="1058" name="Google Shape;1058;p38"/>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8"/>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8"/>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8"/>
          <p:cNvGrpSpPr/>
          <p:nvPr/>
        </p:nvGrpSpPr>
        <p:grpSpPr>
          <a:xfrm flipH="1">
            <a:off x="306343" y="4120967"/>
            <a:ext cx="1048645" cy="975498"/>
            <a:chOff x="920750" y="240450"/>
            <a:chExt cx="5619750" cy="5227750"/>
          </a:xfrm>
        </p:grpSpPr>
        <p:sp>
          <p:nvSpPr>
            <p:cNvPr id="1065" name="Google Shape;1065;p38"/>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8"/>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8"/>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8"/>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8"/>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38"/>
          <p:cNvGrpSpPr/>
          <p:nvPr/>
        </p:nvGrpSpPr>
        <p:grpSpPr>
          <a:xfrm>
            <a:off x="171839" y="-82375"/>
            <a:ext cx="986454" cy="1311177"/>
            <a:chOff x="1806625" y="239525"/>
            <a:chExt cx="3845825" cy="5111800"/>
          </a:xfrm>
        </p:grpSpPr>
        <p:sp>
          <p:nvSpPr>
            <p:cNvPr id="1090" name="Google Shape;1090;p38"/>
            <p:cNvSpPr/>
            <p:nvPr/>
          </p:nvSpPr>
          <p:spPr>
            <a:xfrm>
              <a:off x="2056350" y="629625"/>
              <a:ext cx="3274225" cy="4436575"/>
            </a:xfrm>
            <a:custGeom>
              <a:avLst/>
              <a:gdLst/>
              <a:ahLst/>
              <a:cxnLst/>
              <a:rect l="l" t="t" r="r" b="b"/>
              <a:pathLst>
                <a:path w="130969" h="177463" extrusionOk="0">
                  <a:moveTo>
                    <a:pt x="0" y="14529"/>
                  </a:moveTo>
                  <a:lnTo>
                    <a:pt x="2664" y="18525"/>
                  </a:lnTo>
                  <a:cubicBezTo>
                    <a:pt x="2664" y="18396"/>
                    <a:pt x="2666" y="18267"/>
                    <a:pt x="2669" y="18139"/>
                  </a:cubicBezTo>
                  <a:lnTo>
                    <a:pt x="2669" y="18139"/>
                  </a:lnTo>
                  <a:cubicBezTo>
                    <a:pt x="1783" y="16934"/>
                    <a:pt x="893" y="15730"/>
                    <a:pt x="0" y="14529"/>
                  </a:cubicBezTo>
                  <a:close/>
                  <a:moveTo>
                    <a:pt x="23940" y="0"/>
                  </a:moveTo>
                  <a:cubicBezTo>
                    <a:pt x="13562" y="0"/>
                    <a:pt x="2926" y="7701"/>
                    <a:pt x="2669" y="18139"/>
                  </a:cubicBezTo>
                  <a:lnTo>
                    <a:pt x="2669" y="18139"/>
                  </a:lnTo>
                  <a:cubicBezTo>
                    <a:pt x="33065" y="59483"/>
                    <a:pt x="59473" y="103336"/>
                    <a:pt x="81689" y="149494"/>
                  </a:cubicBezTo>
                  <a:cubicBezTo>
                    <a:pt x="84797" y="156819"/>
                    <a:pt x="89014" y="163479"/>
                    <a:pt x="94120" y="169472"/>
                  </a:cubicBezTo>
                  <a:cubicBezTo>
                    <a:pt x="98727" y="174079"/>
                    <a:pt x="104864" y="177463"/>
                    <a:pt x="111261" y="177463"/>
                  </a:cubicBezTo>
                  <a:cubicBezTo>
                    <a:pt x="112569" y="177463"/>
                    <a:pt x="113889" y="177321"/>
                    <a:pt x="115208" y="177019"/>
                  </a:cubicBezTo>
                  <a:cubicBezTo>
                    <a:pt x="124753" y="174800"/>
                    <a:pt x="130747" y="164589"/>
                    <a:pt x="130969" y="154821"/>
                  </a:cubicBezTo>
                  <a:cubicBezTo>
                    <a:pt x="130969" y="145054"/>
                    <a:pt x="126529" y="135731"/>
                    <a:pt x="121423" y="127518"/>
                  </a:cubicBezTo>
                  <a:cubicBezTo>
                    <a:pt x="104775" y="100214"/>
                    <a:pt x="80357" y="78016"/>
                    <a:pt x="66594" y="49158"/>
                  </a:cubicBezTo>
                  <a:cubicBezTo>
                    <a:pt x="61711" y="39169"/>
                    <a:pt x="58159" y="28514"/>
                    <a:pt x="52166" y="18969"/>
                  </a:cubicBezTo>
                  <a:cubicBezTo>
                    <a:pt x="46394" y="9646"/>
                    <a:pt x="37071" y="1433"/>
                    <a:pt x="25972" y="101"/>
                  </a:cubicBezTo>
                  <a:cubicBezTo>
                    <a:pt x="25298" y="33"/>
                    <a:pt x="24619" y="0"/>
                    <a:pt x="23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1806625" y="239525"/>
              <a:ext cx="3845825" cy="5111800"/>
            </a:xfrm>
            <a:custGeom>
              <a:avLst/>
              <a:gdLst/>
              <a:ahLst/>
              <a:cxnLst/>
              <a:rect l="l" t="t" r="r" b="b"/>
              <a:pathLst>
                <a:path w="153833" h="204472" extrusionOk="0">
                  <a:moveTo>
                    <a:pt x="44492" y="3709"/>
                  </a:moveTo>
                  <a:cubicBezTo>
                    <a:pt x="44970" y="3709"/>
                    <a:pt x="45441" y="3954"/>
                    <a:pt x="45728" y="4384"/>
                  </a:cubicBezTo>
                  <a:cubicBezTo>
                    <a:pt x="46394" y="5272"/>
                    <a:pt x="47060" y="6159"/>
                    <a:pt x="47726" y="7269"/>
                  </a:cubicBezTo>
                  <a:cubicBezTo>
                    <a:pt x="48614" y="9045"/>
                    <a:pt x="48614" y="9489"/>
                    <a:pt x="47060" y="10377"/>
                  </a:cubicBezTo>
                  <a:cubicBezTo>
                    <a:pt x="43286" y="12597"/>
                    <a:pt x="39735" y="14595"/>
                    <a:pt x="35961" y="16815"/>
                  </a:cubicBezTo>
                  <a:cubicBezTo>
                    <a:pt x="32853" y="18812"/>
                    <a:pt x="29745" y="20588"/>
                    <a:pt x="26638" y="22586"/>
                  </a:cubicBezTo>
                  <a:cubicBezTo>
                    <a:pt x="25972" y="23030"/>
                    <a:pt x="25306" y="23474"/>
                    <a:pt x="25084" y="24140"/>
                  </a:cubicBezTo>
                  <a:cubicBezTo>
                    <a:pt x="24862" y="24584"/>
                    <a:pt x="24862" y="25250"/>
                    <a:pt x="25306" y="25694"/>
                  </a:cubicBezTo>
                  <a:cubicBezTo>
                    <a:pt x="25528" y="25916"/>
                    <a:pt x="25972" y="26138"/>
                    <a:pt x="26194" y="26138"/>
                  </a:cubicBezTo>
                  <a:cubicBezTo>
                    <a:pt x="27748" y="25694"/>
                    <a:pt x="29080" y="25028"/>
                    <a:pt x="30411" y="24140"/>
                  </a:cubicBezTo>
                  <a:cubicBezTo>
                    <a:pt x="36405" y="20588"/>
                    <a:pt x="42398" y="17037"/>
                    <a:pt x="48392" y="13485"/>
                  </a:cubicBezTo>
                  <a:cubicBezTo>
                    <a:pt x="48758" y="13118"/>
                    <a:pt x="49260" y="12953"/>
                    <a:pt x="49784" y="12953"/>
                  </a:cubicBezTo>
                  <a:cubicBezTo>
                    <a:pt x="50213" y="12953"/>
                    <a:pt x="50656" y="13063"/>
                    <a:pt x="51056" y="13263"/>
                  </a:cubicBezTo>
                  <a:cubicBezTo>
                    <a:pt x="52609" y="14151"/>
                    <a:pt x="52831" y="16149"/>
                    <a:pt x="51500" y="17037"/>
                  </a:cubicBezTo>
                  <a:cubicBezTo>
                    <a:pt x="50168" y="18146"/>
                    <a:pt x="48392" y="19256"/>
                    <a:pt x="47282" y="19922"/>
                  </a:cubicBezTo>
                  <a:cubicBezTo>
                    <a:pt x="46172" y="20810"/>
                    <a:pt x="45062" y="21476"/>
                    <a:pt x="43952" y="22364"/>
                  </a:cubicBezTo>
                  <a:cubicBezTo>
                    <a:pt x="42176" y="23696"/>
                    <a:pt x="41288" y="24584"/>
                    <a:pt x="42620" y="25472"/>
                  </a:cubicBezTo>
                  <a:cubicBezTo>
                    <a:pt x="43001" y="25853"/>
                    <a:pt x="43356" y="25998"/>
                    <a:pt x="43703" y="25998"/>
                  </a:cubicBezTo>
                  <a:cubicBezTo>
                    <a:pt x="44366" y="25998"/>
                    <a:pt x="44999" y="25465"/>
                    <a:pt x="45728" y="25028"/>
                  </a:cubicBezTo>
                  <a:cubicBezTo>
                    <a:pt x="47504" y="23918"/>
                    <a:pt x="49502" y="22586"/>
                    <a:pt x="51500" y="21254"/>
                  </a:cubicBezTo>
                  <a:cubicBezTo>
                    <a:pt x="52165" y="20588"/>
                    <a:pt x="53053" y="20144"/>
                    <a:pt x="53941" y="19700"/>
                  </a:cubicBezTo>
                  <a:cubicBezTo>
                    <a:pt x="54052" y="19645"/>
                    <a:pt x="54177" y="19617"/>
                    <a:pt x="54306" y="19617"/>
                  </a:cubicBezTo>
                  <a:cubicBezTo>
                    <a:pt x="54691" y="19617"/>
                    <a:pt x="55107" y="19867"/>
                    <a:pt x="55273" y="20366"/>
                  </a:cubicBezTo>
                  <a:cubicBezTo>
                    <a:pt x="55717" y="20810"/>
                    <a:pt x="55495" y="21476"/>
                    <a:pt x="55051" y="21920"/>
                  </a:cubicBezTo>
                  <a:cubicBezTo>
                    <a:pt x="52831" y="23474"/>
                    <a:pt x="50612" y="25028"/>
                    <a:pt x="48392" y="26582"/>
                  </a:cubicBezTo>
                  <a:cubicBezTo>
                    <a:pt x="45506" y="28580"/>
                    <a:pt x="44618" y="30133"/>
                    <a:pt x="45728" y="30799"/>
                  </a:cubicBezTo>
                  <a:cubicBezTo>
                    <a:pt x="46159" y="31069"/>
                    <a:pt x="46564" y="31181"/>
                    <a:pt x="46949" y="31181"/>
                  </a:cubicBezTo>
                  <a:cubicBezTo>
                    <a:pt x="48150" y="31181"/>
                    <a:pt x="49159" y="30086"/>
                    <a:pt x="50168" y="29245"/>
                  </a:cubicBezTo>
                  <a:lnTo>
                    <a:pt x="57049" y="25028"/>
                  </a:lnTo>
                  <a:cubicBezTo>
                    <a:pt x="57285" y="24871"/>
                    <a:pt x="57493" y="24797"/>
                    <a:pt x="57673" y="24797"/>
                  </a:cubicBezTo>
                  <a:cubicBezTo>
                    <a:pt x="58002" y="24797"/>
                    <a:pt x="58238" y="25042"/>
                    <a:pt x="58381" y="25472"/>
                  </a:cubicBezTo>
                  <a:cubicBezTo>
                    <a:pt x="58825" y="26138"/>
                    <a:pt x="59269" y="27026"/>
                    <a:pt x="58381" y="27470"/>
                  </a:cubicBezTo>
                  <a:cubicBezTo>
                    <a:pt x="57049" y="28580"/>
                    <a:pt x="55495" y="29245"/>
                    <a:pt x="54163" y="30355"/>
                  </a:cubicBezTo>
                  <a:cubicBezTo>
                    <a:pt x="51944" y="31465"/>
                    <a:pt x="49724" y="32797"/>
                    <a:pt x="47726" y="34129"/>
                  </a:cubicBezTo>
                  <a:cubicBezTo>
                    <a:pt x="47060" y="34573"/>
                    <a:pt x="46838" y="35683"/>
                    <a:pt x="47504" y="36127"/>
                  </a:cubicBezTo>
                  <a:cubicBezTo>
                    <a:pt x="47948" y="36571"/>
                    <a:pt x="48392" y="36793"/>
                    <a:pt x="49058" y="36793"/>
                  </a:cubicBezTo>
                  <a:cubicBezTo>
                    <a:pt x="50168" y="36127"/>
                    <a:pt x="51500" y="35683"/>
                    <a:pt x="52609" y="35017"/>
                  </a:cubicBezTo>
                  <a:cubicBezTo>
                    <a:pt x="55051" y="33685"/>
                    <a:pt x="57271" y="32353"/>
                    <a:pt x="59713" y="31021"/>
                  </a:cubicBezTo>
                  <a:cubicBezTo>
                    <a:pt x="60009" y="30873"/>
                    <a:pt x="60329" y="30799"/>
                    <a:pt x="60642" y="30799"/>
                  </a:cubicBezTo>
                  <a:cubicBezTo>
                    <a:pt x="61267" y="30799"/>
                    <a:pt x="61859" y="31095"/>
                    <a:pt x="62155" y="31687"/>
                  </a:cubicBezTo>
                  <a:cubicBezTo>
                    <a:pt x="62599" y="32353"/>
                    <a:pt x="63043" y="33241"/>
                    <a:pt x="62377" y="33685"/>
                  </a:cubicBezTo>
                  <a:cubicBezTo>
                    <a:pt x="61267" y="34795"/>
                    <a:pt x="59935" y="35683"/>
                    <a:pt x="58603" y="36571"/>
                  </a:cubicBezTo>
                  <a:cubicBezTo>
                    <a:pt x="53275" y="39901"/>
                    <a:pt x="47726" y="43008"/>
                    <a:pt x="42176" y="46338"/>
                  </a:cubicBezTo>
                  <a:cubicBezTo>
                    <a:pt x="41066" y="47226"/>
                    <a:pt x="39957" y="47892"/>
                    <a:pt x="39069" y="48780"/>
                  </a:cubicBezTo>
                  <a:cubicBezTo>
                    <a:pt x="38625" y="49224"/>
                    <a:pt x="38625" y="49890"/>
                    <a:pt x="39069" y="50334"/>
                  </a:cubicBezTo>
                  <a:cubicBezTo>
                    <a:pt x="39250" y="50696"/>
                    <a:pt x="39579" y="51059"/>
                    <a:pt x="40056" y="51059"/>
                  </a:cubicBezTo>
                  <a:cubicBezTo>
                    <a:pt x="40164" y="51059"/>
                    <a:pt x="40278" y="51040"/>
                    <a:pt x="40401" y="51000"/>
                  </a:cubicBezTo>
                  <a:cubicBezTo>
                    <a:pt x="41510" y="50556"/>
                    <a:pt x="42620" y="50112"/>
                    <a:pt x="43508" y="49668"/>
                  </a:cubicBezTo>
                  <a:cubicBezTo>
                    <a:pt x="48836" y="46560"/>
                    <a:pt x="54163" y="43230"/>
                    <a:pt x="59269" y="40123"/>
                  </a:cubicBezTo>
                  <a:cubicBezTo>
                    <a:pt x="60601" y="39235"/>
                    <a:pt x="61933" y="38347"/>
                    <a:pt x="63265" y="37681"/>
                  </a:cubicBezTo>
                  <a:cubicBezTo>
                    <a:pt x="63672" y="37355"/>
                    <a:pt x="64109" y="37208"/>
                    <a:pt x="64532" y="37208"/>
                  </a:cubicBezTo>
                  <a:cubicBezTo>
                    <a:pt x="65262" y="37208"/>
                    <a:pt x="65951" y="37644"/>
                    <a:pt x="66372" y="38347"/>
                  </a:cubicBezTo>
                  <a:cubicBezTo>
                    <a:pt x="67482" y="39679"/>
                    <a:pt x="68370" y="41454"/>
                    <a:pt x="68592" y="43452"/>
                  </a:cubicBezTo>
                  <a:lnTo>
                    <a:pt x="68592" y="43008"/>
                  </a:lnTo>
                  <a:cubicBezTo>
                    <a:pt x="69924" y="45006"/>
                    <a:pt x="70146" y="45672"/>
                    <a:pt x="69036" y="46338"/>
                  </a:cubicBezTo>
                  <a:cubicBezTo>
                    <a:pt x="66372" y="48114"/>
                    <a:pt x="63708" y="49668"/>
                    <a:pt x="61267" y="51444"/>
                  </a:cubicBezTo>
                  <a:cubicBezTo>
                    <a:pt x="59269" y="52775"/>
                    <a:pt x="58603" y="54329"/>
                    <a:pt x="59491" y="54995"/>
                  </a:cubicBezTo>
                  <a:cubicBezTo>
                    <a:pt x="59858" y="55301"/>
                    <a:pt x="60208" y="55422"/>
                    <a:pt x="60546" y="55422"/>
                  </a:cubicBezTo>
                  <a:cubicBezTo>
                    <a:pt x="61435" y="55422"/>
                    <a:pt x="62239" y="54590"/>
                    <a:pt x="63043" y="54107"/>
                  </a:cubicBezTo>
                  <a:cubicBezTo>
                    <a:pt x="65262" y="52775"/>
                    <a:pt x="67704" y="51222"/>
                    <a:pt x="69924" y="49890"/>
                  </a:cubicBezTo>
                  <a:cubicBezTo>
                    <a:pt x="70590" y="49668"/>
                    <a:pt x="71256" y="49446"/>
                    <a:pt x="72144" y="49224"/>
                  </a:cubicBezTo>
                  <a:cubicBezTo>
                    <a:pt x="72144" y="49224"/>
                    <a:pt x="72144" y="49224"/>
                    <a:pt x="72588" y="49668"/>
                  </a:cubicBezTo>
                  <a:cubicBezTo>
                    <a:pt x="72810" y="49890"/>
                    <a:pt x="72810" y="50556"/>
                    <a:pt x="72810" y="50556"/>
                  </a:cubicBezTo>
                  <a:cubicBezTo>
                    <a:pt x="72144" y="51444"/>
                    <a:pt x="71478" y="52110"/>
                    <a:pt x="70812" y="52553"/>
                  </a:cubicBezTo>
                  <a:cubicBezTo>
                    <a:pt x="68592" y="54107"/>
                    <a:pt x="66150" y="55439"/>
                    <a:pt x="63930" y="56993"/>
                  </a:cubicBezTo>
                  <a:cubicBezTo>
                    <a:pt x="63265" y="57437"/>
                    <a:pt x="62821" y="57881"/>
                    <a:pt x="62155" y="58547"/>
                  </a:cubicBezTo>
                  <a:cubicBezTo>
                    <a:pt x="61711" y="58991"/>
                    <a:pt x="61711" y="60101"/>
                    <a:pt x="62377" y="60545"/>
                  </a:cubicBezTo>
                  <a:cubicBezTo>
                    <a:pt x="62691" y="60702"/>
                    <a:pt x="63115" y="60859"/>
                    <a:pt x="63494" y="60859"/>
                  </a:cubicBezTo>
                  <a:cubicBezTo>
                    <a:pt x="63651" y="60859"/>
                    <a:pt x="63800" y="60832"/>
                    <a:pt x="63930" y="60767"/>
                  </a:cubicBezTo>
                  <a:cubicBezTo>
                    <a:pt x="66372" y="59213"/>
                    <a:pt x="68814" y="57659"/>
                    <a:pt x="71256" y="56105"/>
                  </a:cubicBezTo>
                  <a:cubicBezTo>
                    <a:pt x="72810" y="55439"/>
                    <a:pt x="73920" y="54773"/>
                    <a:pt x="75473" y="53885"/>
                  </a:cubicBezTo>
                  <a:cubicBezTo>
                    <a:pt x="75917" y="54773"/>
                    <a:pt x="76583" y="55217"/>
                    <a:pt x="76805" y="55883"/>
                  </a:cubicBezTo>
                  <a:cubicBezTo>
                    <a:pt x="77693" y="56771"/>
                    <a:pt x="77249" y="58325"/>
                    <a:pt x="76139" y="58769"/>
                  </a:cubicBezTo>
                  <a:cubicBezTo>
                    <a:pt x="70590" y="61655"/>
                    <a:pt x="65262" y="64540"/>
                    <a:pt x="59935" y="67648"/>
                  </a:cubicBezTo>
                  <a:cubicBezTo>
                    <a:pt x="58381" y="68092"/>
                    <a:pt x="57049" y="69202"/>
                    <a:pt x="56161" y="70312"/>
                  </a:cubicBezTo>
                  <a:cubicBezTo>
                    <a:pt x="55717" y="70756"/>
                    <a:pt x="55717" y="71422"/>
                    <a:pt x="56161" y="71866"/>
                  </a:cubicBezTo>
                  <a:cubicBezTo>
                    <a:pt x="56324" y="72191"/>
                    <a:pt x="56724" y="72397"/>
                    <a:pt x="57188" y="72397"/>
                  </a:cubicBezTo>
                  <a:cubicBezTo>
                    <a:pt x="57358" y="72397"/>
                    <a:pt x="57537" y="72369"/>
                    <a:pt x="57715" y="72310"/>
                  </a:cubicBezTo>
                  <a:cubicBezTo>
                    <a:pt x="58603" y="71866"/>
                    <a:pt x="59713" y="71422"/>
                    <a:pt x="60823" y="70978"/>
                  </a:cubicBezTo>
                  <a:cubicBezTo>
                    <a:pt x="65928" y="68092"/>
                    <a:pt x="71256" y="65206"/>
                    <a:pt x="76583" y="62321"/>
                  </a:cubicBezTo>
                  <a:cubicBezTo>
                    <a:pt x="77483" y="61821"/>
                    <a:pt x="78293" y="61591"/>
                    <a:pt x="78952" y="61591"/>
                  </a:cubicBezTo>
                  <a:cubicBezTo>
                    <a:pt x="79756" y="61591"/>
                    <a:pt x="80335" y="61933"/>
                    <a:pt x="80579" y="62543"/>
                  </a:cubicBezTo>
                  <a:cubicBezTo>
                    <a:pt x="81245" y="64318"/>
                    <a:pt x="79469" y="64762"/>
                    <a:pt x="78359" y="65428"/>
                  </a:cubicBezTo>
                  <a:cubicBezTo>
                    <a:pt x="76805" y="66538"/>
                    <a:pt x="75029" y="67426"/>
                    <a:pt x="73476" y="68536"/>
                  </a:cubicBezTo>
                  <a:cubicBezTo>
                    <a:pt x="72588" y="68980"/>
                    <a:pt x="71922" y="69646"/>
                    <a:pt x="71256" y="70312"/>
                  </a:cubicBezTo>
                  <a:cubicBezTo>
                    <a:pt x="70812" y="70756"/>
                    <a:pt x="70146" y="71644"/>
                    <a:pt x="71034" y="72310"/>
                  </a:cubicBezTo>
                  <a:cubicBezTo>
                    <a:pt x="71278" y="72676"/>
                    <a:pt x="71657" y="72841"/>
                    <a:pt x="72060" y="72841"/>
                  </a:cubicBezTo>
                  <a:cubicBezTo>
                    <a:pt x="72388" y="72841"/>
                    <a:pt x="72732" y="72731"/>
                    <a:pt x="73032" y="72532"/>
                  </a:cubicBezTo>
                  <a:cubicBezTo>
                    <a:pt x="74807" y="71866"/>
                    <a:pt x="76361" y="70756"/>
                    <a:pt x="78137" y="69868"/>
                  </a:cubicBezTo>
                  <a:cubicBezTo>
                    <a:pt x="78803" y="69202"/>
                    <a:pt x="79913" y="68758"/>
                    <a:pt x="80579" y="68314"/>
                  </a:cubicBezTo>
                  <a:cubicBezTo>
                    <a:pt x="81185" y="68011"/>
                    <a:pt x="81688" y="67293"/>
                    <a:pt x="82229" y="67293"/>
                  </a:cubicBezTo>
                  <a:cubicBezTo>
                    <a:pt x="82480" y="67293"/>
                    <a:pt x="82739" y="67448"/>
                    <a:pt x="83021" y="67870"/>
                  </a:cubicBezTo>
                  <a:cubicBezTo>
                    <a:pt x="83909" y="69202"/>
                    <a:pt x="82355" y="69646"/>
                    <a:pt x="81467" y="70312"/>
                  </a:cubicBezTo>
                  <a:lnTo>
                    <a:pt x="75029" y="74308"/>
                  </a:lnTo>
                  <a:cubicBezTo>
                    <a:pt x="74364" y="74752"/>
                    <a:pt x="73920" y="75196"/>
                    <a:pt x="73254" y="75861"/>
                  </a:cubicBezTo>
                  <a:cubicBezTo>
                    <a:pt x="73032" y="76305"/>
                    <a:pt x="72810" y="76749"/>
                    <a:pt x="73032" y="77415"/>
                  </a:cubicBezTo>
                  <a:cubicBezTo>
                    <a:pt x="73192" y="77895"/>
                    <a:pt x="73698" y="78260"/>
                    <a:pt x="74217" y="78260"/>
                  </a:cubicBezTo>
                  <a:cubicBezTo>
                    <a:pt x="74418" y="78260"/>
                    <a:pt x="74622" y="78205"/>
                    <a:pt x="74807" y="78081"/>
                  </a:cubicBezTo>
                  <a:cubicBezTo>
                    <a:pt x="76361" y="77415"/>
                    <a:pt x="77915" y="76527"/>
                    <a:pt x="79469" y="75640"/>
                  </a:cubicBezTo>
                  <a:cubicBezTo>
                    <a:pt x="81467" y="74308"/>
                    <a:pt x="83243" y="73198"/>
                    <a:pt x="85463" y="72088"/>
                  </a:cubicBezTo>
                  <a:cubicBezTo>
                    <a:pt x="85685" y="72088"/>
                    <a:pt x="86572" y="72532"/>
                    <a:pt x="86794" y="72976"/>
                  </a:cubicBezTo>
                  <a:cubicBezTo>
                    <a:pt x="87016" y="73420"/>
                    <a:pt x="86794" y="74308"/>
                    <a:pt x="86572" y="74530"/>
                  </a:cubicBezTo>
                  <a:cubicBezTo>
                    <a:pt x="84797" y="75640"/>
                    <a:pt x="82799" y="76527"/>
                    <a:pt x="81467" y="77415"/>
                  </a:cubicBezTo>
                  <a:cubicBezTo>
                    <a:pt x="80135" y="78303"/>
                    <a:pt x="78359" y="78747"/>
                    <a:pt x="77249" y="80301"/>
                  </a:cubicBezTo>
                  <a:cubicBezTo>
                    <a:pt x="76805" y="80745"/>
                    <a:pt x="76805" y="81411"/>
                    <a:pt x="77249" y="81855"/>
                  </a:cubicBezTo>
                  <a:cubicBezTo>
                    <a:pt x="77416" y="82354"/>
                    <a:pt x="77832" y="82604"/>
                    <a:pt x="78311" y="82604"/>
                  </a:cubicBezTo>
                  <a:cubicBezTo>
                    <a:pt x="78470" y="82604"/>
                    <a:pt x="78637" y="82576"/>
                    <a:pt x="78803" y="82521"/>
                  </a:cubicBezTo>
                  <a:cubicBezTo>
                    <a:pt x="80135" y="81855"/>
                    <a:pt x="81467" y="81189"/>
                    <a:pt x="82799" y="80523"/>
                  </a:cubicBezTo>
                  <a:cubicBezTo>
                    <a:pt x="84797" y="79413"/>
                    <a:pt x="86572" y="78525"/>
                    <a:pt x="88570" y="77637"/>
                  </a:cubicBezTo>
                  <a:cubicBezTo>
                    <a:pt x="88736" y="77554"/>
                    <a:pt x="88895" y="77518"/>
                    <a:pt x="89044" y="77518"/>
                  </a:cubicBezTo>
                  <a:cubicBezTo>
                    <a:pt x="89692" y="77518"/>
                    <a:pt x="90166" y="78206"/>
                    <a:pt x="90346" y="78747"/>
                  </a:cubicBezTo>
                  <a:cubicBezTo>
                    <a:pt x="90568" y="79413"/>
                    <a:pt x="90346" y="79857"/>
                    <a:pt x="89902" y="80301"/>
                  </a:cubicBezTo>
                  <a:cubicBezTo>
                    <a:pt x="86794" y="82299"/>
                    <a:pt x="83465" y="84075"/>
                    <a:pt x="80579" y="85851"/>
                  </a:cubicBezTo>
                  <a:cubicBezTo>
                    <a:pt x="77471" y="87626"/>
                    <a:pt x="74586" y="89402"/>
                    <a:pt x="71478" y="91178"/>
                  </a:cubicBezTo>
                  <a:cubicBezTo>
                    <a:pt x="70812" y="91622"/>
                    <a:pt x="70590" y="92510"/>
                    <a:pt x="71034" y="93176"/>
                  </a:cubicBezTo>
                  <a:cubicBezTo>
                    <a:pt x="71330" y="93768"/>
                    <a:pt x="71823" y="94064"/>
                    <a:pt x="72316" y="94064"/>
                  </a:cubicBezTo>
                  <a:cubicBezTo>
                    <a:pt x="72563" y="94064"/>
                    <a:pt x="72810" y="93990"/>
                    <a:pt x="73032" y="93842"/>
                  </a:cubicBezTo>
                  <a:cubicBezTo>
                    <a:pt x="74142" y="93176"/>
                    <a:pt x="75473" y="92732"/>
                    <a:pt x="76583" y="91844"/>
                  </a:cubicBezTo>
                  <a:cubicBezTo>
                    <a:pt x="81245" y="89180"/>
                    <a:pt x="85906" y="86739"/>
                    <a:pt x="90568" y="83853"/>
                  </a:cubicBezTo>
                  <a:cubicBezTo>
                    <a:pt x="90958" y="83593"/>
                    <a:pt x="91424" y="83485"/>
                    <a:pt x="91878" y="83485"/>
                  </a:cubicBezTo>
                  <a:cubicBezTo>
                    <a:pt x="92198" y="83485"/>
                    <a:pt x="92512" y="83539"/>
                    <a:pt x="92788" y="83631"/>
                  </a:cubicBezTo>
                  <a:cubicBezTo>
                    <a:pt x="94342" y="84075"/>
                    <a:pt x="94786" y="86073"/>
                    <a:pt x="93676" y="87404"/>
                  </a:cubicBezTo>
                  <a:cubicBezTo>
                    <a:pt x="91900" y="88736"/>
                    <a:pt x="89902" y="90068"/>
                    <a:pt x="88126" y="91622"/>
                  </a:cubicBezTo>
                  <a:cubicBezTo>
                    <a:pt x="87460" y="92066"/>
                    <a:pt x="86794" y="92510"/>
                    <a:pt x="86350" y="93176"/>
                  </a:cubicBezTo>
                  <a:cubicBezTo>
                    <a:pt x="86128" y="93620"/>
                    <a:pt x="85906" y="94286"/>
                    <a:pt x="86128" y="94730"/>
                  </a:cubicBezTo>
                  <a:cubicBezTo>
                    <a:pt x="86298" y="95408"/>
                    <a:pt x="86856" y="95698"/>
                    <a:pt x="87407" y="95698"/>
                  </a:cubicBezTo>
                  <a:cubicBezTo>
                    <a:pt x="87578" y="95698"/>
                    <a:pt x="87747" y="95670"/>
                    <a:pt x="87904" y="95618"/>
                  </a:cubicBezTo>
                  <a:cubicBezTo>
                    <a:pt x="89236" y="94952"/>
                    <a:pt x="90346" y="94286"/>
                    <a:pt x="91456" y="93398"/>
                  </a:cubicBezTo>
                  <a:cubicBezTo>
                    <a:pt x="92566" y="92510"/>
                    <a:pt x="93898" y="91400"/>
                    <a:pt x="95230" y="90734"/>
                  </a:cubicBezTo>
                  <a:cubicBezTo>
                    <a:pt x="95467" y="90378"/>
                    <a:pt x="95832" y="90149"/>
                    <a:pt x="96222" y="90149"/>
                  </a:cubicBezTo>
                  <a:cubicBezTo>
                    <a:pt x="96560" y="90149"/>
                    <a:pt x="96918" y="90321"/>
                    <a:pt x="97227" y="90734"/>
                  </a:cubicBezTo>
                  <a:cubicBezTo>
                    <a:pt x="97671" y="91400"/>
                    <a:pt x="97227" y="92066"/>
                    <a:pt x="96562" y="92510"/>
                  </a:cubicBezTo>
                  <a:cubicBezTo>
                    <a:pt x="94342" y="93842"/>
                    <a:pt x="92122" y="94952"/>
                    <a:pt x="90124" y="96284"/>
                  </a:cubicBezTo>
                  <a:cubicBezTo>
                    <a:pt x="89458" y="96728"/>
                    <a:pt x="88792" y="97172"/>
                    <a:pt x="88348" y="97838"/>
                  </a:cubicBezTo>
                  <a:cubicBezTo>
                    <a:pt x="87904" y="98282"/>
                    <a:pt x="87904" y="98947"/>
                    <a:pt x="88348" y="99391"/>
                  </a:cubicBezTo>
                  <a:cubicBezTo>
                    <a:pt x="88511" y="99716"/>
                    <a:pt x="88911" y="99923"/>
                    <a:pt x="89375" y="99923"/>
                  </a:cubicBezTo>
                  <a:cubicBezTo>
                    <a:pt x="89545" y="99923"/>
                    <a:pt x="89724" y="99895"/>
                    <a:pt x="89902" y="99835"/>
                  </a:cubicBezTo>
                  <a:cubicBezTo>
                    <a:pt x="91012" y="99391"/>
                    <a:pt x="92344" y="98726"/>
                    <a:pt x="93454" y="98060"/>
                  </a:cubicBezTo>
                  <a:cubicBezTo>
                    <a:pt x="95230" y="97172"/>
                    <a:pt x="96784" y="96062"/>
                    <a:pt x="98559" y="95396"/>
                  </a:cubicBezTo>
                  <a:cubicBezTo>
                    <a:pt x="98689" y="95331"/>
                    <a:pt x="98800" y="95304"/>
                    <a:pt x="98903" y="95304"/>
                  </a:cubicBezTo>
                  <a:cubicBezTo>
                    <a:pt x="99152" y="95304"/>
                    <a:pt x="99355" y="95461"/>
                    <a:pt x="99669" y="95618"/>
                  </a:cubicBezTo>
                  <a:cubicBezTo>
                    <a:pt x="100113" y="95840"/>
                    <a:pt x="100113" y="96728"/>
                    <a:pt x="99669" y="96950"/>
                  </a:cubicBezTo>
                  <a:cubicBezTo>
                    <a:pt x="97449" y="98504"/>
                    <a:pt x="95230" y="99835"/>
                    <a:pt x="93232" y="101167"/>
                  </a:cubicBezTo>
                  <a:cubicBezTo>
                    <a:pt x="91456" y="102499"/>
                    <a:pt x="90568" y="104053"/>
                    <a:pt x="91456" y="104719"/>
                  </a:cubicBezTo>
                  <a:cubicBezTo>
                    <a:pt x="91932" y="105059"/>
                    <a:pt x="92345" y="105191"/>
                    <a:pt x="92722" y="105191"/>
                  </a:cubicBezTo>
                  <a:cubicBezTo>
                    <a:pt x="93575" y="105191"/>
                    <a:pt x="94238" y="104515"/>
                    <a:pt x="95008" y="104053"/>
                  </a:cubicBezTo>
                  <a:cubicBezTo>
                    <a:pt x="97227" y="102721"/>
                    <a:pt x="99447" y="101389"/>
                    <a:pt x="101667" y="100057"/>
                  </a:cubicBezTo>
                  <a:cubicBezTo>
                    <a:pt x="101853" y="99933"/>
                    <a:pt x="102056" y="99879"/>
                    <a:pt x="102258" y="99879"/>
                  </a:cubicBezTo>
                  <a:cubicBezTo>
                    <a:pt x="102777" y="99879"/>
                    <a:pt x="103283" y="100243"/>
                    <a:pt x="103443" y="100723"/>
                  </a:cubicBezTo>
                  <a:cubicBezTo>
                    <a:pt x="104109" y="101611"/>
                    <a:pt x="104997" y="102721"/>
                    <a:pt x="103887" y="103831"/>
                  </a:cubicBezTo>
                  <a:cubicBezTo>
                    <a:pt x="102999" y="104497"/>
                    <a:pt x="102333" y="104941"/>
                    <a:pt x="101445" y="105385"/>
                  </a:cubicBezTo>
                  <a:lnTo>
                    <a:pt x="86350" y="114264"/>
                  </a:lnTo>
                  <a:cubicBezTo>
                    <a:pt x="85463" y="114708"/>
                    <a:pt x="84575" y="115374"/>
                    <a:pt x="83687" y="116262"/>
                  </a:cubicBezTo>
                  <a:cubicBezTo>
                    <a:pt x="83465" y="116484"/>
                    <a:pt x="83465" y="117372"/>
                    <a:pt x="83687" y="117816"/>
                  </a:cubicBezTo>
                  <a:cubicBezTo>
                    <a:pt x="83868" y="118178"/>
                    <a:pt x="84197" y="118541"/>
                    <a:pt x="84674" y="118541"/>
                  </a:cubicBezTo>
                  <a:cubicBezTo>
                    <a:pt x="84782" y="118541"/>
                    <a:pt x="84896" y="118523"/>
                    <a:pt x="85019" y="118482"/>
                  </a:cubicBezTo>
                  <a:cubicBezTo>
                    <a:pt x="86350" y="118038"/>
                    <a:pt x="87460" y="117372"/>
                    <a:pt x="88570" y="116706"/>
                  </a:cubicBezTo>
                  <a:cubicBezTo>
                    <a:pt x="93454" y="114264"/>
                    <a:pt x="98115" y="111378"/>
                    <a:pt x="102777" y="108715"/>
                  </a:cubicBezTo>
                  <a:cubicBezTo>
                    <a:pt x="103665" y="108049"/>
                    <a:pt x="104775" y="107605"/>
                    <a:pt x="105663" y="107161"/>
                  </a:cubicBezTo>
                  <a:cubicBezTo>
                    <a:pt x="105907" y="107079"/>
                    <a:pt x="106122" y="107043"/>
                    <a:pt x="106312" y="107043"/>
                  </a:cubicBezTo>
                  <a:cubicBezTo>
                    <a:pt x="107158" y="107043"/>
                    <a:pt x="107520" y="107768"/>
                    <a:pt x="107883" y="108493"/>
                  </a:cubicBezTo>
                  <a:cubicBezTo>
                    <a:pt x="108326" y="109159"/>
                    <a:pt x="108105" y="110047"/>
                    <a:pt x="107217" y="110269"/>
                  </a:cubicBezTo>
                  <a:cubicBezTo>
                    <a:pt x="104997" y="111600"/>
                    <a:pt x="102777" y="112710"/>
                    <a:pt x="100557" y="114042"/>
                  </a:cubicBezTo>
                  <a:cubicBezTo>
                    <a:pt x="100113" y="114264"/>
                    <a:pt x="100113" y="114930"/>
                    <a:pt x="100335" y="115596"/>
                  </a:cubicBezTo>
                  <a:cubicBezTo>
                    <a:pt x="100557" y="116040"/>
                    <a:pt x="101223" y="116262"/>
                    <a:pt x="101667" y="116484"/>
                  </a:cubicBezTo>
                  <a:cubicBezTo>
                    <a:pt x="103665" y="116040"/>
                    <a:pt x="105441" y="115374"/>
                    <a:pt x="106995" y="114264"/>
                  </a:cubicBezTo>
                  <a:cubicBezTo>
                    <a:pt x="107984" y="113868"/>
                    <a:pt x="108798" y="113119"/>
                    <a:pt x="109907" y="113119"/>
                  </a:cubicBezTo>
                  <a:cubicBezTo>
                    <a:pt x="110041" y="113119"/>
                    <a:pt x="110180" y="113130"/>
                    <a:pt x="110324" y="113154"/>
                  </a:cubicBezTo>
                  <a:cubicBezTo>
                    <a:pt x="110324" y="113154"/>
                    <a:pt x="110546" y="113376"/>
                    <a:pt x="110768" y="113598"/>
                  </a:cubicBezTo>
                  <a:cubicBezTo>
                    <a:pt x="110768" y="113598"/>
                    <a:pt x="110768" y="113820"/>
                    <a:pt x="110768" y="114042"/>
                  </a:cubicBezTo>
                  <a:cubicBezTo>
                    <a:pt x="110324" y="114708"/>
                    <a:pt x="109880" y="115152"/>
                    <a:pt x="109214" y="115818"/>
                  </a:cubicBezTo>
                  <a:cubicBezTo>
                    <a:pt x="107439" y="116928"/>
                    <a:pt x="105663" y="118038"/>
                    <a:pt x="103887" y="119148"/>
                  </a:cubicBezTo>
                  <a:cubicBezTo>
                    <a:pt x="102999" y="119814"/>
                    <a:pt x="102555" y="120480"/>
                    <a:pt x="102777" y="121590"/>
                  </a:cubicBezTo>
                  <a:cubicBezTo>
                    <a:pt x="102902" y="122088"/>
                    <a:pt x="103236" y="122377"/>
                    <a:pt x="103820" y="122377"/>
                  </a:cubicBezTo>
                  <a:cubicBezTo>
                    <a:pt x="104276" y="122377"/>
                    <a:pt x="104884" y="122201"/>
                    <a:pt x="105663" y="121812"/>
                  </a:cubicBezTo>
                  <a:cubicBezTo>
                    <a:pt x="107439" y="120924"/>
                    <a:pt x="108992" y="119814"/>
                    <a:pt x="110546" y="118926"/>
                  </a:cubicBezTo>
                  <a:cubicBezTo>
                    <a:pt x="111212" y="118482"/>
                    <a:pt x="112100" y="118038"/>
                    <a:pt x="112766" y="117816"/>
                  </a:cubicBezTo>
                  <a:cubicBezTo>
                    <a:pt x="112848" y="117775"/>
                    <a:pt x="112929" y="117757"/>
                    <a:pt x="113011" y="117757"/>
                  </a:cubicBezTo>
                  <a:cubicBezTo>
                    <a:pt x="113373" y="117757"/>
                    <a:pt x="113735" y="118119"/>
                    <a:pt x="114098" y="118482"/>
                  </a:cubicBezTo>
                  <a:cubicBezTo>
                    <a:pt x="114542" y="118926"/>
                    <a:pt x="114542" y="119592"/>
                    <a:pt x="114098" y="120258"/>
                  </a:cubicBezTo>
                  <a:cubicBezTo>
                    <a:pt x="113210" y="120924"/>
                    <a:pt x="112322" y="121590"/>
                    <a:pt x="111434" y="122256"/>
                  </a:cubicBezTo>
                  <a:cubicBezTo>
                    <a:pt x="109880" y="123587"/>
                    <a:pt x="108105" y="124919"/>
                    <a:pt x="106551" y="126251"/>
                  </a:cubicBezTo>
                  <a:cubicBezTo>
                    <a:pt x="105885" y="126695"/>
                    <a:pt x="105885" y="127805"/>
                    <a:pt x="106329" y="128249"/>
                  </a:cubicBezTo>
                  <a:cubicBezTo>
                    <a:pt x="106615" y="128679"/>
                    <a:pt x="107087" y="128924"/>
                    <a:pt x="107565" y="128924"/>
                  </a:cubicBezTo>
                  <a:cubicBezTo>
                    <a:pt x="107827" y="128924"/>
                    <a:pt x="108091" y="128850"/>
                    <a:pt x="108326" y="128693"/>
                  </a:cubicBezTo>
                  <a:cubicBezTo>
                    <a:pt x="110102" y="127361"/>
                    <a:pt x="112100" y="126029"/>
                    <a:pt x="113876" y="124697"/>
                  </a:cubicBezTo>
                  <a:cubicBezTo>
                    <a:pt x="114542" y="124253"/>
                    <a:pt x="115208" y="123809"/>
                    <a:pt x="115874" y="123809"/>
                  </a:cubicBezTo>
                  <a:cubicBezTo>
                    <a:pt x="116540" y="123809"/>
                    <a:pt x="116984" y="124031"/>
                    <a:pt x="117428" y="124475"/>
                  </a:cubicBezTo>
                  <a:cubicBezTo>
                    <a:pt x="117650" y="124919"/>
                    <a:pt x="117650" y="125585"/>
                    <a:pt x="117428" y="126029"/>
                  </a:cubicBezTo>
                  <a:cubicBezTo>
                    <a:pt x="116984" y="127361"/>
                    <a:pt x="115874" y="127805"/>
                    <a:pt x="114986" y="128249"/>
                  </a:cubicBezTo>
                  <a:cubicBezTo>
                    <a:pt x="109214" y="131801"/>
                    <a:pt x="103221" y="135130"/>
                    <a:pt x="97449" y="138460"/>
                  </a:cubicBezTo>
                  <a:cubicBezTo>
                    <a:pt x="95896" y="139126"/>
                    <a:pt x="94342" y="140236"/>
                    <a:pt x="93454" y="141568"/>
                  </a:cubicBezTo>
                  <a:cubicBezTo>
                    <a:pt x="93010" y="142012"/>
                    <a:pt x="93010" y="142900"/>
                    <a:pt x="93454" y="143122"/>
                  </a:cubicBezTo>
                  <a:cubicBezTo>
                    <a:pt x="93676" y="143344"/>
                    <a:pt x="94120" y="143566"/>
                    <a:pt x="94342" y="143566"/>
                  </a:cubicBezTo>
                  <a:cubicBezTo>
                    <a:pt x="95230" y="143344"/>
                    <a:pt x="96118" y="143122"/>
                    <a:pt x="97006" y="142678"/>
                  </a:cubicBezTo>
                  <a:lnTo>
                    <a:pt x="114542" y="132467"/>
                  </a:lnTo>
                  <a:cubicBezTo>
                    <a:pt x="115652" y="131801"/>
                    <a:pt x="116984" y="130913"/>
                    <a:pt x="118094" y="130469"/>
                  </a:cubicBezTo>
                  <a:cubicBezTo>
                    <a:pt x="118826" y="130062"/>
                    <a:pt x="119410" y="129864"/>
                    <a:pt x="119910" y="129864"/>
                  </a:cubicBezTo>
                  <a:cubicBezTo>
                    <a:pt x="120773" y="129864"/>
                    <a:pt x="121386" y="130454"/>
                    <a:pt x="122089" y="131579"/>
                  </a:cubicBezTo>
                  <a:cubicBezTo>
                    <a:pt x="123199" y="133355"/>
                    <a:pt x="122977" y="134020"/>
                    <a:pt x="120979" y="135352"/>
                  </a:cubicBezTo>
                  <a:cubicBezTo>
                    <a:pt x="118982" y="136462"/>
                    <a:pt x="116762" y="137128"/>
                    <a:pt x="115208" y="139126"/>
                  </a:cubicBezTo>
                  <a:cubicBezTo>
                    <a:pt x="115208" y="139348"/>
                    <a:pt x="114986" y="140014"/>
                    <a:pt x="115208" y="140236"/>
                  </a:cubicBezTo>
                  <a:cubicBezTo>
                    <a:pt x="115430" y="140680"/>
                    <a:pt x="115874" y="140902"/>
                    <a:pt x="116540" y="140902"/>
                  </a:cubicBezTo>
                  <a:cubicBezTo>
                    <a:pt x="117872" y="140902"/>
                    <a:pt x="118982" y="140236"/>
                    <a:pt x="120091" y="139570"/>
                  </a:cubicBezTo>
                  <a:cubicBezTo>
                    <a:pt x="121423" y="138682"/>
                    <a:pt x="122977" y="138238"/>
                    <a:pt x="124309" y="137794"/>
                  </a:cubicBezTo>
                  <a:cubicBezTo>
                    <a:pt x="124504" y="137697"/>
                    <a:pt x="124688" y="137653"/>
                    <a:pt x="124859" y="137653"/>
                  </a:cubicBezTo>
                  <a:cubicBezTo>
                    <a:pt x="125468" y="137653"/>
                    <a:pt x="125912" y="138211"/>
                    <a:pt x="126085" y="138904"/>
                  </a:cubicBezTo>
                  <a:cubicBezTo>
                    <a:pt x="126751" y="139570"/>
                    <a:pt x="126529" y="140458"/>
                    <a:pt x="125863" y="140902"/>
                  </a:cubicBezTo>
                  <a:cubicBezTo>
                    <a:pt x="124309" y="141790"/>
                    <a:pt x="122755" y="142456"/>
                    <a:pt x="121201" y="143344"/>
                  </a:cubicBezTo>
                  <a:cubicBezTo>
                    <a:pt x="120313" y="143788"/>
                    <a:pt x="119647" y="144454"/>
                    <a:pt x="119204" y="145342"/>
                  </a:cubicBezTo>
                  <a:cubicBezTo>
                    <a:pt x="119204" y="145785"/>
                    <a:pt x="119204" y="146007"/>
                    <a:pt x="119426" y="146451"/>
                  </a:cubicBezTo>
                  <a:cubicBezTo>
                    <a:pt x="119647" y="146673"/>
                    <a:pt x="120091" y="146895"/>
                    <a:pt x="120313" y="146895"/>
                  </a:cubicBezTo>
                  <a:cubicBezTo>
                    <a:pt x="121201" y="146895"/>
                    <a:pt x="121867" y="146673"/>
                    <a:pt x="122533" y="146229"/>
                  </a:cubicBezTo>
                  <a:cubicBezTo>
                    <a:pt x="123865" y="145563"/>
                    <a:pt x="125197" y="144898"/>
                    <a:pt x="126751" y="144232"/>
                  </a:cubicBezTo>
                  <a:cubicBezTo>
                    <a:pt x="127181" y="143945"/>
                    <a:pt x="127703" y="143474"/>
                    <a:pt x="128139" y="143474"/>
                  </a:cubicBezTo>
                  <a:cubicBezTo>
                    <a:pt x="128378" y="143474"/>
                    <a:pt x="128591" y="143616"/>
                    <a:pt x="128749" y="144010"/>
                  </a:cubicBezTo>
                  <a:cubicBezTo>
                    <a:pt x="129415" y="145120"/>
                    <a:pt x="128083" y="145563"/>
                    <a:pt x="127417" y="146007"/>
                  </a:cubicBezTo>
                  <a:cubicBezTo>
                    <a:pt x="125641" y="146895"/>
                    <a:pt x="124087" y="147783"/>
                    <a:pt x="122311" y="148893"/>
                  </a:cubicBezTo>
                  <a:cubicBezTo>
                    <a:pt x="121645" y="149337"/>
                    <a:pt x="121201" y="149781"/>
                    <a:pt x="120757" y="150447"/>
                  </a:cubicBezTo>
                  <a:cubicBezTo>
                    <a:pt x="120757" y="150891"/>
                    <a:pt x="120757" y="151113"/>
                    <a:pt x="120757" y="151557"/>
                  </a:cubicBezTo>
                  <a:cubicBezTo>
                    <a:pt x="120979" y="151779"/>
                    <a:pt x="121423" y="152001"/>
                    <a:pt x="121645" y="152001"/>
                  </a:cubicBezTo>
                  <a:cubicBezTo>
                    <a:pt x="122755" y="152001"/>
                    <a:pt x="123643" y="151557"/>
                    <a:pt x="124531" y="151113"/>
                  </a:cubicBezTo>
                  <a:cubicBezTo>
                    <a:pt x="126307" y="150225"/>
                    <a:pt x="128305" y="149337"/>
                    <a:pt x="130081" y="148227"/>
                  </a:cubicBezTo>
                  <a:cubicBezTo>
                    <a:pt x="130303" y="148079"/>
                    <a:pt x="130549" y="148005"/>
                    <a:pt x="130796" y="148005"/>
                  </a:cubicBezTo>
                  <a:cubicBezTo>
                    <a:pt x="131289" y="148005"/>
                    <a:pt x="131782" y="148301"/>
                    <a:pt x="132078" y="148893"/>
                  </a:cubicBezTo>
                  <a:cubicBezTo>
                    <a:pt x="132078" y="149337"/>
                    <a:pt x="131856" y="150003"/>
                    <a:pt x="131412" y="150447"/>
                  </a:cubicBezTo>
                  <a:cubicBezTo>
                    <a:pt x="128749" y="152223"/>
                    <a:pt x="125863" y="153999"/>
                    <a:pt x="123199" y="155775"/>
                  </a:cubicBezTo>
                  <a:cubicBezTo>
                    <a:pt x="119426" y="157994"/>
                    <a:pt x="115430" y="159992"/>
                    <a:pt x="111656" y="162212"/>
                  </a:cubicBezTo>
                  <a:cubicBezTo>
                    <a:pt x="110768" y="162434"/>
                    <a:pt x="110102" y="162878"/>
                    <a:pt x="109658" y="163544"/>
                  </a:cubicBezTo>
                  <a:cubicBezTo>
                    <a:pt x="108770" y="163988"/>
                    <a:pt x="108326" y="165098"/>
                    <a:pt x="108770" y="165764"/>
                  </a:cubicBezTo>
                  <a:cubicBezTo>
                    <a:pt x="109016" y="166255"/>
                    <a:pt x="109397" y="166406"/>
                    <a:pt x="109801" y="166406"/>
                  </a:cubicBezTo>
                  <a:cubicBezTo>
                    <a:pt x="110128" y="166406"/>
                    <a:pt x="110470" y="166307"/>
                    <a:pt x="110768" y="166208"/>
                  </a:cubicBezTo>
                  <a:cubicBezTo>
                    <a:pt x="112100" y="165542"/>
                    <a:pt x="113210" y="165098"/>
                    <a:pt x="114542" y="164432"/>
                  </a:cubicBezTo>
                  <a:lnTo>
                    <a:pt x="133188" y="153999"/>
                  </a:lnTo>
                  <a:cubicBezTo>
                    <a:pt x="133632" y="153777"/>
                    <a:pt x="134076" y="153555"/>
                    <a:pt x="134298" y="153555"/>
                  </a:cubicBezTo>
                  <a:cubicBezTo>
                    <a:pt x="133632" y="155331"/>
                    <a:pt x="131856" y="155997"/>
                    <a:pt x="130525" y="157107"/>
                  </a:cubicBezTo>
                  <a:cubicBezTo>
                    <a:pt x="129415" y="157772"/>
                    <a:pt x="128527" y="158882"/>
                    <a:pt x="128083" y="159992"/>
                  </a:cubicBezTo>
                  <a:cubicBezTo>
                    <a:pt x="127861" y="160436"/>
                    <a:pt x="128083" y="160658"/>
                    <a:pt x="128083" y="161102"/>
                  </a:cubicBezTo>
                  <a:cubicBezTo>
                    <a:pt x="128527" y="161324"/>
                    <a:pt x="128749" y="161546"/>
                    <a:pt x="129193" y="161546"/>
                  </a:cubicBezTo>
                  <a:cubicBezTo>
                    <a:pt x="130303" y="161324"/>
                    <a:pt x="131412" y="160880"/>
                    <a:pt x="132300" y="160214"/>
                  </a:cubicBezTo>
                  <a:cubicBezTo>
                    <a:pt x="133410" y="159104"/>
                    <a:pt x="134742" y="158216"/>
                    <a:pt x="136074" y="157550"/>
                  </a:cubicBezTo>
                  <a:cubicBezTo>
                    <a:pt x="136231" y="157393"/>
                    <a:pt x="136416" y="157319"/>
                    <a:pt x="136600" y="157319"/>
                  </a:cubicBezTo>
                  <a:cubicBezTo>
                    <a:pt x="136934" y="157319"/>
                    <a:pt x="137263" y="157564"/>
                    <a:pt x="137406" y="157994"/>
                  </a:cubicBezTo>
                  <a:cubicBezTo>
                    <a:pt x="137850" y="158438"/>
                    <a:pt x="137850" y="159104"/>
                    <a:pt x="137406" y="159548"/>
                  </a:cubicBezTo>
                  <a:cubicBezTo>
                    <a:pt x="136962" y="159770"/>
                    <a:pt x="136518" y="160214"/>
                    <a:pt x="136074" y="160658"/>
                  </a:cubicBezTo>
                  <a:cubicBezTo>
                    <a:pt x="134964" y="161324"/>
                    <a:pt x="133410" y="162212"/>
                    <a:pt x="132522" y="162656"/>
                  </a:cubicBezTo>
                  <a:cubicBezTo>
                    <a:pt x="131634" y="163100"/>
                    <a:pt x="130968" y="163988"/>
                    <a:pt x="131634" y="164876"/>
                  </a:cubicBezTo>
                  <a:cubicBezTo>
                    <a:pt x="132111" y="165471"/>
                    <a:pt x="132587" y="165684"/>
                    <a:pt x="133064" y="165684"/>
                  </a:cubicBezTo>
                  <a:cubicBezTo>
                    <a:pt x="133475" y="165684"/>
                    <a:pt x="133887" y="165526"/>
                    <a:pt x="134298" y="165320"/>
                  </a:cubicBezTo>
                  <a:cubicBezTo>
                    <a:pt x="136074" y="164432"/>
                    <a:pt x="137628" y="163544"/>
                    <a:pt x="139404" y="162878"/>
                  </a:cubicBezTo>
                  <a:cubicBezTo>
                    <a:pt x="139522" y="162839"/>
                    <a:pt x="139633" y="162820"/>
                    <a:pt x="139737" y="162820"/>
                  </a:cubicBezTo>
                  <a:cubicBezTo>
                    <a:pt x="140220" y="162820"/>
                    <a:pt x="140553" y="163218"/>
                    <a:pt x="140736" y="163766"/>
                  </a:cubicBezTo>
                  <a:cubicBezTo>
                    <a:pt x="140958" y="163988"/>
                    <a:pt x="140736" y="164432"/>
                    <a:pt x="140514" y="164654"/>
                  </a:cubicBezTo>
                  <a:cubicBezTo>
                    <a:pt x="140070" y="165320"/>
                    <a:pt x="139404" y="165764"/>
                    <a:pt x="138738" y="166208"/>
                  </a:cubicBezTo>
                  <a:cubicBezTo>
                    <a:pt x="137406" y="166874"/>
                    <a:pt x="136074" y="167540"/>
                    <a:pt x="134742" y="168428"/>
                  </a:cubicBezTo>
                  <a:cubicBezTo>
                    <a:pt x="134076" y="168871"/>
                    <a:pt x="133632" y="169537"/>
                    <a:pt x="133188" y="170203"/>
                  </a:cubicBezTo>
                  <a:cubicBezTo>
                    <a:pt x="132966" y="170425"/>
                    <a:pt x="132966" y="170869"/>
                    <a:pt x="133188" y="171091"/>
                  </a:cubicBezTo>
                  <a:cubicBezTo>
                    <a:pt x="133410" y="171535"/>
                    <a:pt x="133854" y="171757"/>
                    <a:pt x="134076" y="171757"/>
                  </a:cubicBezTo>
                  <a:cubicBezTo>
                    <a:pt x="135186" y="171757"/>
                    <a:pt x="136074" y="171535"/>
                    <a:pt x="136962" y="170869"/>
                  </a:cubicBezTo>
                  <a:cubicBezTo>
                    <a:pt x="138516" y="169981"/>
                    <a:pt x="140292" y="169093"/>
                    <a:pt x="142067" y="168206"/>
                  </a:cubicBezTo>
                  <a:cubicBezTo>
                    <a:pt x="142311" y="168108"/>
                    <a:pt x="142533" y="168064"/>
                    <a:pt x="142738" y="168064"/>
                  </a:cubicBezTo>
                  <a:cubicBezTo>
                    <a:pt x="143469" y="168064"/>
                    <a:pt x="143989" y="168622"/>
                    <a:pt x="144509" y="169315"/>
                  </a:cubicBezTo>
                  <a:cubicBezTo>
                    <a:pt x="144953" y="170203"/>
                    <a:pt x="144731" y="171313"/>
                    <a:pt x="144065" y="171979"/>
                  </a:cubicBezTo>
                  <a:cubicBezTo>
                    <a:pt x="142955" y="172645"/>
                    <a:pt x="141846" y="173533"/>
                    <a:pt x="140514" y="174199"/>
                  </a:cubicBezTo>
                  <a:cubicBezTo>
                    <a:pt x="135852" y="176641"/>
                    <a:pt x="131190" y="179083"/>
                    <a:pt x="126751" y="181524"/>
                  </a:cubicBezTo>
                  <a:cubicBezTo>
                    <a:pt x="125419" y="182412"/>
                    <a:pt x="123865" y="182856"/>
                    <a:pt x="122977" y="184188"/>
                  </a:cubicBezTo>
                  <a:cubicBezTo>
                    <a:pt x="122755" y="184632"/>
                    <a:pt x="122755" y="185298"/>
                    <a:pt x="122977" y="185742"/>
                  </a:cubicBezTo>
                  <a:cubicBezTo>
                    <a:pt x="123144" y="186242"/>
                    <a:pt x="123560" y="186491"/>
                    <a:pt x="123945" y="186491"/>
                  </a:cubicBezTo>
                  <a:cubicBezTo>
                    <a:pt x="124073" y="186491"/>
                    <a:pt x="124198" y="186463"/>
                    <a:pt x="124309" y="186408"/>
                  </a:cubicBezTo>
                  <a:cubicBezTo>
                    <a:pt x="124975" y="186186"/>
                    <a:pt x="125863" y="185964"/>
                    <a:pt x="126529" y="185520"/>
                  </a:cubicBezTo>
                  <a:lnTo>
                    <a:pt x="144065" y="175975"/>
                  </a:lnTo>
                  <a:cubicBezTo>
                    <a:pt x="145094" y="175421"/>
                    <a:pt x="145925" y="175149"/>
                    <a:pt x="146619" y="175149"/>
                  </a:cubicBezTo>
                  <a:cubicBezTo>
                    <a:pt x="147872" y="175149"/>
                    <a:pt x="148678" y="176036"/>
                    <a:pt x="149393" y="177751"/>
                  </a:cubicBezTo>
                  <a:cubicBezTo>
                    <a:pt x="149615" y="178417"/>
                    <a:pt x="149393" y="179305"/>
                    <a:pt x="148727" y="179749"/>
                  </a:cubicBezTo>
                  <a:cubicBezTo>
                    <a:pt x="138516" y="185298"/>
                    <a:pt x="129637" y="192845"/>
                    <a:pt x="119204" y="198173"/>
                  </a:cubicBezTo>
                  <a:cubicBezTo>
                    <a:pt x="116692" y="199332"/>
                    <a:pt x="115357" y="200113"/>
                    <a:pt x="114340" y="200113"/>
                  </a:cubicBezTo>
                  <a:cubicBezTo>
                    <a:pt x="113020" y="200113"/>
                    <a:pt x="112234" y="198798"/>
                    <a:pt x="110102" y="195287"/>
                  </a:cubicBezTo>
                  <a:cubicBezTo>
                    <a:pt x="89458" y="162212"/>
                    <a:pt x="68814" y="129137"/>
                    <a:pt x="48170" y="96284"/>
                  </a:cubicBezTo>
                  <a:cubicBezTo>
                    <a:pt x="34629" y="74530"/>
                    <a:pt x="20866" y="52775"/>
                    <a:pt x="7325" y="31021"/>
                  </a:cubicBezTo>
                  <a:cubicBezTo>
                    <a:pt x="6438" y="29911"/>
                    <a:pt x="5994" y="28802"/>
                    <a:pt x="5994" y="27470"/>
                  </a:cubicBezTo>
                  <a:lnTo>
                    <a:pt x="5994" y="27470"/>
                  </a:lnTo>
                  <a:cubicBezTo>
                    <a:pt x="7769" y="28802"/>
                    <a:pt x="9323" y="30577"/>
                    <a:pt x="9989" y="32797"/>
                  </a:cubicBezTo>
                  <a:cubicBezTo>
                    <a:pt x="10386" y="33591"/>
                    <a:pt x="11139" y="34386"/>
                    <a:pt x="11928" y="34386"/>
                  </a:cubicBezTo>
                  <a:cubicBezTo>
                    <a:pt x="12022" y="34386"/>
                    <a:pt x="12115" y="34374"/>
                    <a:pt x="12209" y="34351"/>
                  </a:cubicBezTo>
                  <a:cubicBezTo>
                    <a:pt x="13097" y="34129"/>
                    <a:pt x="13541" y="32797"/>
                    <a:pt x="13097" y="31465"/>
                  </a:cubicBezTo>
                  <a:cubicBezTo>
                    <a:pt x="12209" y="29689"/>
                    <a:pt x="11321" y="28358"/>
                    <a:pt x="10211" y="27026"/>
                  </a:cubicBezTo>
                  <a:cubicBezTo>
                    <a:pt x="9323" y="25694"/>
                    <a:pt x="9545" y="24806"/>
                    <a:pt x="10877" y="24140"/>
                  </a:cubicBezTo>
                  <a:cubicBezTo>
                    <a:pt x="13319" y="22364"/>
                    <a:pt x="15983" y="20810"/>
                    <a:pt x="18646" y="19256"/>
                  </a:cubicBezTo>
                  <a:lnTo>
                    <a:pt x="40845" y="5494"/>
                  </a:lnTo>
                  <a:cubicBezTo>
                    <a:pt x="41732" y="4828"/>
                    <a:pt x="42842" y="4384"/>
                    <a:pt x="43730" y="3940"/>
                  </a:cubicBezTo>
                  <a:cubicBezTo>
                    <a:pt x="43966" y="3782"/>
                    <a:pt x="44230" y="3709"/>
                    <a:pt x="44492" y="3709"/>
                  </a:cubicBezTo>
                  <a:close/>
                  <a:moveTo>
                    <a:pt x="44598" y="1"/>
                  </a:moveTo>
                  <a:cubicBezTo>
                    <a:pt x="43915" y="1"/>
                    <a:pt x="43233" y="125"/>
                    <a:pt x="42620" y="388"/>
                  </a:cubicBezTo>
                  <a:cubicBezTo>
                    <a:pt x="41510" y="1054"/>
                    <a:pt x="40401" y="1720"/>
                    <a:pt x="39291" y="2608"/>
                  </a:cubicBezTo>
                  <a:lnTo>
                    <a:pt x="7104" y="22142"/>
                  </a:lnTo>
                  <a:cubicBezTo>
                    <a:pt x="444" y="26360"/>
                    <a:pt x="0" y="25694"/>
                    <a:pt x="4662" y="33019"/>
                  </a:cubicBezTo>
                  <a:lnTo>
                    <a:pt x="51056" y="107161"/>
                  </a:lnTo>
                  <a:cubicBezTo>
                    <a:pt x="67482" y="133577"/>
                    <a:pt x="83909" y="159992"/>
                    <a:pt x="100335" y="186186"/>
                  </a:cubicBezTo>
                  <a:cubicBezTo>
                    <a:pt x="103443" y="191070"/>
                    <a:pt x="106551" y="196175"/>
                    <a:pt x="109436" y="201059"/>
                  </a:cubicBezTo>
                  <a:cubicBezTo>
                    <a:pt x="110102" y="202169"/>
                    <a:pt x="109658" y="203944"/>
                    <a:pt x="111434" y="204388"/>
                  </a:cubicBezTo>
                  <a:cubicBezTo>
                    <a:pt x="111767" y="204444"/>
                    <a:pt x="112100" y="204472"/>
                    <a:pt x="112433" y="204472"/>
                  </a:cubicBezTo>
                  <a:cubicBezTo>
                    <a:pt x="113432" y="204472"/>
                    <a:pt x="114431" y="204222"/>
                    <a:pt x="115430" y="203723"/>
                  </a:cubicBezTo>
                  <a:cubicBezTo>
                    <a:pt x="116318" y="203279"/>
                    <a:pt x="117428" y="202613"/>
                    <a:pt x="118538" y="202169"/>
                  </a:cubicBezTo>
                  <a:cubicBezTo>
                    <a:pt x="130081" y="196841"/>
                    <a:pt x="139848" y="188406"/>
                    <a:pt x="150947" y="182190"/>
                  </a:cubicBezTo>
                  <a:cubicBezTo>
                    <a:pt x="153610" y="180858"/>
                    <a:pt x="153832" y="178639"/>
                    <a:pt x="152279" y="175753"/>
                  </a:cubicBezTo>
                  <a:cubicBezTo>
                    <a:pt x="151835" y="174865"/>
                    <a:pt x="151391" y="174199"/>
                    <a:pt x="150725" y="173311"/>
                  </a:cubicBezTo>
                  <a:cubicBezTo>
                    <a:pt x="126307" y="132023"/>
                    <a:pt x="101667" y="90734"/>
                    <a:pt x="77027" y="49668"/>
                  </a:cubicBezTo>
                  <a:cubicBezTo>
                    <a:pt x="68148" y="34795"/>
                    <a:pt x="59491" y="19922"/>
                    <a:pt x="50612" y="5272"/>
                  </a:cubicBezTo>
                  <a:cubicBezTo>
                    <a:pt x="49946" y="3496"/>
                    <a:pt x="48836" y="2164"/>
                    <a:pt x="47504" y="832"/>
                  </a:cubicBezTo>
                  <a:cubicBezTo>
                    <a:pt x="46697" y="294"/>
                    <a:pt x="45647" y="1"/>
                    <a:pt x="44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3199550" y="1287450"/>
              <a:ext cx="321900" cy="224000"/>
            </a:xfrm>
            <a:custGeom>
              <a:avLst/>
              <a:gdLst/>
              <a:ahLst/>
              <a:cxnLst/>
              <a:rect l="l" t="t" r="r" b="b"/>
              <a:pathLst>
                <a:path w="12876" h="8960" extrusionOk="0">
                  <a:moveTo>
                    <a:pt x="10782" y="0"/>
                  </a:moveTo>
                  <a:cubicBezTo>
                    <a:pt x="10537" y="0"/>
                    <a:pt x="10273" y="62"/>
                    <a:pt x="9989" y="203"/>
                  </a:cubicBezTo>
                  <a:cubicBezTo>
                    <a:pt x="6438" y="1757"/>
                    <a:pt x="3330" y="3977"/>
                    <a:pt x="444" y="6419"/>
                  </a:cubicBezTo>
                  <a:cubicBezTo>
                    <a:pt x="0" y="6863"/>
                    <a:pt x="0" y="7529"/>
                    <a:pt x="222" y="7973"/>
                  </a:cubicBezTo>
                  <a:cubicBezTo>
                    <a:pt x="370" y="8565"/>
                    <a:pt x="814" y="8959"/>
                    <a:pt x="1291" y="8959"/>
                  </a:cubicBezTo>
                  <a:cubicBezTo>
                    <a:pt x="1529" y="8959"/>
                    <a:pt x="1776" y="8861"/>
                    <a:pt x="1998" y="8639"/>
                  </a:cubicBezTo>
                  <a:cubicBezTo>
                    <a:pt x="5953" y="6881"/>
                    <a:pt x="9473" y="4253"/>
                    <a:pt x="12774" y="1401"/>
                  </a:cubicBezTo>
                  <a:lnTo>
                    <a:pt x="12774" y="1401"/>
                  </a:lnTo>
                  <a:cubicBezTo>
                    <a:pt x="12808" y="1446"/>
                    <a:pt x="12842" y="1491"/>
                    <a:pt x="12875" y="1535"/>
                  </a:cubicBezTo>
                  <a:lnTo>
                    <a:pt x="12875" y="1313"/>
                  </a:lnTo>
                  <a:cubicBezTo>
                    <a:pt x="12841" y="1343"/>
                    <a:pt x="12807" y="1372"/>
                    <a:pt x="12774" y="1401"/>
                  </a:cubicBezTo>
                  <a:lnTo>
                    <a:pt x="12774" y="1401"/>
                  </a:lnTo>
                  <a:cubicBezTo>
                    <a:pt x="12266" y="734"/>
                    <a:pt x="11632" y="0"/>
                    <a:pt x="10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38"/>
          <p:cNvGrpSpPr/>
          <p:nvPr/>
        </p:nvGrpSpPr>
        <p:grpSpPr>
          <a:xfrm flipH="1">
            <a:off x="7670" y="286494"/>
            <a:ext cx="9033265" cy="4898552"/>
            <a:chOff x="-3" y="286494"/>
            <a:chExt cx="9033265" cy="4898552"/>
          </a:xfrm>
        </p:grpSpPr>
        <p:grpSp>
          <p:nvGrpSpPr>
            <p:cNvPr id="1094" name="Google Shape;1094;p38"/>
            <p:cNvGrpSpPr/>
            <p:nvPr/>
          </p:nvGrpSpPr>
          <p:grpSpPr>
            <a:xfrm flipH="1">
              <a:off x="-3" y="514256"/>
              <a:ext cx="8750583" cy="4670789"/>
              <a:chOff x="510447" y="542881"/>
              <a:chExt cx="8750583" cy="4670789"/>
            </a:xfrm>
          </p:grpSpPr>
          <p:sp>
            <p:nvSpPr>
              <p:cNvPr id="1095" name="Google Shape;1095;p38"/>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38"/>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5139247" y="48097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27">
    <p:bg>
      <p:bgPr>
        <a:blipFill>
          <a:blip r:embed="rId2">
            <a:alphaModFix/>
          </a:blip>
          <a:stretch>
            <a:fillRect/>
          </a:stretch>
        </a:blipFill>
        <a:effectLst/>
      </p:bgPr>
    </p:bg>
    <p:spTree>
      <p:nvGrpSpPr>
        <p:cNvPr id="1" name="Shape 1103"/>
        <p:cNvGrpSpPr/>
        <p:nvPr/>
      </p:nvGrpSpPr>
      <p:grpSpPr>
        <a:xfrm>
          <a:off x="0" y="0"/>
          <a:ext cx="0" cy="0"/>
          <a:chOff x="0" y="0"/>
          <a:chExt cx="0" cy="0"/>
        </a:xfrm>
      </p:grpSpPr>
      <p:grpSp>
        <p:nvGrpSpPr>
          <p:cNvPr id="1104" name="Google Shape;1104;p39"/>
          <p:cNvGrpSpPr/>
          <p:nvPr/>
        </p:nvGrpSpPr>
        <p:grpSpPr>
          <a:xfrm>
            <a:off x="318397" y="3887342"/>
            <a:ext cx="693824" cy="1071651"/>
            <a:chOff x="2144500" y="237375"/>
            <a:chExt cx="3245200" cy="5012400"/>
          </a:xfrm>
        </p:grpSpPr>
        <p:sp>
          <p:nvSpPr>
            <p:cNvPr id="1105" name="Google Shape;1105;p39"/>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39"/>
          <p:cNvGrpSpPr/>
          <p:nvPr/>
        </p:nvGrpSpPr>
        <p:grpSpPr>
          <a:xfrm>
            <a:off x="7069897" y="107067"/>
            <a:ext cx="1863266" cy="4768880"/>
            <a:chOff x="7069897" y="107067"/>
            <a:chExt cx="1863266" cy="4768880"/>
          </a:xfrm>
        </p:grpSpPr>
        <p:sp>
          <p:nvSpPr>
            <p:cNvPr id="1111" name="Google Shape;1111;p39"/>
            <p:cNvSpPr/>
            <p:nvPr/>
          </p:nvSpPr>
          <p:spPr>
            <a:xfrm>
              <a:off x="8099568" y="4163659"/>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7069897" y="107067"/>
              <a:ext cx="606508" cy="727404"/>
            </a:xfrm>
            <a:custGeom>
              <a:avLst/>
              <a:gdLst/>
              <a:ahLst/>
              <a:cxnLst/>
              <a:rect l="l" t="t" r="r" b="b"/>
              <a:pathLst>
                <a:path w="32940" h="39506" extrusionOk="0">
                  <a:moveTo>
                    <a:pt x="11608" y="1"/>
                  </a:moveTo>
                  <a:cubicBezTo>
                    <a:pt x="9913" y="1"/>
                    <a:pt x="8212" y="476"/>
                    <a:pt x="6775" y="1482"/>
                  </a:cubicBezTo>
                  <a:cubicBezTo>
                    <a:pt x="2337" y="4518"/>
                    <a:pt x="1" y="10125"/>
                    <a:pt x="1402" y="15498"/>
                  </a:cubicBezTo>
                  <a:cubicBezTo>
                    <a:pt x="1402" y="17134"/>
                    <a:pt x="1869" y="18769"/>
                    <a:pt x="2337" y="20638"/>
                  </a:cubicBezTo>
                  <a:cubicBezTo>
                    <a:pt x="3038" y="23207"/>
                    <a:pt x="4439" y="25777"/>
                    <a:pt x="6074" y="27880"/>
                  </a:cubicBezTo>
                  <a:cubicBezTo>
                    <a:pt x="9345" y="31384"/>
                    <a:pt x="12849" y="34654"/>
                    <a:pt x="16821" y="37458"/>
                  </a:cubicBezTo>
                  <a:cubicBezTo>
                    <a:pt x="18623" y="38769"/>
                    <a:pt x="20771" y="39505"/>
                    <a:pt x="22941" y="39505"/>
                  </a:cubicBezTo>
                  <a:cubicBezTo>
                    <a:pt x="23864" y="39505"/>
                    <a:pt x="24791" y="39372"/>
                    <a:pt x="25698" y="39093"/>
                  </a:cubicBezTo>
                  <a:cubicBezTo>
                    <a:pt x="26632" y="38859"/>
                    <a:pt x="27800" y="38392"/>
                    <a:pt x="28501" y="37691"/>
                  </a:cubicBezTo>
                  <a:cubicBezTo>
                    <a:pt x="31538" y="34654"/>
                    <a:pt x="32940" y="30449"/>
                    <a:pt x="32239" y="26244"/>
                  </a:cubicBezTo>
                  <a:cubicBezTo>
                    <a:pt x="32473" y="23675"/>
                    <a:pt x="32005" y="21105"/>
                    <a:pt x="31071" y="18535"/>
                  </a:cubicBezTo>
                  <a:cubicBezTo>
                    <a:pt x="29436" y="8957"/>
                    <a:pt x="23128" y="3818"/>
                    <a:pt x="14718" y="547"/>
                  </a:cubicBezTo>
                  <a:cubicBezTo>
                    <a:pt x="13728" y="187"/>
                    <a:pt x="12669" y="1"/>
                    <a:pt x="1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7847353" y="115308"/>
              <a:ext cx="576403" cy="710925"/>
            </a:xfrm>
            <a:custGeom>
              <a:avLst/>
              <a:gdLst/>
              <a:ahLst/>
              <a:cxnLst/>
              <a:rect l="l" t="t" r="r" b="b"/>
              <a:pathLst>
                <a:path w="31305" h="38611" extrusionOk="0">
                  <a:moveTo>
                    <a:pt x="10882" y="1"/>
                  </a:moveTo>
                  <a:cubicBezTo>
                    <a:pt x="8460" y="1"/>
                    <a:pt x="5995" y="1084"/>
                    <a:pt x="4206" y="2674"/>
                  </a:cubicBezTo>
                  <a:cubicBezTo>
                    <a:pt x="1402" y="5711"/>
                    <a:pt x="1" y="9448"/>
                    <a:pt x="468" y="13420"/>
                  </a:cubicBezTo>
                  <a:cubicBezTo>
                    <a:pt x="468" y="15756"/>
                    <a:pt x="1870" y="17625"/>
                    <a:pt x="2103" y="19961"/>
                  </a:cubicBezTo>
                  <a:cubicBezTo>
                    <a:pt x="2337" y="22531"/>
                    <a:pt x="3271" y="24633"/>
                    <a:pt x="4907" y="26502"/>
                  </a:cubicBezTo>
                  <a:cubicBezTo>
                    <a:pt x="8177" y="30707"/>
                    <a:pt x="12382" y="34211"/>
                    <a:pt x="16821" y="37248"/>
                  </a:cubicBezTo>
                  <a:cubicBezTo>
                    <a:pt x="18371" y="38192"/>
                    <a:pt x="19883" y="38611"/>
                    <a:pt x="21305" y="38611"/>
                  </a:cubicBezTo>
                  <a:cubicBezTo>
                    <a:pt x="24811" y="38611"/>
                    <a:pt x="27774" y="36066"/>
                    <a:pt x="29436" y="32576"/>
                  </a:cubicBezTo>
                  <a:cubicBezTo>
                    <a:pt x="30837" y="30240"/>
                    <a:pt x="31305" y="27437"/>
                    <a:pt x="31305" y="24633"/>
                  </a:cubicBezTo>
                  <a:cubicBezTo>
                    <a:pt x="30370" y="19961"/>
                    <a:pt x="30370" y="14822"/>
                    <a:pt x="27100" y="10850"/>
                  </a:cubicBezTo>
                  <a:cubicBezTo>
                    <a:pt x="24296" y="7346"/>
                    <a:pt x="21026" y="4309"/>
                    <a:pt x="17288" y="1739"/>
                  </a:cubicBezTo>
                  <a:cubicBezTo>
                    <a:pt x="15886" y="805"/>
                    <a:pt x="14017" y="104"/>
                    <a:pt x="12149" y="104"/>
                  </a:cubicBezTo>
                  <a:cubicBezTo>
                    <a:pt x="11730" y="34"/>
                    <a:pt x="11307" y="1"/>
                    <a:pt x="10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8532359" y="821840"/>
              <a:ext cx="400803" cy="471563"/>
            </a:xfrm>
            <a:custGeom>
              <a:avLst/>
              <a:gdLst/>
              <a:ahLst/>
              <a:cxnLst/>
              <a:rect l="l" t="t" r="r" b="b"/>
              <a:pathLst>
                <a:path w="21768" h="25611" extrusionOk="0">
                  <a:moveTo>
                    <a:pt x="10537" y="1"/>
                  </a:moveTo>
                  <a:cubicBezTo>
                    <a:pt x="9802" y="1"/>
                    <a:pt x="9019" y="138"/>
                    <a:pt x="8177" y="454"/>
                  </a:cubicBezTo>
                  <a:cubicBezTo>
                    <a:pt x="7476" y="922"/>
                    <a:pt x="6541" y="688"/>
                    <a:pt x="5840" y="922"/>
                  </a:cubicBezTo>
                  <a:cubicBezTo>
                    <a:pt x="4906" y="922"/>
                    <a:pt x="4205" y="1155"/>
                    <a:pt x="3504" y="1856"/>
                  </a:cubicBezTo>
                  <a:cubicBezTo>
                    <a:pt x="1402" y="3725"/>
                    <a:pt x="234" y="6528"/>
                    <a:pt x="234" y="9565"/>
                  </a:cubicBezTo>
                  <a:cubicBezTo>
                    <a:pt x="0" y="12602"/>
                    <a:pt x="1402" y="15406"/>
                    <a:pt x="3972" y="17274"/>
                  </a:cubicBezTo>
                  <a:cubicBezTo>
                    <a:pt x="5373" y="18442"/>
                    <a:pt x="6775" y="19611"/>
                    <a:pt x="8177" y="21012"/>
                  </a:cubicBezTo>
                  <a:cubicBezTo>
                    <a:pt x="9578" y="22881"/>
                    <a:pt x="11447" y="24049"/>
                    <a:pt x="13550" y="24984"/>
                  </a:cubicBezTo>
                  <a:cubicBezTo>
                    <a:pt x="14364" y="25415"/>
                    <a:pt x="15198" y="25610"/>
                    <a:pt x="16001" y="25610"/>
                  </a:cubicBezTo>
                  <a:cubicBezTo>
                    <a:pt x="19115" y="25610"/>
                    <a:pt x="21768" y="22672"/>
                    <a:pt x="21025" y="19143"/>
                  </a:cubicBezTo>
                  <a:cubicBezTo>
                    <a:pt x="20792" y="16106"/>
                    <a:pt x="20324" y="13069"/>
                    <a:pt x="20091" y="10032"/>
                  </a:cubicBezTo>
                  <a:cubicBezTo>
                    <a:pt x="19857" y="7463"/>
                    <a:pt x="18923" y="4893"/>
                    <a:pt x="16820" y="3258"/>
                  </a:cubicBezTo>
                  <a:cubicBezTo>
                    <a:pt x="15011" y="1629"/>
                    <a:pt x="13061" y="1"/>
                    <a:pt x="10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9"/>
        <p:cNvGrpSpPr/>
        <p:nvPr/>
      </p:nvGrpSpPr>
      <p:grpSpPr>
        <a:xfrm>
          <a:off x="0" y="0"/>
          <a:ext cx="0" cy="0"/>
          <a:chOff x="0" y="0"/>
          <a:chExt cx="0" cy="0"/>
        </a:xfrm>
      </p:grpSpPr>
      <p:grpSp>
        <p:nvGrpSpPr>
          <p:cNvPr id="30" name="Google Shape;30;p4"/>
          <p:cNvGrpSpPr/>
          <p:nvPr/>
        </p:nvGrpSpPr>
        <p:grpSpPr>
          <a:xfrm>
            <a:off x="5" y="1526416"/>
            <a:ext cx="8902922" cy="3333521"/>
            <a:chOff x="5" y="1526416"/>
            <a:chExt cx="8902922" cy="3333521"/>
          </a:xfrm>
        </p:grpSpPr>
        <p:sp>
          <p:nvSpPr>
            <p:cNvPr id="31" name="Google Shape;31;p4"/>
            <p:cNvSpPr/>
            <p:nvPr/>
          </p:nvSpPr>
          <p:spPr>
            <a:xfrm>
              <a:off x="1029502" y="43572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5" y="152641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601809" y="18898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15647" y="37011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4"/>
          <p:cNvGrpSpPr/>
          <p:nvPr/>
        </p:nvGrpSpPr>
        <p:grpSpPr>
          <a:xfrm>
            <a:off x="8601919" y="3990123"/>
            <a:ext cx="301011" cy="1033808"/>
            <a:chOff x="3054050" y="236475"/>
            <a:chExt cx="1501300" cy="5156150"/>
          </a:xfrm>
        </p:grpSpPr>
        <p:sp>
          <p:nvSpPr>
            <p:cNvPr id="37" name="Google Shape;37;p4"/>
            <p:cNvSpPr/>
            <p:nvPr/>
          </p:nvSpPr>
          <p:spPr>
            <a:xfrm>
              <a:off x="3714825" y="4742075"/>
              <a:ext cx="26450" cy="25"/>
            </a:xfrm>
            <a:custGeom>
              <a:avLst/>
              <a:gdLst/>
              <a:ahLst/>
              <a:cxnLst/>
              <a:rect l="l" t="t" r="r" b="b"/>
              <a:pathLst>
                <a:path w="1058" h="1" extrusionOk="0">
                  <a:moveTo>
                    <a:pt x="1058" y="0"/>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133325" y="539200"/>
              <a:ext cx="607950" cy="412600"/>
            </a:xfrm>
            <a:custGeom>
              <a:avLst/>
              <a:gdLst/>
              <a:ahLst/>
              <a:cxnLst/>
              <a:rect l="l" t="t" r="r" b="b"/>
              <a:pathLst>
                <a:path w="24318" h="16504" extrusionOk="0">
                  <a:moveTo>
                    <a:pt x="11143" y="0"/>
                  </a:moveTo>
                  <a:cubicBezTo>
                    <a:pt x="11024" y="0"/>
                    <a:pt x="10905" y="4"/>
                    <a:pt x="10785" y="10"/>
                  </a:cubicBezTo>
                  <a:cubicBezTo>
                    <a:pt x="7190" y="433"/>
                    <a:pt x="4441" y="2970"/>
                    <a:pt x="3384" y="6353"/>
                  </a:cubicBezTo>
                  <a:cubicBezTo>
                    <a:pt x="2549" y="9485"/>
                    <a:pt x="2332" y="13029"/>
                    <a:pt x="2937" y="16374"/>
                  </a:cubicBezTo>
                  <a:lnTo>
                    <a:pt x="2937" y="16374"/>
                  </a:lnTo>
                  <a:lnTo>
                    <a:pt x="17974" y="15446"/>
                  </a:lnTo>
                  <a:cubicBezTo>
                    <a:pt x="18221" y="15481"/>
                    <a:pt x="18468" y="15499"/>
                    <a:pt x="18713" y="15499"/>
                  </a:cubicBezTo>
                  <a:cubicBezTo>
                    <a:pt x="19942" y="15499"/>
                    <a:pt x="21146" y="15058"/>
                    <a:pt x="22203" y="14177"/>
                  </a:cubicBezTo>
                  <a:cubicBezTo>
                    <a:pt x="24318" y="12063"/>
                    <a:pt x="22415" y="8468"/>
                    <a:pt x="20512" y="6142"/>
                  </a:cubicBezTo>
                  <a:cubicBezTo>
                    <a:pt x="18050" y="3270"/>
                    <a:pt x="14992" y="0"/>
                    <a:pt x="11143" y="0"/>
                  </a:cubicBezTo>
                  <a:close/>
                  <a:moveTo>
                    <a:pt x="2327" y="13754"/>
                  </a:moveTo>
                  <a:cubicBezTo>
                    <a:pt x="847" y="13754"/>
                    <a:pt x="1" y="15446"/>
                    <a:pt x="847" y="16503"/>
                  </a:cubicBezTo>
                  <a:lnTo>
                    <a:pt x="2931" y="16374"/>
                  </a:lnTo>
                  <a:lnTo>
                    <a:pt x="2931" y="16374"/>
                  </a:lnTo>
                  <a:lnTo>
                    <a:pt x="2327" y="13754"/>
                  </a:lnTo>
                  <a:close/>
                  <a:moveTo>
                    <a:pt x="2937" y="16374"/>
                  </a:moveTo>
                  <a:lnTo>
                    <a:pt x="2931" y="16374"/>
                  </a:lnTo>
                  <a:lnTo>
                    <a:pt x="2931" y="16374"/>
                  </a:lnTo>
                  <a:lnTo>
                    <a:pt x="2961" y="16503"/>
                  </a:lnTo>
                  <a:cubicBezTo>
                    <a:pt x="2953" y="16460"/>
                    <a:pt x="2945" y="16417"/>
                    <a:pt x="2937" y="163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3508650" y="4405100"/>
              <a:ext cx="993850" cy="262975"/>
            </a:xfrm>
            <a:custGeom>
              <a:avLst/>
              <a:gdLst/>
              <a:ahLst/>
              <a:cxnLst/>
              <a:rect l="l" t="t" r="r" b="b"/>
              <a:pathLst>
                <a:path w="39754" h="10519" extrusionOk="0">
                  <a:moveTo>
                    <a:pt x="1692" y="3752"/>
                  </a:moveTo>
                  <a:lnTo>
                    <a:pt x="1058" y="4175"/>
                  </a:lnTo>
                  <a:lnTo>
                    <a:pt x="1606" y="4100"/>
                  </a:lnTo>
                  <a:lnTo>
                    <a:pt x="1606" y="4100"/>
                  </a:lnTo>
                  <a:lnTo>
                    <a:pt x="1692" y="3752"/>
                  </a:lnTo>
                  <a:close/>
                  <a:moveTo>
                    <a:pt x="31748" y="0"/>
                  </a:moveTo>
                  <a:cubicBezTo>
                    <a:pt x="30760" y="0"/>
                    <a:pt x="29759" y="119"/>
                    <a:pt x="28758" y="369"/>
                  </a:cubicBezTo>
                  <a:lnTo>
                    <a:pt x="1606" y="4100"/>
                  </a:lnTo>
                  <a:lnTo>
                    <a:pt x="1606" y="4100"/>
                  </a:lnTo>
                  <a:lnTo>
                    <a:pt x="1" y="10519"/>
                  </a:lnTo>
                  <a:lnTo>
                    <a:pt x="33199" y="8827"/>
                  </a:lnTo>
                  <a:cubicBezTo>
                    <a:pt x="33440" y="8854"/>
                    <a:pt x="33685" y="8867"/>
                    <a:pt x="33932" y="8867"/>
                  </a:cubicBezTo>
                  <a:cubicBezTo>
                    <a:pt x="35625" y="8867"/>
                    <a:pt x="37377" y="8243"/>
                    <a:pt x="38485" y="7135"/>
                  </a:cubicBezTo>
                  <a:cubicBezTo>
                    <a:pt x="39754" y="4809"/>
                    <a:pt x="38696" y="1849"/>
                    <a:pt x="36159" y="792"/>
                  </a:cubicBezTo>
                  <a:cubicBezTo>
                    <a:pt x="34750" y="280"/>
                    <a:pt x="33264" y="0"/>
                    <a:pt x="31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3122750" y="1020500"/>
              <a:ext cx="1168300" cy="3347975"/>
            </a:xfrm>
            <a:custGeom>
              <a:avLst/>
              <a:gdLst/>
              <a:ahLst/>
              <a:cxnLst/>
              <a:rect l="l" t="t" r="r" b="b"/>
              <a:pathLst>
                <a:path w="46732" h="133919" extrusionOk="0">
                  <a:moveTo>
                    <a:pt x="24529" y="0"/>
                  </a:moveTo>
                  <a:lnTo>
                    <a:pt x="847" y="4652"/>
                  </a:lnTo>
                  <a:cubicBezTo>
                    <a:pt x="1" y="4863"/>
                    <a:pt x="11419" y="89868"/>
                    <a:pt x="12477" y="97691"/>
                  </a:cubicBezTo>
                  <a:cubicBezTo>
                    <a:pt x="13534" y="107207"/>
                    <a:pt x="12054" y="125603"/>
                    <a:pt x="21569" y="131735"/>
                  </a:cubicBezTo>
                  <a:cubicBezTo>
                    <a:pt x="23779" y="133209"/>
                    <a:pt x="26816" y="133918"/>
                    <a:pt x="30008" y="133918"/>
                  </a:cubicBezTo>
                  <a:cubicBezTo>
                    <a:pt x="36896" y="133918"/>
                    <a:pt x="44508" y="130614"/>
                    <a:pt x="46097" y="124546"/>
                  </a:cubicBezTo>
                  <a:cubicBezTo>
                    <a:pt x="46731" y="121797"/>
                    <a:pt x="46731" y="118625"/>
                    <a:pt x="45886" y="115876"/>
                  </a:cubicBezTo>
                  <a:cubicBezTo>
                    <a:pt x="38696" y="77180"/>
                    <a:pt x="31719" y="38696"/>
                    <a:pt x="24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556225" y="4715625"/>
              <a:ext cx="829975" cy="619575"/>
            </a:xfrm>
            <a:custGeom>
              <a:avLst/>
              <a:gdLst/>
              <a:ahLst/>
              <a:cxnLst/>
              <a:rect l="l" t="t" r="r" b="b"/>
              <a:pathLst>
                <a:path w="33199" h="24783" extrusionOk="0">
                  <a:moveTo>
                    <a:pt x="15437" y="1"/>
                  </a:moveTo>
                  <a:cubicBezTo>
                    <a:pt x="12318" y="1"/>
                    <a:pt x="9199" y="635"/>
                    <a:pt x="6344" y="1904"/>
                  </a:cubicBezTo>
                  <a:lnTo>
                    <a:pt x="6133" y="3384"/>
                  </a:lnTo>
                  <a:cubicBezTo>
                    <a:pt x="847" y="6133"/>
                    <a:pt x="1" y="13957"/>
                    <a:pt x="3384" y="18820"/>
                  </a:cubicBezTo>
                  <a:cubicBezTo>
                    <a:pt x="6577" y="22545"/>
                    <a:pt x="11407" y="24782"/>
                    <a:pt x="16375" y="24782"/>
                  </a:cubicBezTo>
                  <a:cubicBezTo>
                    <a:pt x="17330" y="24782"/>
                    <a:pt x="18289" y="24700"/>
                    <a:pt x="19243" y="24529"/>
                  </a:cubicBezTo>
                  <a:cubicBezTo>
                    <a:pt x="23895" y="24318"/>
                    <a:pt x="28335" y="21569"/>
                    <a:pt x="30661" y="17551"/>
                  </a:cubicBezTo>
                  <a:cubicBezTo>
                    <a:pt x="33199" y="12054"/>
                    <a:pt x="30027" y="4864"/>
                    <a:pt x="24529" y="1904"/>
                  </a:cubicBezTo>
                  <a:cubicBezTo>
                    <a:pt x="21675" y="635"/>
                    <a:pt x="18556" y="1"/>
                    <a:pt x="15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054050" y="236475"/>
              <a:ext cx="1501300" cy="5156150"/>
            </a:xfrm>
            <a:custGeom>
              <a:avLst/>
              <a:gdLst/>
              <a:ahLst/>
              <a:cxnLst/>
              <a:rect l="l" t="t" r="r" b="b"/>
              <a:pathLst>
                <a:path w="60052" h="206246" extrusionOk="0">
                  <a:moveTo>
                    <a:pt x="13110" y="5141"/>
                  </a:moveTo>
                  <a:cubicBezTo>
                    <a:pt x="13533" y="5141"/>
                    <a:pt x="13956" y="5564"/>
                    <a:pt x="13956" y="5987"/>
                  </a:cubicBezTo>
                  <a:cubicBezTo>
                    <a:pt x="13956" y="6198"/>
                    <a:pt x="13533" y="6410"/>
                    <a:pt x="13321" y="6621"/>
                  </a:cubicBezTo>
                  <a:cubicBezTo>
                    <a:pt x="12687" y="6410"/>
                    <a:pt x="12264" y="5775"/>
                    <a:pt x="12476" y="5564"/>
                  </a:cubicBezTo>
                  <a:cubicBezTo>
                    <a:pt x="12476" y="5352"/>
                    <a:pt x="12899" y="5141"/>
                    <a:pt x="13110" y="5141"/>
                  </a:cubicBezTo>
                  <a:close/>
                  <a:moveTo>
                    <a:pt x="14599" y="9996"/>
                  </a:moveTo>
                  <a:cubicBezTo>
                    <a:pt x="15884" y="9996"/>
                    <a:pt x="17170" y="10469"/>
                    <a:pt x="18185" y="11484"/>
                  </a:cubicBezTo>
                  <a:cubicBezTo>
                    <a:pt x="21357" y="15502"/>
                    <a:pt x="24317" y="19308"/>
                    <a:pt x="27277" y="23114"/>
                  </a:cubicBezTo>
                  <a:cubicBezTo>
                    <a:pt x="27700" y="23749"/>
                    <a:pt x="28123" y="24383"/>
                    <a:pt x="28334" y="24806"/>
                  </a:cubicBezTo>
                  <a:lnTo>
                    <a:pt x="28334" y="25017"/>
                  </a:lnTo>
                  <a:cubicBezTo>
                    <a:pt x="28334" y="25863"/>
                    <a:pt x="27700" y="26498"/>
                    <a:pt x="26854" y="26921"/>
                  </a:cubicBezTo>
                  <a:lnTo>
                    <a:pt x="25797" y="26921"/>
                  </a:lnTo>
                  <a:cubicBezTo>
                    <a:pt x="24696" y="26186"/>
                    <a:pt x="23475" y="25811"/>
                    <a:pt x="22273" y="25811"/>
                  </a:cubicBezTo>
                  <a:cubicBezTo>
                    <a:pt x="20706" y="25811"/>
                    <a:pt x="19170" y="26450"/>
                    <a:pt x="17973" y="27766"/>
                  </a:cubicBezTo>
                  <a:cubicBezTo>
                    <a:pt x="17261" y="28241"/>
                    <a:pt x="16415" y="28516"/>
                    <a:pt x="15586" y="28516"/>
                  </a:cubicBezTo>
                  <a:cubicBezTo>
                    <a:pt x="14938" y="28516"/>
                    <a:pt x="14301" y="28349"/>
                    <a:pt x="13744" y="27978"/>
                  </a:cubicBezTo>
                  <a:cubicBezTo>
                    <a:pt x="12989" y="27600"/>
                    <a:pt x="12153" y="27411"/>
                    <a:pt x="11323" y="27411"/>
                  </a:cubicBezTo>
                  <a:cubicBezTo>
                    <a:pt x="9828" y="27411"/>
                    <a:pt x="8352" y="28023"/>
                    <a:pt x="7401" y="29247"/>
                  </a:cubicBezTo>
                  <a:cubicBezTo>
                    <a:pt x="6767" y="29458"/>
                    <a:pt x="6344" y="29669"/>
                    <a:pt x="5921" y="29669"/>
                  </a:cubicBezTo>
                  <a:cubicBezTo>
                    <a:pt x="5784" y="29697"/>
                    <a:pt x="5651" y="29710"/>
                    <a:pt x="5523" y="29710"/>
                  </a:cubicBezTo>
                  <a:cubicBezTo>
                    <a:pt x="4659" y="29710"/>
                    <a:pt x="4018" y="29110"/>
                    <a:pt x="4018" y="28189"/>
                  </a:cubicBezTo>
                  <a:cubicBezTo>
                    <a:pt x="4018" y="27555"/>
                    <a:pt x="4229" y="26709"/>
                    <a:pt x="4441" y="26075"/>
                  </a:cubicBezTo>
                  <a:cubicBezTo>
                    <a:pt x="6344" y="21634"/>
                    <a:pt x="8035" y="17194"/>
                    <a:pt x="9727" y="12965"/>
                  </a:cubicBezTo>
                  <a:cubicBezTo>
                    <a:pt x="10742" y="11062"/>
                    <a:pt x="12670" y="9996"/>
                    <a:pt x="14599" y="9996"/>
                  </a:cubicBezTo>
                  <a:close/>
                  <a:moveTo>
                    <a:pt x="28661" y="30052"/>
                  </a:moveTo>
                  <a:cubicBezTo>
                    <a:pt x="29388" y="30052"/>
                    <a:pt x="30053" y="30652"/>
                    <a:pt x="30238" y="31573"/>
                  </a:cubicBezTo>
                  <a:cubicBezTo>
                    <a:pt x="30449" y="32630"/>
                    <a:pt x="30660" y="34110"/>
                    <a:pt x="30872" y="35379"/>
                  </a:cubicBezTo>
                  <a:cubicBezTo>
                    <a:pt x="32563" y="47643"/>
                    <a:pt x="34467" y="59907"/>
                    <a:pt x="35735" y="72383"/>
                  </a:cubicBezTo>
                  <a:cubicBezTo>
                    <a:pt x="39118" y="100083"/>
                    <a:pt x="43347" y="127572"/>
                    <a:pt x="46942" y="155273"/>
                  </a:cubicBezTo>
                  <a:cubicBezTo>
                    <a:pt x="47154" y="156118"/>
                    <a:pt x="47365" y="156964"/>
                    <a:pt x="47365" y="158021"/>
                  </a:cubicBezTo>
                  <a:cubicBezTo>
                    <a:pt x="47576" y="160347"/>
                    <a:pt x="47154" y="160770"/>
                    <a:pt x="44828" y="161405"/>
                  </a:cubicBezTo>
                  <a:cubicBezTo>
                    <a:pt x="44405" y="161616"/>
                    <a:pt x="43770" y="161616"/>
                    <a:pt x="43347" y="161828"/>
                  </a:cubicBezTo>
                  <a:cubicBezTo>
                    <a:pt x="42290" y="161828"/>
                    <a:pt x="41444" y="161828"/>
                    <a:pt x="41233" y="160347"/>
                  </a:cubicBezTo>
                  <a:cubicBezTo>
                    <a:pt x="41021" y="158867"/>
                    <a:pt x="40810" y="157599"/>
                    <a:pt x="40599" y="156118"/>
                  </a:cubicBezTo>
                  <a:cubicBezTo>
                    <a:pt x="38907" y="143854"/>
                    <a:pt x="37004" y="131590"/>
                    <a:pt x="35735" y="119537"/>
                  </a:cubicBezTo>
                  <a:cubicBezTo>
                    <a:pt x="32352" y="91202"/>
                    <a:pt x="28123" y="63079"/>
                    <a:pt x="24317" y="34956"/>
                  </a:cubicBezTo>
                  <a:cubicBezTo>
                    <a:pt x="24317" y="33476"/>
                    <a:pt x="24105" y="31995"/>
                    <a:pt x="23683" y="30092"/>
                  </a:cubicBezTo>
                  <a:lnTo>
                    <a:pt x="28334" y="30092"/>
                  </a:lnTo>
                  <a:cubicBezTo>
                    <a:pt x="28444" y="30065"/>
                    <a:pt x="28553" y="30052"/>
                    <a:pt x="28661" y="30052"/>
                  </a:cubicBezTo>
                  <a:close/>
                  <a:moveTo>
                    <a:pt x="20088" y="31361"/>
                  </a:moveTo>
                  <a:cubicBezTo>
                    <a:pt x="20934" y="32630"/>
                    <a:pt x="21357" y="34110"/>
                    <a:pt x="21145" y="35802"/>
                  </a:cubicBezTo>
                  <a:cubicBezTo>
                    <a:pt x="26220" y="71537"/>
                    <a:pt x="31083" y="107484"/>
                    <a:pt x="35947" y="143220"/>
                  </a:cubicBezTo>
                  <a:cubicBezTo>
                    <a:pt x="36792" y="149140"/>
                    <a:pt x="37427" y="155061"/>
                    <a:pt x="38061" y="160770"/>
                  </a:cubicBezTo>
                  <a:cubicBezTo>
                    <a:pt x="38273" y="162673"/>
                    <a:pt x="37638" y="163308"/>
                    <a:pt x="35524" y="163731"/>
                  </a:cubicBezTo>
                  <a:cubicBezTo>
                    <a:pt x="35204" y="163763"/>
                    <a:pt x="34917" y="163780"/>
                    <a:pt x="34661" y="163780"/>
                  </a:cubicBezTo>
                  <a:cubicBezTo>
                    <a:pt x="33222" y="163780"/>
                    <a:pt x="32711" y="163231"/>
                    <a:pt x="32352" y="161616"/>
                  </a:cubicBezTo>
                  <a:cubicBezTo>
                    <a:pt x="32141" y="160559"/>
                    <a:pt x="31929" y="159079"/>
                    <a:pt x="31718" y="157810"/>
                  </a:cubicBezTo>
                  <a:cubicBezTo>
                    <a:pt x="28969" y="139202"/>
                    <a:pt x="26220" y="120383"/>
                    <a:pt x="23471" y="101775"/>
                  </a:cubicBezTo>
                  <a:cubicBezTo>
                    <a:pt x="20088" y="80418"/>
                    <a:pt x="16916" y="59061"/>
                    <a:pt x="13533" y="37916"/>
                  </a:cubicBezTo>
                  <a:cubicBezTo>
                    <a:pt x="13321" y="35802"/>
                    <a:pt x="13110" y="33898"/>
                    <a:pt x="12899" y="31784"/>
                  </a:cubicBezTo>
                  <a:lnTo>
                    <a:pt x="20088" y="31361"/>
                  </a:lnTo>
                  <a:close/>
                  <a:moveTo>
                    <a:pt x="8881" y="32418"/>
                  </a:moveTo>
                  <a:cubicBezTo>
                    <a:pt x="9727" y="33476"/>
                    <a:pt x="10150" y="34744"/>
                    <a:pt x="10150" y="36224"/>
                  </a:cubicBezTo>
                  <a:cubicBezTo>
                    <a:pt x="16282" y="76823"/>
                    <a:pt x="22414" y="117634"/>
                    <a:pt x="28546" y="158444"/>
                  </a:cubicBezTo>
                  <a:cubicBezTo>
                    <a:pt x="28757" y="159290"/>
                    <a:pt x="28969" y="160136"/>
                    <a:pt x="28969" y="160982"/>
                  </a:cubicBezTo>
                  <a:cubicBezTo>
                    <a:pt x="29180" y="163308"/>
                    <a:pt x="28969" y="163731"/>
                    <a:pt x="27700" y="163942"/>
                  </a:cubicBezTo>
                  <a:cubicBezTo>
                    <a:pt x="26763" y="164118"/>
                    <a:pt x="26004" y="164212"/>
                    <a:pt x="25384" y="164212"/>
                  </a:cubicBezTo>
                  <a:cubicBezTo>
                    <a:pt x="23764" y="164212"/>
                    <a:pt x="23084" y="163568"/>
                    <a:pt x="22625" y="162039"/>
                  </a:cubicBezTo>
                  <a:cubicBezTo>
                    <a:pt x="22414" y="161193"/>
                    <a:pt x="22414" y="160347"/>
                    <a:pt x="22202" y="159290"/>
                  </a:cubicBezTo>
                  <a:cubicBezTo>
                    <a:pt x="16282" y="118903"/>
                    <a:pt x="10361" y="78515"/>
                    <a:pt x="4441" y="38128"/>
                  </a:cubicBezTo>
                  <a:cubicBezTo>
                    <a:pt x="4018" y="36647"/>
                    <a:pt x="4018" y="34956"/>
                    <a:pt x="4441" y="33687"/>
                  </a:cubicBezTo>
                  <a:lnTo>
                    <a:pt x="8881" y="32418"/>
                  </a:lnTo>
                  <a:close/>
                  <a:moveTo>
                    <a:pt x="53286" y="164365"/>
                  </a:moveTo>
                  <a:cubicBezTo>
                    <a:pt x="54554" y="164365"/>
                    <a:pt x="55400" y="165211"/>
                    <a:pt x="54766" y="166268"/>
                  </a:cubicBezTo>
                  <a:cubicBezTo>
                    <a:pt x="53708" y="167748"/>
                    <a:pt x="53920" y="169651"/>
                    <a:pt x="55189" y="170709"/>
                  </a:cubicBezTo>
                  <a:cubicBezTo>
                    <a:pt x="56246" y="171554"/>
                    <a:pt x="55612" y="172823"/>
                    <a:pt x="54343" y="173246"/>
                  </a:cubicBezTo>
                  <a:cubicBezTo>
                    <a:pt x="53497" y="173669"/>
                    <a:pt x="52651" y="173880"/>
                    <a:pt x="51805" y="173880"/>
                  </a:cubicBezTo>
                  <a:cubicBezTo>
                    <a:pt x="42290" y="175784"/>
                    <a:pt x="32563" y="177052"/>
                    <a:pt x="22837" y="178109"/>
                  </a:cubicBezTo>
                  <a:lnTo>
                    <a:pt x="21779" y="178109"/>
                  </a:lnTo>
                  <a:cubicBezTo>
                    <a:pt x="21515" y="178162"/>
                    <a:pt x="21238" y="178189"/>
                    <a:pt x="20957" y="178189"/>
                  </a:cubicBezTo>
                  <a:cubicBezTo>
                    <a:pt x="20114" y="178189"/>
                    <a:pt x="19242" y="177951"/>
                    <a:pt x="18608" y="177475"/>
                  </a:cubicBezTo>
                  <a:cubicBezTo>
                    <a:pt x="17550" y="176418"/>
                    <a:pt x="18819" y="175572"/>
                    <a:pt x="19242" y="174515"/>
                  </a:cubicBezTo>
                  <a:cubicBezTo>
                    <a:pt x="20088" y="173035"/>
                    <a:pt x="18608" y="172400"/>
                    <a:pt x="17762" y="171554"/>
                  </a:cubicBezTo>
                  <a:cubicBezTo>
                    <a:pt x="17128" y="170709"/>
                    <a:pt x="17339" y="169651"/>
                    <a:pt x="18396" y="169440"/>
                  </a:cubicBezTo>
                  <a:cubicBezTo>
                    <a:pt x="19454" y="169017"/>
                    <a:pt x="20511" y="168806"/>
                    <a:pt x="21568" y="168806"/>
                  </a:cubicBezTo>
                  <a:cubicBezTo>
                    <a:pt x="26431" y="167960"/>
                    <a:pt x="31295" y="167325"/>
                    <a:pt x="36370" y="166691"/>
                  </a:cubicBezTo>
                  <a:lnTo>
                    <a:pt x="50537" y="164577"/>
                  </a:lnTo>
                  <a:cubicBezTo>
                    <a:pt x="51383" y="164577"/>
                    <a:pt x="52228" y="164365"/>
                    <a:pt x="53286" y="164365"/>
                  </a:cubicBezTo>
                  <a:close/>
                  <a:moveTo>
                    <a:pt x="50431" y="178054"/>
                  </a:moveTo>
                  <a:cubicBezTo>
                    <a:pt x="50891" y="178054"/>
                    <a:pt x="51209" y="178433"/>
                    <a:pt x="51383" y="178955"/>
                  </a:cubicBezTo>
                  <a:cubicBezTo>
                    <a:pt x="52863" y="183184"/>
                    <a:pt x="53920" y="187625"/>
                    <a:pt x="54766" y="192065"/>
                  </a:cubicBezTo>
                  <a:cubicBezTo>
                    <a:pt x="55612" y="194814"/>
                    <a:pt x="54131" y="197775"/>
                    <a:pt x="51594" y="198832"/>
                  </a:cubicBezTo>
                  <a:cubicBezTo>
                    <a:pt x="50960" y="199255"/>
                    <a:pt x="50325" y="199678"/>
                    <a:pt x="49691" y="199889"/>
                  </a:cubicBezTo>
                  <a:cubicBezTo>
                    <a:pt x="45568" y="201792"/>
                    <a:pt x="41088" y="202744"/>
                    <a:pt x="36518" y="202744"/>
                  </a:cubicBezTo>
                  <a:cubicBezTo>
                    <a:pt x="34995" y="202744"/>
                    <a:pt x="33462" y="202638"/>
                    <a:pt x="31929" y="202427"/>
                  </a:cubicBezTo>
                  <a:cubicBezTo>
                    <a:pt x="30449" y="202215"/>
                    <a:pt x="29180" y="201792"/>
                    <a:pt x="27912" y="201158"/>
                  </a:cubicBezTo>
                  <a:cubicBezTo>
                    <a:pt x="26431" y="200524"/>
                    <a:pt x="25374" y="199255"/>
                    <a:pt x="25163" y="197775"/>
                  </a:cubicBezTo>
                  <a:cubicBezTo>
                    <a:pt x="24317" y="192488"/>
                    <a:pt x="24317" y="186991"/>
                    <a:pt x="25374" y="181704"/>
                  </a:cubicBezTo>
                  <a:cubicBezTo>
                    <a:pt x="26643" y="183819"/>
                    <a:pt x="25797" y="186356"/>
                    <a:pt x="26009" y="188048"/>
                  </a:cubicBezTo>
                  <a:cubicBezTo>
                    <a:pt x="26204" y="189615"/>
                    <a:pt x="26582" y="190820"/>
                    <a:pt x="27646" y="190820"/>
                  </a:cubicBezTo>
                  <a:cubicBezTo>
                    <a:pt x="27730" y="190820"/>
                    <a:pt x="27818" y="190812"/>
                    <a:pt x="27912" y="190797"/>
                  </a:cubicBezTo>
                  <a:cubicBezTo>
                    <a:pt x="29180" y="190374"/>
                    <a:pt x="29180" y="189105"/>
                    <a:pt x="29180" y="188048"/>
                  </a:cubicBezTo>
                  <a:cubicBezTo>
                    <a:pt x="29180" y="185510"/>
                    <a:pt x="28546" y="182339"/>
                    <a:pt x="30238" y="180858"/>
                  </a:cubicBezTo>
                  <a:cubicBezTo>
                    <a:pt x="31365" y="179731"/>
                    <a:pt x="33057" y="179731"/>
                    <a:pt x="34748" y="179731"/>
                  </a:cubicBezTo>
                  <a:cubicBezTo>
                    <a:pt x="35594" y="179731"/>
                    <a:pt x="36440" y="179731"/>
                    <a:pt x="37215" y="179590"/>
                  </a:cubicBezTo>
                  <a:cubicBezTo>
                    <a:pt x="39541" y="179167"/>
                    <a:pt x="41867" y="178744"/>
                    <a:pt x="44193" y="178321"/>
                  </a:cubicBezTo>
                  <a:cubicBezTo>
                    <a:pt x="44521" y="178280"/>
                    <a:pt x="44801" y="178255"/>
                    <a:pt x="45044" y="178255"/>
                  </a:cubicBezTo>
                  <a:cubicBezTo>
                    <a:pt x="46057" y="178255"/>
                    <a:pt x="46431" y="178690"/>
                    <a:pt x="46942" y="180224"/>
                  </a:cubicBezTo>
                  <a:cubicBezTo>
                    <a:pt x="47576" y="182127"/>
                    <a:pt x="48211" y="184030"/>
                    <a:pt x="48845" y="185933"/>
                  </a:cubicBezTo>
                  <a:cubicBezTo>
                    <a:pt x="49018" y="186624"/>
                    <a:pt x="49613" y="187314"/>
                    <a:pt x="50286" y="187314"/>
                  </a:cubicBezTo>
                  <a:cubicBezTo>
                    <a:pt x="50438" y="187314"/>
                    <a:pt x="50593" y="187280"/>
                    <a:pt x="50748" y="187202"/>
                  </a:cubicBezTo>
                  <a:cubicBezTo>
                    <a:pt x="51594" y="186991"/>
                    <a:pt x="51594" y="186145"/>
                    <a:pt x="51594" y="185510"/>
                  </a:cubicBezTo>
                  <a:cubicBezTo>
                    <a:pt x="51171" y="183819"/>
                    <a:pt x="50748" y="181916"/>
                    <a:pt x="50325" y="180224"/>
                  </a:cubicBezTo>
                  <a:cubicBezTo>
                    <a:pt x="50114" y="179590"/>
                    <a:pt x="49691" y="178955"/>
                    <a:pt x="50114" y="178109"/>
                  </a:cubicBezTo>
                  <a:cubicBezTo>
                    <a:pt x="50226" y="178072"/>
                    <a:pt x="50332" y="178054"/>
                    <a:pt x="50431" y="178054"/>
                  </a:cubicBezTo>
                  <a:close/>
                  <a:moveTo>
                    <a:pt x="12631" y="0"/>
                  </a:moveTo>
                  <a:cubicBezTo>
                    <a:pt x="12447" y="0"/>
                    <a:pt x="12255" y="21"/>
                    <a:pt x="12053" y="66"/>
                  </a:cubicBezTo>
                  <a:cubicBezTo>
                    <a:pt x="10361" y="489"/>
                    <a:pt x="10150" y="1969"/>
                    <a:pt x="9515" y="3449"/>
                  </a:cubicBezTo>
                  <a:cubicBezTo>
                    <a:pt x="7612" y="10004"/>
                    <a:pt x="5075" y="16559"/>
                    <a:pt x="2326" y="23114"/>
                  </a:cubicBezTo>
                  <a:cubicBezTo>
                    <a:pt x="423" y="26921"/>
                    <a:pt x="0" y="31150"/>
                    <a:pt x="846" y="35379"/>
                  </a:cubicBezTo>
                  <a:cubicBezTo>
                    <a:pt x="6767" y="76612"/>
                    <a:pt x="12899" y="117845"/>
                    <a:pt x="19031" y="159290"/>
                  </a:cubicBezTo>
                  <a:cubicBezTo>
                    <a:pt x="19242" y="160770"/>
                    <a:pt x="19454" y="162039"/>
                    <a:pt x="19454" y="163519"/>
                  </a:cubicBezTo>
                  <a:cubicBezTo>
                    <a:pt x="19665" y="164577"/>
                    <a:pt x="19242" y="165422"/>
                    <a:pt x="18396" y="165845"/>
                  </a:cubicBezTo>
                  <a:cubicBezTo>
                    <a:pt x="17762" y="166057"/>
                    <a:pt x="17339" y="166268"/>
                    <a:pt x="16705" y="166480"/>
                  </a:cubicBezTo>
                  <a:cubicBezTo>
                    <a:pt x="13744" y="167960"/>
                    <a:pt x="13110" y="169440"/>
                    <a:pt x="14379" y="172612"/>
                  </a:cubicBezTo>
                  <a:cubicBezTo>
                    <a:pt x="14802" y="173669"/>
                    <a:pt x="15013" y="174726"/>
                    <a:pt x="15013" y="175784"/>
                  </a:cubicBezTo>
                  <a:cubicBezTo>
                    <a:pt x="14802" y="179378"/>
                    <a:pt x="15013" y="179801"/>
                    <a:pt x="18396" y="180858"/>
                  </a:cubicBezTo>
                  <a:cubicBezTo>
                    <a:pt x="20511" y="181281"/>
                    <a:pt x="21779" y="183396"/>
                    <a:pt x="21357" y="185299"/>
                  </a:cubicBezTo>
                  <a:cubicBezTo>
                    <a:pt x="21145" y="187202"/>
                    <a:pt x="21145" y="189105"/>
                    <a:pt x="21357" y="191008"/>
                  </a:cubicBezTo>
                  <a:cubicBezTo>
                    <a:pt x="21568" y="193334"/>
                    <a:pt x="21568" y="195660"/>
                    <a:pt x="21779" y="197986"/>
                  </a:cubicBezTo>
                  <a:cubicBezTo>
                    <a:pt x="22202" y="201158"/>
                    <a:pt x="24317" y="203695"/>
                    <a:pt x="27066" y="204541"/>
                  </a:cubicBezTo>
                  <a:cubicBezTo>
                    <a:pt x="28123" y="204964"/>
                    <a:pt x="29180" y="205387"/>
                    <a:pt x="30238" y="205598"/>
                  </a:cubicBezTo>
                  <a:cubicBezTo>
                    <a:pt x="32396" y="206030"/>
                    <a:pt x="34591" y="206246"/>
                    <a:pt x="36784" y="206246"/>
                  </a:cubicBezTo>
                  <a:cubicBezTo>
                    <a:pt x="42112" y="206246"/>
                    <a:pt x="47435" y="204973"/>
                    <a:pt x="52228" y="202427"/>
                  </a:cubicBezTo>
                  <a:cubicBezTo>
                    <a:pt x="57938" y="199678"/>
                    <a:pt x="59206" y="196294"/>
                    <a:pt x="57938" y="190162"/>
                  </a:cubicBezTo>
                  <a:cubicBezTo>
                    <a:pt x="57092" y="186779"/>
                    <a:pt x="56034" y="183607"/>
                    <a:pt x="54977" y="180224"/>
                  </a:cubicBezTo>
                  <a:cubicBezTo>
                    <a:pt x="54343" y="177475"/>
                    <a:pt x="54343" y="177475"/>
                    <a:pt x="56669" y="175784"/>
                  </a:cubicBezTo>
                  <a:cubicBezTo>
                    <a:pt x="58995" y="174726"/>
                    <a:pt x="60052" y="171977"/>
                    <a:pt x="58783" y="169651"/>
                  </a:cubicBezTo>
                  <a:cubicBezTo>
                    <a:pt x="58360" y="168594"/>
                    <a:pt x="58360" y="167325"/>
                    <a:pt x="58360" y="166057"/>
                  </a:cubicBezTo>
                  <a:cubicBezTo>
                    <a:pt x="58360" y="162673"/>
                    <a:pt x="57303" y="161616"/>
                    <a:pt x="54343" y="161193"/>
                  </a:cubicBezTo>
                  <a:cubicBezTo>
                    <a:pt x="51383" y="160770"/>
                    <a:pt x="50960" y="161405"/>
                    <a:pt x="50537" y="157176"/>
                  </a:cubicBezTo>
                  <a:cubicBezTo>
                    <a:pt x="50325" y="155695"/>
                    <a:pt x="50114" y="154215"/>
                    <a:pt x="49902" y="152735"/>
                  </a:cubicBezTo>
                  <a:lnTo>
                    <a:pt x="41656" y="93317"/>
                  </a:lnTo>
                  <a:lnTo>
                    <a:pt x="41867" y="93317"/>
                  </a:lnTo>
                  <a:cubicBezTo>
                    <a:pt x="38907" y="72172"/>
                    <a:pt x="35947" y="50815"/>
                    <a:pt x="33198" y="29881"/>
                  </a:cubicBezTo>
                  <a:cubicBezTo>
                    <a:pt x="32986" y="26709"/>
                    <a:pt x="31718" y="23749"/>
                    <a:pt x="29815" y="21211"/>
                  </a:cubicBezTo>
                  <a:cubicBezTo>
                    <a:pt x="24951" y="15291"/>
                    <a:pt x="20299" y="9158"/>
                    <a:pt x="15859" y="2815"/>
                  </a:cubicBezTo>
                  <a:cubicBezTo>
                    <a:pt x="15103" y="1492"/>
                    <a:pt x="14178" y="0"/>
                    <a:pt x="12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306875" y="4995800"/>
              <a:ext cx="89900" cy="111050"/>
            </a:xfrm>
            <a:custGeom>
              <a:avLst/>
              <a:gdLst/>
              <a:ahLst/>
              <a:cxnLst/>
              <a:rect l="l" t="t" r="r" b="b"/>
              <a:pathLst>
                <a:path w="3596" h="4442" extrusionOk="0">
                  <a:moveTo>
                    <a:pt x="1692" y="1"/>
                  </a:moveTo>
                  <a:cubicBezTo>
                    <a:pt x="1058" y="1"/>
                    <a:pt x="847" y="424"/>
                    <a:pt x="635" y="847"/>
                  </a:cubicBezTo>
                  <a:cubicBezTo>
                    <a:pt x="1" y="2115"/>
                    <a:pt x="424" y="3595"/>
                    <a:pt x="1481" y="4441"/>
                  </a:cubicBezTo>
                  <a:lnTo>
                    <a:pt x="2327" y="4441"/>
                  </a:lnTo>
                  <a:cubicBezTo>
                    <a:pt x="2750" y="4230"/>
                    <a:pt x="2961" y="4018"/>
                    <a:pt x="3173" y="3807"/>
                  </a:cubicBezTo>
                  <a:cubicBezTo>
                    <a:pt x="3595" y="2750"/>
                    <a:pt x="3595" y="1481"/>
                    <a:pt x="2961" y="635"/>
                  </a:cubicBezTo>
                  <a:cubicBezTo>
                    <a:pt x="2750" y="212"/>
                    <a:pt x="2115" y="1"/>
                    <a:pt x="1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3704250" y="5085675"/>
              <a:ext cx="95175" cy="102550"/>
            </a:xfrm>
            <a:custGeom>
              <a:avLst/>
              <a:gdLst/>
              <a:ahLst/>
              <a:cxnLst/>
              <a:rect l="l" t="t" r="r" b="b"/>
              <a:pathLst>
                <a:path w="3807" h="4102" extrusionOk="0">
                  <a:moveTo>
                    <a:pt x="1904" y="0"/>
                  </a:moveTo>
                  <a:cubicBezTo>
                    <a:pt x="1481" y="212"/>
                    <a:pt x="1058" y="212"/>
                    <a:pt x="1058" y="212"/>
                  </a:cubicBezTo>
                  <a:cubicBezTo>
                    <a:pt x="1" y="1269"/>
                    <a:pt x="1" y="2749"/>
                    <a:pt x="1058" y="3595"/>
                  </a:cubicBezTo>
                  <a:cubicBezTo>
                    <a:pt x="1213" y="3905"/>
                    <a:pt x="1594" y="4101"/>
                    <a:pt x="1953" y="4101"/>
                  </a:cubicBezTo>
                  <a:cubicBezTo>
                    <a:pt x="2085" y="4101"/>
                    <a:pt x="2213" y="4075"/>
                    <a:pt x="2326" y="4018"/>
                  </a:cubicBezTo>
                  <a:cubicBezTo>
                    <a:pt x="3807" y="3595"/>
                    <a:pt x="3384" y="2115"/>
                    <a:pt x="3172" y="1481"/>
                  </a:cubicBezTo>
                  <a:cubicBezTo>
                    <a:pt x="3172" y="635"/>
                    <a:pt x="2749" y="0"/>
                    <a:pt x="1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3624950" y="4446025"/>
              <a:ext cx="697825" cy="157300"/>
            </a:xfrm>
            <a:custGeom>
              <a:avLst/>
              <a:gdLst/>
              <a:ahLst/>
              <a:cxnLst/>
              <a:rect l="l" t="t" r="r" b="b"/>
              <a:pathLst>
                <a:path w="27913" h="6292" extrusionOk="0">
                  <a:moveTo>
                    <a:pt x="25798" y="1"/>
                  </a:moveTo>
                  <a:cubicBezTo>
                    <a:pt x="24952" y="212"/>
                    <a:pt x="24106" y="424"/>
                    <a:pt x="23260" y="424"/>
                  </a:cubicBezTo>
                  <a:lnTo>
                    <a:pt x="13956" y="1692"/>
                  </a:lnTo>
                  <a:lnTo>
                    <a:pt x="13956" y="1904"/>
                  </a:lnTo>
                  <a:cubicBezTo>
                    <a:pt x="11631" y="2115"/>
                    <a:pt x="8882" y="2538"/>
                    <a:pt x="6979" y="2961"/>
                  </a:cubicBezTo>
                  <a:cubicBezTo>
                    <a:pt x="4864" y="3172"/>
                    <a:pt x="2961" y="3384"/>
                    <a:pt x="1058" y="3807"/>
                  </a:cubicBezTo>
                  <a:cubicBezTo>
                    <a:pt x="424" y="4018"/>
                    <a:pt x="1" y="4441"/>
                    <a:pt x="212" y="5076"/>
                  </a:cubicBezTo>
                  <a:cubicBezTo>
                    <a:pt x="212" y="5710"/>
                    <a:pt x="635" y="5921"/>
                    <a:pt x="1058" y="6133"/>
                  </a:cubicBezTo>
                  <a:cubicBezTo>
                    <a:pt x="1164" y="6239"/>
                    <a:pt x="1269" y="6291"/>
                    <a:pt x="1375" y="6291"/>
                  </a:cubicBezTo>
                  <a:cubicBezTo>
                    <a:pt x="1481" y="6291"/>
                    <a:pt x="1587" y="6239"/>
                    <a:pt x="1692" y="6133"/>
                  </a:cubicBezTo>
                  <a:cubicBezTo>
                    <a:pt x="5921" y="5921"/>
                    <a:pt x="10150" y="5710"/>
                    <a:pt x="14168" y="5287"/>
                  </a:cubicBezTo>
                  <a:cubicBezTo>
                    <a:pt x="14802" y="5287"/>
                    <a:pt x="15437" y="5287"/>
                    <a:pt x="15860" y="5076"/>
                  </a:cubicBezTo>
                  <a:cubicBezTo>
                    <a:pt x="18397" y="4018"/>
                    <a:pt x="21146" y="3384"/>
                    <a:pt x="23895" y="3172"/>
                  </a:cubicBezTo>
                  <a:cubicBezTo>
                    <a:pt x="24740" y="2961"/>
                    <a:pt x="25798" y="2961"/>
                    <a:pt x="26432" y="2750"/>
                  </a:cubicBezTo>
                  <a:cubicBezTo>
                    <a:pt x="27066" y="2538"/>
                    <a:pt x="27701" y="2115"/>
                    <a:pt x="27912" y="1269"/>
                  </a:cubicBezTo>
                  <a:cubicBezTo>
                    <a:pt x="27912" y="635"/>
                    <a:pt x="26643"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4"/>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259080">
              <a:lnSpc>
                <a:spcPct val="100000"/>
              </a:lnSpc>
              <a:spcBef>
                <a:spcPts val="0"/>
              </a:spcBef>
              <a:spcAft>
                <a:spcPts val="0"/>
              </a:spcAft>
              <a:buClr>
                <a:srgbClr val="434343"/>
              </a:buClr>
              <a:buSzPts val="480"/>
              <a:buFont typeface="Barlow SemiBold"/>
              <a:buAutoNum type="arabicPeriod"/>
              <a:defRPr sz="1200"/>
            </a:lvl1pPr>
            <a:lvl2pPr marL="914400" lvl="1" indent="-259080">
              <a:spcBef>
                <a:spcPts val="0"/>
              </a:spcBef>
              <a:spcAft>
                <a:spcPts val="0"/>
              </a:spcAft>
              <a:buClr>
                <a:srgbClr val="434343"/>
              </a:buClr>
              <a:buSzPts val="480"/>
              <a:buFont typeface="Roboto Condensed Light"/>
              <a:buAutoNum type="alphaLcPeriod"/>
              <a:defRPr/>
            </a:lvl2pPr>
            <a:lvl3pPr marL="1371600" lvl="2" indent="-259080">
              <a:spcBef>
                <a:spcPts val="0"/>
              </a:spcBef>
              <a:spcAft>
                <a:spcPts val="0"/>
              </a:spcAft>
              <a:buClr>
                <a:srgbClr val="434343"/>
              </a:buClr>
              <a:buSzPts val="480"/>
              <a:buFont typeface="Roboto Condensed Light"/>
              <a:buAutoNum type="romanLcPeriod"/>
              <a:defRPr/>
            </a:lvl3pPr>
            <a:lvl4pPr marL="1828800" lvl="3" indent="-259080">
              <a:spcBef>
                <a:spcPts val="0"/>
              </a:spcBef>
              <a:spcAft>
                <a:spcPts val="0"/>
              </a:spcAft>
              <a:buClr>
                <a:srgbClr val="434343"/>
              </a:buClr>
              <a:buSzPts val="480"/>
              <a:buFont typeface="Roboto Condensed Light"/>
              <a:buAutoNum type="arabicPeriod"/>
              <a:defRPr/>
            </a:lvl4pPr>
            <a:lvl5pPr marL="2286000" lvl="4" indent="-259079">
              <a:spcBef>
                <a:spcPts val="0"/>
              </a:spcBef>
              <a:spcAft>
                <a:spcPts val="0"/>
              </a:spcAft>
              <a:buClr>
                <a:srgbClr val="434343"/>
              </a:buClr>
              <a:buSzPts val="480"/>
              <a:buFont typeface="Roboto Condensed Light"/>
              <a:buAutoNum type="alphaLcPeriod"/>
              <a:defRPr/>
            </a:lvl5pPr>
            <a:lvl6pPr marL="2743200" lvl="5" indent="-259079">
              <a:spcBef>
                <a:spcPts val="0"/>
              </a:spcBef>
              <a:spcAft>
                <a:spcPts val="0"/>
              </a:spcAft>
              <a:buClr>
                <a:srgbClr val="434343"/>
              </a:buClr>
              <a:buSzPts val="480"/>
              <a:buFont typeface="Roboto Condensed Light"/>
              <a:buAutoNum type="romanLcPeriod"/>
              <a:defRPr/>
            </a:lvl6pPr>
            <a:lvl7pPr marL="3200400" lvl="6" indent="-259079">
              <a:spcBef>
                <a:spcPts val="0"/>
              </a:spcBef>
              <a:spcAft>
                <a:spcPts val="0"/>
              </a:spcAft>
              <a:buClr>
                <a:srgbClr val="434343"/>
              </a:buClr>
              <a:buSzPts val="480"/>
              <a:buFont typeface="Roboto Condensed Light"/>
              <a:buAutoNum type="arabicPeriod"/>
              <a:defRPr/>
            </a:lvl7pPr>
            <a:lvl8pPr marL="3657600" lvl="7" indent="-259079">
              <a:spcBef>
                <a:spcPts val="0"/>
              </a:spcBef>
              <a:spcAft>
                <a:spcPts val="0"/>
              </a:spcAft>
              <a:buClr>
                <a:srgbClr val="434343"/>
              </a:buClr>
              <a:buSzPts val="480"/>
              <a:buFont typeface="Roboto Condensed Light"/>
              <a:buAutoNum type="alphaLcPeriod"/>
              <a:defRPr/>
            </a:lvl8pPr>
            <a:lvl9pPr marL="4114800" lvl="8" indent="-259079">
              <a:spcBef>
                <a:spcPts val="0"/>
              </a:spcBef>
              <a:spcAft>
                <a:spcPts val="0"/>
              </a:spcAft>
              <a:buClr>
                <a:srgbClr val="434343"/>
              </a:buClr>
              <a:buSzPts val="48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5"/>
        <p:cNvGrpSpPr/>
        <p:nvPr/>
      </p:nvGrpSpPr>
      <p:grpSpPr>
        <a:xfrm>
          <a:off x="0" y="0"/>
          <a:ext cx="0" cy="0"/>
          <a:chOff x="0" y="0"/>
          <a:chExt cx="0" cy="0"/>
        </a:xfrm>
      </p:grpSpPr>
      <p:grpSp>
        <p:nvGrpSpPr>
          <p:cNvPr id="66" name="Google Shape;66;p6"/>
          <p:cNvGrpSpPr/>
          <p:nvPr/>
        </p:nvGrpSpPr>
        <p:grpSpPr>
          <a:xfrm>
            <a:off x="100994" y="-123187"/>
            <a:ext cx="8915595" cy="1475116"/>
            <a:chOff x="100994" y="-123187"/>
            <a:chExt cx="8915595" cy="1475116"/>
          </a:xfrm>
        </p:grpSpPr>
        <p:grpSp>
          <p:nvGrpSpPr>
            <p:cNvPr id="67" name="Google Shape;67;p6"/>
            <p:cNvGrpSpPr/>
            <p:nvPr/>
          </p:nvGrpSpPr>
          <p:grpSpPr>
            <a:xfrm rot="1365313">
              <a:off x="8049403" y="9055"/>
              <a:ext cx="762736" cy="1210640"/>
              <a:chOff x="2190225" y="236575"/>
              <a:chExt cx="3165475" cy="5024350"/>
            </a:xfrm>
          </p:grpSpPr>
          <p:sp>
            <p:nvSpPr>
              <p:cNvPr id="68" name="Google Shape;68;p6"/>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6"/>
            <p:cNvGrpSpPr/>
            <p:nvPr/>
          </p:nvGrpSpPr>
          <p:grpSpPr>
            <a:xfrm rot="-2053816">
              <a:off x="379905" y="-4917"/>
              <a:ext cx="801896" cy="1238575"/>
              <a:chOff x="2144500" y="237375"/>
              <a:chExt cx="3245200" cy="5012400"/>
            </a:xfrm>
          </p:grpSpPr>
          <p:sp>
            <p:nvSpPr>
              <p:cNvPr id="74" name="Google Shape;74;p6"/>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 name="Google Shape;79;p6"/>
          <p:cNvGrpSpPr/>
          <p:nvPr/>
        </p:nvGrpSpPr>
        <p:grpSpPr>
          <a:xfrm>
            <a:off x="-109421" y="149538"/>
            <a:ext cx="9063221" cy="5218060"/>
            <a:chOff x="-109421" y="149538"/>
            <a:chExt cx="9063221" cy="5218060"/>
          </a:xfrm>
        </p:grpSpPr>
        <p:sp>
          <p:nvSpPr>
            <p:cNvPr id="80" name="Google Shape;80;p6"/>
            <p:cNvSpPr/>
            <p:nvPr/>
          </p:nvSpPr>
          <p:spPr>
            <a:xfrm>
              <a:off x="8478000" y="4396250"/>
              <a:ext cx="475800" cy="630275"/>
            </a:xfrm>
            <a:custGeom>
              <a:avLst/>
              <a:gdLst/>
              <a:ahLst/>
              <a:cxnLst/>
              <a:rect l="l" t="t" r="r" b="b"/>
              <a:pathLst>
                <a:path w="19032" h="25211" extrusionOk="0">
                  <a:moveTo>
                    <a:pt x="6847" y="0"/>
                  </a:moveTo>
                  <a:cubicBezTo>
                    <a:pt x="4825" y="0"/>
                    <a:pt x="2829" y="988"/>
                    <a:pt x="1692" y="2835"/>
                  </a:cubicBezTo>
                  <a:cubicBezTo>
                    <a:pt x="635" y="4527"/>
                    <a:pt x="0" y="6642"/>
                    <a:pt x="212" y="8756"/>
                  </a:cubicBezTo>
                  <a:cubicBezTo>
                    <a:pt x="423" y="14254"/>
                    <a:pt x="2961" y="19329"/>
                    <a:pt x="6978" y="23135"/>
                  </a:cubicBezTo>
                  <a:cubicBezTo>
                    <a:pt x="8442" y="24466"/>
                    <a:pt x="10409" y="25210"/>
                    <a:pt x="12456" y="25210"/>
                  </a:cubicBezTo>
                  <a:cubicBezTo>
                    <a:pt x="13662" y="25210"/>
                    <a:pt x="14895" y="24952"/>
                    <a:pt x="16071" y="24404"/>
                  </a:cubicBezTo>
                  <a:cubicBezTo>
                    <a:pt x="18608" y="23346"/>
                    <a:pt x="18820" y="20809"/>
                    <a:pt x="19031" y="18060"/>
                  </a:cubicBezTo>
                  <a:lnTo>
                    <a:pt x="19031" y="17214"/>
                  </a:lnTo>
                  <a:cubicBezTo>
                    <a:pt x="18820" y="11082"/>
                    <a:pt x="15859" y="5373"/>
                    <a:pt x="11207" y="1567"/>
                  </a:cubicBezTo>
                  <a:cubicBezTo>
                    <a:pt x="10785" y="1355"/>
                    <a:pt x="10150" y="932"/>
                    <a:pt x="9727" y="721"/>
                  </a:cubicBezTo>
                  <a:cubicBezTo>
                    <a:pt x="8826" y="235"/>
                    <a:pt x="7833" y="0"/>
                    <a:pt x="6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8681047" y="3967106"/>
              <a:ext cx="192490" cy="205235"/>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2255327">
              <a:off x="7134662" y="200253"/>
              <a:ext cx="281707" cy="339264"/>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1546102">
              <a:off x="7906690" y="4578110"/>
              <a:ext cx="348440" cy="398911"/>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7346464">
              <a:off x="191468" y="4182680"/>
              <a:ext cx="754952" cy="1127741"/>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6"/>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86"/>
        <p:cNvGrpSpPr/>
        <p:nvPr/>
      </p:nvGrpSpPr>
      <p:grpSpPr>
        <a:xfrm>
          <a:off x="0" y="0"/>
          <a:ext cx="0" cy="0"/>
          <a:chOff x="0" y="0"/>
          <a:chExt cx="0" cy="0"/>
        </a:xfrm>
      </p:grpSpPr>
      <p:grpSp>
        <p:nvGrpSpPr>
          <p:cNvPr id="87" name="Google Shape;87;p7"/>
          <p:cNvGrpSpPr/>
          <p:nvPr/>
        </p:nvGrpSpPr>
        <p:grpSpPr>
          <a:xfrm>
            <a:off x="301675" y="-123752"/>
            <a:ext cx="8891327" cy="5376564"/>
            <a:chOff x="301675" y="-123752"/>
            <a:chExt cx="8891327" cy="5376564"/>
          </a:xfrm>
        </p:grpSpPr>
        <p:sp>
          <p:nvSpPr>
            <p:cNvPr id="88" name="Google Shape;88;p7"/>
            <p:cNvSpPr/>
            <p:nvPr/>
          </p:nvSpPr>
          <p:spPr>
            <a:xfrm>
              <a:off x="301675" y="381963"/>
              <a:ext cx="274925" cy="315075"/>
            </a:xfrm>
            <a:custGeom>
              <a:avLst/>
              <a:gdLst/>
              <a:ahLst/>
              <a:cxnLst/>
              <a:rect l="l" t="t" r="r" b="b"/>
              <a:pathLst>
                <a:path w="10997" h="12603" extrusionOk="0">
                  <a:moveTo>
                    <a:pt x="3099" y="0"/>
                  </a:moveTo>
                  <a:cubicBezTo>
                    <a:pt x="1422" y="0"/>
                    <a:pt x="1" y="1450"/>
                    <a:pt x="1" y="3183"/>
                  </a:cubicBezTo>
                  <a:cubicBezTo>
                    <a:pt x="1" y="3818"/>
                    <a:pt x="1" y="4452"/>
                    <a:pt x="212" y="5086"/>
                  </a:cubicBezTo>
                  <a:cubicBezTo>
                    <a:pt x="1058" y="7835"/>
                    <a:pt x="2961" y="10373"/>
                    <a:pt x="5287" y="11853"/>
                  </a:cubicBezTo>
                  <a:cubicBezTo>
                    <a:pt x="5881" y="12328"/>
                    <a:pt x="6608" y="12603"/>
                    <a:pt x="7356" y="12603"/>
                  </a:cubicBezTo>
                  <a:cubicBezTo>
                    <a:pt x="7940" y="12603"/>
                    <a:pt x="8537" y="12435"/>
                    <a:pt x="9093" y="12064"/>
                  </a:cubicBezTo>
                  <a:cubicBezTo>
                    <a:pt x="10150" y="11430"/>
                    <a:pt x="10996" y="10161"/>
                    <a:pt x="10785" y="8892"/>
                  </a:cubicBezTo>
                  <a:cubicBezTo>
                    <a:pt x="10573" y="4875"/>
                    <a:pt x="8036" y="1492"/>
                    <a:pt x="4230" y="223"/>
                  </a:cubicBezTo>
                  <a:cubicBezTo>
                    <a:pt x="3849" y="70"/>
                    <a:pt x="3468" y="0"/>
                    <a:pt x="30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3739405" y="4410234"/>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3114905" y="434201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rot="3124332">
              <a:off x="8138905" y="4044800"/>
              <a:ext cx="754827" cy="1127555"/>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2227564">
              <a:off x="7444479" y="245574"/>
              <a:ext cx="1513716" cy="863296"/>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7"/>
          <p:cNvSpPr txBox="1">
            <a:spLocks noGrp="1"/>
          </p:cNvSpPr>
          <p:nvPr>
            <p:ph type="title"/>
          </p:nvPr>
        </p:nvSpPr>
        <p:spPr>
          <a:xfrm>
            <a:off x="720000" y="1015750"/>
            <a:ext cx="4294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 name="Google Shape;94;p7"/>
          <p:cNvSpPr txBox="1">
            <a:spLocks noGrp="1"/>
          </p:cNvSpPr>
          <p:nvPr>
            <p:ph type="subTitle" idx="1"/>
          </p:nvPr>
        </p:nvSpPr>
        <p:spPr>
          <a:xfrm>
            <a:off x="720000" y="1829450"/>
            <a:ext cx="42948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72727"/>
              </a:buClr>
              <a:buSzPts val="1600"/>
              <a:buFont typeface="Lato"/>
              <a:buChar char="●"/>
              <a:defRPr sz="1600"/>
            </a:lvl1pPr>
            <a:lvl2pPr lvl="1" algn="ctr" rtl="0">
              <a:lnSpc>
                <a:spcPct val="100000"/>
              </a:lnSpc>
              <a:spcBef>
                <a:spcPts val="0"/>
              </a:spcBef>
              <a:spcAft>
                <a:spcPts val="0"/>
              </a:spcAft>
              <a:buClr>
                <a:srgbClr val="472727"/>
              </a:buClr>
              <a:buSzPts val="1600"/>
              <a:buFont typeface="Lato"/>
              <a:buChar char="○"/>
              <a:defRPr/>
            </a:lvl2pPr>
            <a:lvl3pPr lvl="2" algn="ctr" rtl="0">
              <a:lnSpc>
                <a:spcPct val="100000"/>
              </a:lnSpc>
              <a:spcBef>
                <a:spcPts val="0"/>
              </a:spcBef>
              <a:spcAft>
                <a:spcPts val="0"/>
              </a:spcAft>
              <a:buClr>
                <a:srgbClr val="472727"/>
              </a:buClr>
              <a:buSzPts val="1600"/>
              <a:buFont typeface="Lato"/>
              <a:buChar char="■"/>
              <a:defRPr/>
            </a:lvl3pPr>
            <a:lvl4pPr lvl="3" algn="ctr" rtl="0">
              <a:lnSpc>
                <a:spcPct val="100000"/>
              </a:lnSpc>
              <a:spcBef>
                <a:spcPts val="0"/>
              </a:spcBef>
              <a:spcAft>
                <a:spcPts val="0"/>
              </a:spcAft>
              <a:buClr>
                <a:srgbClr val="472727"/>
              </a:buClr>
              <a:buSzPts val="1600"/>
              <a:buFont typeface="Lato"/>
              <a:buChar char="●"/>
              <a:defRPr/>
            </a:lvl4pPr>
            <a:lvl5pPr lvl="4" algn="ctr" rtl="0">
              <a:lnSpc>
                <a:spcPct val="100000"/>
              </a:lnSpc>
              <a:spcBef>
                <a:spcPts val="0"/>
              </a:spcBef>
              <a:spcAft>
                <a:spcPts val="0"/>
              </a:spcAft>
              <a:buClr>
                <a:srgbClr val="472727"/>
              </a:buClr>
              <a:buSzPts val="1600"/>
              <a:buFont typeface="Lato"/>
              <a:buChar char="○"/>
              <a:defRPr/>
            </a:lvl5pPr>
            <a:lvl6pPr lvl="5" algn="ctr" rtl="0">
              <a:lnSpc>
                <a:spcPct val="100000"/>
              </a:lnSpc>
              <a:spcBef>
                <a:spcPts val="0"/>
              </a:spcBef>
              <a:spcAft>
                <a:spcPts val="0"/>
              </a:spcAft>
              <a:buClr>
                <a:srgbClr val="472727"/>
              </a:buClr>
              <a:buSzPts val="1600"/>
              <a:buFont typeface="Lato"/>
              <a:buChar char="■"/>
              <a:defRPr/>
            </a:lvl6pPr>
            <a:lvl7pPr lvl="6" algn="ctr" rtl="0">
              <a:lnSpc>
                <a:spcPct val="100000"/>
              </a:lnSpc>
              <a:spcBef>
                <a:spcPts val="0"/>
              </a:spcBef>
              <a:spcAft>
                <a:spcPts val="0"/>
              </a:spcAft>
              <a:buClr>
                <a:srgbClr val="472727"/>
              </a:buClr>
              <a:buSzPts val="1600"/>
              <a:buFont typeface="Lato"/>
              <a:buChar char="●"/>
              <a:defRPr/>
            </a:lvl7pPr>
            <a:lvl8pPr lvl="7" algn="ctr" rtl="0">
              <a:lnSpc>
                <a:spcPct val="100000"/>
              </a:lnSpc>
              <a:spcBef>
                <a:spcPts val="0"/>
              </a:spcBef>
              <a:spcAft>
                <a:spcPts val="0"/>
              </a:spcAft>
              <a:buClr>
                <a:srgbClr val="472727"/>
              </a:buClr>
              <a:buSzPts val="1600"/>
              <a:buFont typeface="Lato"/>
              <a:buChar char="○"/>
              <a:defRPr/>
            </a:lvl8pPr>
            <a:lvl9pPr lvl="8" algn="ctr" rtl="0">
              <a:lnSpc>
                <a:spcPct val="100000"/>
              </a:lnSpc>
              <a:spcBef>
                <a:spcPts val="0"/>
              </a:spcBef>
              <a:spcAft>
                <a:spcPts val="0"/>
              </a:spcAft>
              <a:buClr>
                <a:srgbClr val="472727"/>
              </a:buClr>
              <a:buSzPts val="1600"/>
              <a:buFont typeface="Lato"/>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5"/>
        <p:cNvGrpSpPr/>
        <p:nvPr/>
      </p:nvGrpSpPr>
      <p:grpSpPr>
        <a:xfrm>
          <a:off x="0" y="0"/>
          <a:ext cx="0" cy="0"/>
          <a:chOff x="0" y="0"/>
          <a:chExt cx="0" cy="0"/>
        </a:xfrm>
      </p:grpSpPr>
      <p:grpSp>
        <p:nvGrpSpPr>
          <p:cNvPr id="96" name="Google Shape;96;p8"/>
          <p:cNvGrpSpPr/>
          <p:nvPr/>
        </p:nvGrpSpPr>
        <p:grpSpPr>
          <a:xfrm>
            <a:off x="28025" y="69914"/>
            <a:ext cx="6667960" cy="4948790"/>
            <a:chOff x="28025" y="69914"/>
            <a:chExt cx="6667960" cy="4948790"/>
          </a:xfrm>
        </p:grpSpPr>
        <p:sp>
          <p:nvSpPr>
            <p:cNvPr id="97" name="Google Shape;97;p8"/>
            <p:cNvSpPr/>
            <p:nvPr/>
          </p:nvSpPr>
          <p:spPr>
            <a:xfrm>
              <a:off x="28025" y="3948127"/>
              <a:ext cx="919176" cy="1047252"/>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5478155" y="4780934"/>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6382862" y="470500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5651897" y="4334644"/>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rot="-2442042">
              <a:off x="4419887" y="179671"/>
              <a:ext cx="754867" cy="1127615"/>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3631712" y="180384"/>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8"/>
          <p:cNvGrpSpPr/>
          <p:nvPr/>
        </p:nvGrpSpPr>
        <p:grpSpPr>
          <a:xfrm>
            <a:off x="257852" y="3958922"/>
            <a:ext cx="1223205" cy="1378898"/>
            <a:chOff x="1462300" y="238775"/>
            <a:chExt cx="4518675" cy="5093825"/>
          </a:xfrm>
        </p:grpSpPr>
        <p:sp>
          <p:nvSpPr>
            <p:cNvPr id="104" name="Google Shape;104;p8"/>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8"/>
          <p:cNvGrpSpPr/>
          <p:nvPr/>
        </p:nvGrpSpPr>
        <p:grpSpPr>
          <a:xfrm>
            <a:off x="7614923" y="216505"/>
            <a:ext cx="1420650" cy="645974"/>
            <a:chOff x="185500" y="1150675"/>
            <a:chExt cx="7156925" cy="3254275"/>
          </a:xfrm>
        </p:grpSpPr>
        <p:sp>
          <p:nvSpPr>
            <p:cNvPr id="122" name="Google Shape;122;p8"/>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8"/>
          <p:cNvGrpSpPr/>
          <p:nvPr/>
        </p:nvGrpSpPr>
        <p:grpSpPr>
          <a:xfrm rot="-582705">
            <a:off x="339645" y="291410"/>
            <a:ext cx="645511" cy="1024578"/>
            <a:chOff x="2190225" y="236575"/>
            <a:chExt cx="3165475" cy="5024350"/>
          </a:xfrm>
        </p:grpSpPr>
        <p:sp>
          <p:nvSpPr>
            <p:cNvPr id="130" name="Google Shape;130;p8"/>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8"/>
          <p:cNvGrpSpPr/>
          <p:nvPr/>
        </p:nvGrpSpPr>
        <p:grpSpPr>
          <a:xfrm rot="-222599">
            <a:off x="7939067" y="3713794"/>
            <a:ext cx="772354" cy="1192945"/>
            <a:chOff x="2144500" y="237375"/>
            <a:chExt cx="3245200" cy="5012400"/>
          </a:xfrm>
        </p:grpSpPr>
        <p:sp>
          <p:nvSpPr>
            <p:cNvPr id="136" name="Google Shape;136;p8"/>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8"/>
          <p:cNvSpPr txBox="1">
            <a:spLocks noGrp="1"/>
          </p:cNvSpPr>
          <p:nvPr>
            <p:ph type="title"/>
          </p:nvPr>
        </p:nvSpPr>
        <p:spPr>
          <a:xfrm>
            <a:off x="720000" y="1307100"/>
            <a:ext cx="7703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0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0"/>
          <p:cNvSpPr/>
          <p:nvPr/>
        </p:nvSpPr>
        <p:spPr>
          <a:xfrm>
            <a:off x="713225" y="539500"/>
            <a:ext cx="3656100" cy="1061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1" name="Google Shape;151;p10"/>
          <p:cNvSpPr txBox="1">
            <a:spLocks noGrp="1"/>
          </p:cNvSpPr>
          <p:nvPr>
            <p:ph type="title"/>
          </p:nvPr>
        </p:nvSpPr>
        <p:spPr>
          <a:xfrm>
            <a:off x="917825" y="539500"/>
            <a:ext cx="3246900" cy="1061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5"/>
                </a:solidFill>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grpSp>
        <p:nvGrpSpPr>
          <p:cNvPr id="152" name="Google Shape;152;p10"/>
          <p:cNvGrpSpPr/>
          <p:nvPr/>
        </p:nvGrpSpPr>
        <p:grpSpPr>
          <a:xfrm>
            <a:off x="7506430" y="45819"/>
            <a:ext cx="1343922" cy="1942838"/>
            <a:chOff x="7506430" y="45819"/>
            <a:chExt cx="1343922" cy="1942838"/>
          </a:xfrm>
        </p:grpSpPr>
        <p:sp>
          <p:nvSpPr>
            <p:cNvPr id="153" name="Google Shape;153;p10"/>
            <p:cNvSpPr/>
            <p:nvPr/>
          </p:nvSpPr>
          <p:spPr>
            <a:xfrm>
              <a:off x="8104015" y="568844"/>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0"/>
            <p:cNvSpPr/>
            <p:nvPr/>
          </p:nvSpPr>
          <p:spPr>
            <a:xfrm>
              <a:off x="7577105" y="1575241"/>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p:nvPr/>
          </p:nvSpPr>
          <p:spPr>
            <a:xfrm>
              <a:off x="7506430" y="411959"/>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a:off x="8549234" y="1709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a:off x="7919062" y="13297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7643772" y="9071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8241667" y="4581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10"/>
          <p:cNvGrpSpPr/>
          <p:nvPr/>
        </p:nvGrpSpPr>
        <p:grpSpPr>
          <a:xfrm rot="-816287">
            <a:off x="7010838" y="4318221"/>
            <a:ext cx="2024863" cy="580694"/>
            <a:chOff x="230550" y="1790725"/>
            <a:chExt cx="6833500" cy="1959725"/>
          </a:xfrm>
        </p:grpSpPr>
        <p:sp>
          <p:nvSpPr>
            <p:cNvPr id="161" name="Google Shape;161;p10"/>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0"/>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0"/>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0"/>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75"/>
        <p:cNvGrpSpPr/>
        <p:nvPr/>
      </p:nvGrpSpPr>
      <p:grpSpPr>
        <a:xfrm>
          <a:off x="0" y="0"/>
          <a:ext cx="0" cy="0"/>
          <a:chOff x="0" y="0"/>
          <a:chExt cx="0" cy="0"/>
        </a:xfrm>
      </p:grpSpPr>
      <p:grpSp>
        <p:nvGrpSpPr>
          <p:cNvPr id="176" name="Google Shape;176;p11"/>
          <p:cNvGrpSpPr/>
          <p:nvPr/>
        </p:nvGrpSpPr>
        <p:grpSpPr>
          <a:xfrm>
            <a:off x="165222" y="120435"/>
            <a:ext cx="8861348" cy="4817808"/>
            <a:chOff x="165222" y="120435"/>
            <a:chExt cx="8861348" cy="4817808"/>
          </a:xfrm>
        </p:grpSpPr>
        <p:grpSp>
          <p:nvGrpSpPr>
            <p:cNvPr id="177" name="Google Shape;177;p11"/>
            <p:cNvGrpSpPr/>
            <p:nvPr/>
          </p:nvGrpSpPr>
          <p:grpSpPr>
            <a:xfrm>
              <a:off x="7498561" y="3516818"/>
              <a:ext cx="1528010" cy="1421425"/>
              <a:chOff x="920750" y="240450"/>
              <a:chExt cx="5619750" cy="5227750"/>
            </a:xfrm>
          </p:grpSpPr>
          <p:sp>
            <p:nvSpPr>
              <p:cNvPr id="178" name="Google Shape;178;p11"/>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11"/>
            <p:cNvGrpSpPr/>
            <p:nvPr/>
          </p:nvGrpSpPr>
          <p:grpSpPr>
            <a:xfrm>
              <a:off x="165222" y="120435"/>
              <a:ext cx="1412536" cy="1759606"/>
              <a:chOff x="1728250" y="237500"/>
              <a:chExt cx="4090750" cy="5095875"/>
            </a:xfrm>
          </p:grpSpPr>
          <p:sp>
            <p:nvSpPr>
              <p:cNvPr id="203" name="Google Shape;203;p11"/>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 name="Google Shape;232;p11"/>
          <p:cNvGrpSpPr/>
          <p:nvPr/>
        </p:nvGrpSpPr>
        <p:grpSpPr>
          <a:xfrm>
            <a:off x="50845" y="47025"/>
            <a:ext cx="8975737" cy="5083241"/>
            <a:chOff x="50845" y="47025"/>
            <a:chExt cx="8975737" cy="5083241"/>
          </a:xfrm>
        </p:grpSpPr>
        <p:sp>
          <p:nvSpPr>
            <p:cNvPr id="233" name="Google Shape;233;p11"/>
            <p:cNvSpPr/>
            <p:nvPr/>
          </p:nvSpPr>
          <p:spPr>
            <a:xfrm>
              <a:off x="7382200" y="47025"/>
              <a:ext cx="866975" cy="898625"/>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786401" y="3756175"/>
              <a:ext cx="352728" cy="424740"/>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7129459" y="9891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rot="8565780">
              <a:off x="254376" y="4174275"/>
              <a:ext cx="581472" cy="868599"/>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7986048" y="892137"/>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rot="-4946291">
              <a:off x="1130153" y="4133530"/>
              <a:ext cx="570958" cy="650514"/>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40" name="Google Shape;240;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1"/>
        <p:cNvGrpSpPr/>
        <p:nvPr/>
      </p:nvGrpSpPr>
      <p:grpSpPr>
        <a:xfrm>
          <a:off x="0" y="0"/>
          <a:ext cx="0" cy="0"/>
          <a:chOff x="0" y="0"/>
          <a:chExt cx="0" cy="0"/>
        </a:xfrm>
      </p:grpSpPr>
      <p:sp>
        <p:nvSpPr>
          <p:cNvPr id="242" name="Google Shape;24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997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Barlow Medium"/>
              <a:buChar char="●"/>
              <a:defRPr sz="1800">
                <a:solidFill>
                  <a:schemeClr val="accent6"/>
                </a:solidFill>
                <a:latin typeface="Barlow Medium"/>
                <a:ea typeface="Barlow Medium"/>
                <a:cs typeface="Barlow Medium"/>
                <a:sym typeface="Barlow Medium"/>
              </a:defRPr>
            </a:lvl1pPr>
            <a:lvl2pPr marL="914400" lvl="1"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2pPr>
            <a:lvl3pPr marL="1371600" lvl="2"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3pPr>
            <a:lvl4pPr marL="1828800" lvl="3"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4pPr>
            <a:lvl5pPr marL="2286000" lvl="4"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5pPr>
            <a:lvl6pPr marL="2743200" lvl="5"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6pPr>
            <a:lvl7pPr marL="3200400" lvl="6"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7pPr>
            <a:lvl8pPr marL="3657600" lvl="7"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8pPr>
            <a:lvl9pPr marL="4114800" lvl="8"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 id="2147483659" r:id="rId10"/>
    <p:sldLayoutId id="2147483662" r:id="rId11"/>
    <p:sldLayoutId id="2147483663" r:id="rId12"/>
    <p:sldLayoutId id="2147483666" r:id="rId13"/>
    <p:sldLayoutId id="2147483668" r:id="rId14"/>
    <p:sldLayoutId id="2147483669" r:id="rId15"/>
    <p:sldLayoutId id="2147483670" r:id="rId16"/>
    <p:sldLayoutId id="2147483671" r:id="rId17"/>
    <p:sldLayoutId id="2147483673" r:id="rId18"/>
    <p:sldLayoutId id="2147483674" r:id="rId19"/>
    <p:sldLayoutId id="2147483675" r:id="rId20"/>
    <p:sldLayoutId id="2147483676" r:id="rId21"/>
    <p:sldLayoutId id="2147483678" r:id="rId22"/>
    <p:sldLayoutId id="2147483684" r:id="rId23"/>
    <p:sldLayoutId id="2147483685"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1.xml"/><Relationship Id="rId5" Type="http://schemas.openxmlformats.org/officeDocument/2006/relationships/slideLayout" Target="../slideLayouts/slideLayout9.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3.xml"/><Relationship Id="rId5" Type="http://schemas.openxmlformats.org/officeDocument/2006/relationships/slideLayout" Target="../slideLayouts/slideLayout9.xml"/><Relationship Id="rId4" Type="http://schemas.openxmlformats.org/officeDocument/2006/relationships/tags" Target="../tags/tag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42"/>
          <p:cNvSpPr/>
          <p:nvPr/>
        </p:nvSpPr>
        <p:spPr>
          <a:xfrm>
            <a:off x="6806750" y="539500"/>
            <a:ext cx="1623900" cy="5190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2"/>
          <p:cNvSpPr txBox="1">
            <a:spLocks noGrp="1"/>
          </p:cNvSpPr>
          <p:nvPr>
            <p:ph type="ctrTitle"/>
          </p:nvPr>
        </p:nvSpPr>
        <p:spPr>
          <a:xfrm flipH="1">
            <a:off x="3410240" y="1657490"/>
            <a:ext cx="5135180" cy="210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sz="5400" b="1" dirty="0">
                <a:solidFill>
                  <a:srgbClr val="7030A0"/>
                </a:solidFill>
                <a:effectLst/>
                <a:latin typeface="+mj-lt"/>
                <a:ea typeface="Arial" panose="020B0604020202020204" pitchFamily="34" charset="0"/>
              </a:rPr>
              <a:t>TỐC ĐỘ PHẢN ỨNG VÀ CHẤT XÚC TÁC</a:t>
            </a:r>
            <a:endParaRPr lang="vi-VN" sz="8800" dirty="0">
              <a:solidFill>
                <a:srgbClr val="7030A0"/>
              </a:solidFill>
              <a:latin typeface="+mj-lt"/>
            </a:endParaRPr>
          </a:p>
        </p:txBody>
      </p:sp>
      <p:grpSp>
        <p:nvGrpSpPr>
          <p:cNvPr id="1127" name="Google Shape;1127;p42"/>
          <p:cNvGrpSpPr/>
          <p:nvPr/>
        </p:nvGrpSpPr>
        <p:grpSpPr>
          <a:xfrm rot="1273946">
            <a:off x="1287065" y="1236643"/>
            <a:ext cx="424444" cy="1525882"/>
            <a:chOff x="3070900" y="237500"/>
            <a:chExt cx="1436575" cy="5164500"/>
          </a:xfrm>
        </p:grpSpPr>
        <p:sp>
          <p:nvSpPr>
            <p:cNvPr id="1128" name="Google Shape;1128;p42"/>
            <p:cNvSpPr/>
            <p:nvPr/>
          </p:nvSpPr>
          <p:spPr>
            <a:xfrm>
              <a:off x="3489675" y="1738475"/>
              <a:ext cx="562975" cy="3394525"/>
            </a:xfrm>
            <a:custGeom>
              <a:avLst/>
              <a:gdLst/>
              <a:ahLst/>
              <a:cxnLst/>
              <a:rect l="l" t="t" r="r" b="b"/>
              <a:pathLst>
                <a:path w="22519" h="135781" extrusionOk="0">
                  <a:moveTo>
                    <a:pt x="10427" y="0"/>
                  </a:moveTo>
                  <a:cubicBezTo>
                    <a:pt x="0" y="0"/>
                    <a:pt x="1997" y="12646"/>
                    <a:pt x="2551" y="19524"/>
                  </a:cubicBezTo>
                  <a:cubicBezTo>
                    <a:pt x="4548" y="44151"/>
                    <a:pt x="6545" y="68778"/>
                    <a:pt x="8542" y="93515"/>
                  </a:cubicBezTo>
                  <a:lnTo>
                    <a:pt x="11981" y="135780"/>
                  </a:lnTo>
                  <a:cubicBezTo>
                    <a:pt x="16529" y="130678"/>
                    <a:pt x="17083" y="123245"/>
                    <a:pt x="17416" y="116367"/>
                  </a:cubicBezTo>
                  <a:lnTo>
                    <a:pt x="22075" y="21854"/>
                  </a:lnTo>
                  <a:cubicBezTo>
                    <a:pt x="22519" y="13756"/>
                    <a:pt x="21853" y="0"/>
                    <a:pt x="1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3162425" y="319650"/>
              <a:ext cx="1281275" cy="1388875"/>
            </a:xfrm>
            <a:custGeom>
              <a:avLst/>
              <a:gdLst/>
              <a:ahLst/>
              <a:cxnLst/>
              <a:rect l="l" t="t" r="r" b="b"/>
              <a:pathLst>
                <a:path w="51251" h="55555" extrusionOk="0">
                  <a:moveTo>
                    <a:pt x="25397" y="1"/>
                  </a:moveTo>
                  <a:cubicBezTo>
                    <a:pt x="20531" y="1"/>
                    <a:pt x="15655" y="1454"/>
                    <a:pt x="11426" y="4393"/>
                  </a:cubicBezTo>
                  <a:cubicBezTo>
                    <a:pt x="3772" y="9940"/>
                    <a:pt x="0" y="20146"/>
                    <a:pt x="1331" y="29575"/>
                  </a:cubicBezTo>
                  <a:cubicBezTo>
                    <a:pt x="2441" y="38117"/>
                    <a:pt x="7100" y="44772"/>
                    <a:pt x="13090" y="50652"/>
                  </a:cubicBezTo>
                  <a:cubicBezTo>
                    <a:pt x="15752" y="53314"/>
                    <a:pt x="16751" y="54423"/>
                    <a:pt x="20522" y="55200"/>
                  </a:cubicBezTo>
                  <a:cubicBezTo>
                    <a:pt x="21208" y="55325"/>
                    <a:pt x="25506" y="55555"/>
                    <a:pt x="29157" y="55555"/>
                  </a:cubicBezTo>
                  <a:cubicBezTo>
                    <a:pt x="32000" y="55555"/>
                    <a:pt x="34451" y="55415"/>
                    <a:pt x="34500" y="54978"/>
                  </a:cubicBezTo>
                  <a:cubicBezTo>
                    <a:pt x="35165" y="47213"/>
                    <a:pt x="42487" y="41777"/>
                    <a:pt x="46258" y="34900"/>
                  </a:cubicBezTo>
                  <a:cubicBezTo>
                    <a:pt x="51250" y="25027"/>
                    <a:pt x="49142" y="13157"/>
                    <a:pt x="41155" y="5724"/>
                  </a:cubicBezTo>
                  <a:cubicBezTo>
                    <a:pt x="36585" y="1926"/>
                    <a:pt x="30998" y="1"/>
                    <a:pt x="2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3070900" y="237500"/>
              <a:ext cx="1436575" cy="5164500"/>
            </a:xfrm>
            <a:custGeom>
              <a:avLst/>
              <a:gdLst/>
              <a:ahLst/>
              <a:cxnLst/>
              <a:rect l="l" t="t" r="r" b="b"/>
              <a:pathLst>
                <a:path w="57463" h="206580" extrusionOk="0">
                  <a:moveTo>
                    <a:pt x="29290" y="1756"/>
                  </a:moveTo>
                  <a:cubicBezTo>
                    <a:pt x="30622" y="1756"/>
                    <a:pt x="31980" y="1859"/>
                    <a:pt x="33280" y="2022"/>
                  </a:cubicBezTo>
                  <a:cubicBezTo>
                    <a:pt x="38715" y="2909"/>
                    <a:pt x="43596" y="5572"/>
                    <a:pt x="47257" y="9565"/>
                  </a:cubicBezTo>
                  <a:cubicBezTo>
                    <a:pt x="55466" y="18440"/>
                    <a:pt x="57130" y="31419"/>
                    <a:pt x="51583" y="42068"/>
                  </a:cubicBezTo>
                  <a:cubicBezTo>
                    <a:pt x="50918" y="43399"/>
                    <a:pt x="49919" y="44730"/>
                    <a:pt x="48921" y="45840"/>
                  </a:cubicBezTo>
                  <a:cubicBezTo>
                    <a:pt x="45149" y="50721"/>
                    <a:pt x="39381" y="53716"/>
                    <a:pt x="33280" y="53827"/>
                  </a:cubicBezTo>
                  <a:cubicBezTo>
                    <a:pt x="31671" y="53938"/>
                    <a:pt x="30063" y="53993"/>
                    <a:pt x="28468" y="53993"/>
                  </a:cubicBezTo>
                  <a:cubicBezTo>
                    <a:pt x="26873" y="53993"/>
                    <a:pt x="25293" y="53938"/>
                    <a:pt x="23740" y="53827"/>
                  </a:cubicBezTo>
                  <a:cubicBezTo>
                    <a:pt x="19413" y="53716"/>
                    <a:pt x="15309" y="52163"/>
                    <a:pt x="12203" y="49279"/>
                  </a:cubicBezTo>
                  <a:cubicBezTo>
                    <a:pt x="11870" y="49168"/>
                    <a:pt x="11648" y="49057"/>
                    <a:pt x="11537" y="48835"/>
                  </a:cubicBezTo>
                  <a:cubicBezTo>
                    <a:pt x="11204" y="48613"/>
                    <a:pt x="10983" y="48280"/>
                    <a:pt x="11204" y="47948"/>
                  </a:cubicBezTo>
                  <a:cubicBezTo>
                    <a:pt x="11305" y="47797"/>
                    <a:pt x="11450" y="47737"/>
                    <a:pt x="11600" y="47737"/>
                  </a:cubicBezTo>
                  <a:cubicBezTo>
                    <a:pt x="11782" y="47737"/>
                    <a:pt x="11970" y="47826"/>
                    <a:pt x="12092" y="47948"/>
                  </a:cubicBezTo>
                  <a:cubicBezTo>
                    <a:pt x="12425" y="48169"/>
                    <a:pt x="12647" y="48502"/>
                    <a:pt x="12868" y="48724"/>
                  </a:cubicBezTo>
                  <a:cubicBezTo>
                    <a:pt x="17422" y="51728"/>
                    <a:pt x="22822" y="53377"/>
                    <a:pt x="28255" y="53377"/>
                  </a:cubicBezTo>
                  <a:cubicBezTo>
                    <a:pt x="29043" y="53377"/>
                    <a:pt x="29831" y="53342"/>
                    <a:pt x="30617" y="53272"/>
                  </a:cubicBezTo>
                  <a:cubicBezTo>
                    <a:pt x="33723" y="53161"/>
                    <a:pt x="36719" y="52496"/>
                    <a:pt x="39603" y="51386"/>
                  </a:cubicBezTo>
                  <a:cubicBezTo>
                    <a:pt x="42043" y="50388"/>
                    <a:pt x="44151" y="48946"/>
                    <a:pt x="46037" y="47171"/>
                  </a:cubicBezTo>
                  <a:cubicBezTo>
                    <a:pt x="46480" y="46616"/>
                    <a:pt x="47035" y="46173"/>
                    <a:pt x="47479" y="45729"/>
                  </a:cubicBezTo>
                  <a:cubicBezTo>
                    <a:pt x="47590" y="45507"/>
                    <a:pt x="47701" y="45174"/>
                    <a:pt x="47701" y="44952"/>
                  </a:cubicBezTo>
                  <a:cubicBezTo>
                    <a:pt x="47701" y="44620"/>
                    <a:pt x="47590" y="44398"/>
                    <a:pt x="47368" y="44176"/>
                  </a:cubicBezTo>
                  <a:cubicBezTo>
                    <a:pt x="47257" y="44120"/>
                    <a:pt x="47118" y="44093"/>
                    <a:pt x="46980" y="44093"/>
                  </a:cubicBezTo>
                  <a:cubicBezTo>
                    <a:pt x="46841" y="44093"/>
                    <a:pt x="46702" y="44120"/>
                    <a:pt x="46591" y="44176"/>
                  </a:cubicBezTo>
                  <a:cubicBezTo>
                    <a:pt x="46148" y="44509"/>
                    <a:pt x="45704" y="44841"/>
                    <a:pt x="45371" y="45285"/>
                  </a:cubicBezTo>
                  <a:cubicBezTo>
                    <a:pt x="43263" y="47615"/>
                    <a:pt x="40601" y="49390"/>
                    <a:pt x="37606" y="50277"/>
                  </a:cubicBezTo>
                  <a:cubicBezTo>
                    <a:pt x="34792" y="51180"/>
                    <a:pt x="31851" y="51625"/>
                    <a:pt x="28905" y="51625"/>
                  </a:cubicBezTo>
                  <a:cubicBezTo>
                    <a:pt x="25695" y="51625"/>
                    <a:pt x="22479" y="51096"/>
                    <a:pt x="19413" y="50055"/>
                  </a:cubicBezTo>
                  <a:cubicBezTo>
                    <a:pt x="16751" y="49279"/>
                    <a:pt x="14311" y="47726"/>
                    <a:pt x="12425" y="45729"/>
                  </a:cubicBezTo>
                  <a:cubicBezTo>
                    <a:pt x="11870" y="45063"/>
                    <a:pt x="11315" y="44287"/>
                    <a:pt x="10428" y="44065"/>
                  </a:cubicBezTo>
                  <a:cubicBezTo>
                    <a:pt x="10339" y="44035"/>
                    <a:pt x="10258" y="44021"/>
                    <a:pt x="10182" y="44021"/>
                  </a:cubicBezTo>
                  <a:cubicBezTo>
                    <a:pt x="9976" y="44021"/>
                    <a:pt x="9814" y="44124"/>
                    <a:pt x="9651" y="44287"/>
                  </a:cubicBezTo>
                  <a:cubicBezTo>
                    <a:pt x="9541" y="44509"/>
                    <a:pt x="9541" y="44730"/>
                    <a:pt x="9541" y="44841"/>
                  </a:cubicBezTo>
                  <a:cubicBezTo>
                    <a:pt x="9984" y="45507"/>
                    <a:pt x="10428" y="46062"/>
                    <a:pt x="10872" y="46727"/>
                  </a:cubicBezTo>
                  <a:cubicBezTo>
                    <a:pt x="10983" y="47060"/>
                    <a:pt x="10872" y="47393"/>
                    <a:pt x="10650" y="47504"/>
                  </a:cubicBezTo>
                  <a:cubicBezTo>
                    <a:pt x="10539" y="47559"/>
                    <a:pt x="10428" y="47587"/>
                    <a:pt x="10331" y="47587"/>
                  </a:cubicBezTo>
                  <a:cubicBezTo>
                    <a:pt x="10234" y="47587"/>
                    <a:pt x="10151" y="47559"/>
                    <a:pt x="10095" y="47504"/>
                  </a:cubicBezTo>
                  <a:cubicBezTo>
                    <a:pt x="9651" y="47171"/>
                    <a:pt x="9208" y="46727"/>
                    <a:pt x="8764" y="46394"/>
                  </a:cubicBezTo>
                  <a:cubicBezTo>
                    <a:pt x="5880" y="43067"/>
                    <a:pt x="3883" y="39073"/>
                    <a:pt x="3107" y="34858"/>
                  </a:cubicBezTo>
                  <a:cubicBezTo>
                    <a:pt x="1221" y="26205"/>
                    <a:pt x="3550" y="17108"/>
                    <a:pt x="9319" y="10453"/>
                  </a:cubicBezTo>
                  <a:cubicBezTo>
                    <a:pt x="13679" y="4893"/>
                    <a:pt x="20397" y="1797"/>
                    <a:pt x="27471" y="1797"/>
                  </a:cubicBezTo>
                  <a:cubicBezTo>
                    <a:pt x="27595" y="1797"/>
                    <a:pt x="27720" y="1798"/>
                    <a:pt x="27844" y="1800"/>
                  </a:cubicBezTo>
                  <a:cubicBezTo>
                    <a:pt x="28320" y="1770"/>
                    <a:pt x="28803" y="1756"/>
                    <a:pt x="29290" y="1756"/>
                  </a:cubicBezTo>
                  <a:close/>
                  <a:moveTo>
                    <a:pt x="39294" y="54545"/>
                  </a:moveTo>
                  <a:cubicBezTo>
                    <a:pt x="39670" y="54545"/>
                    <a:pt x="40026" y="54925"/>
                    <a:pt x="39936" y="55380"/>
                  </a:cubicBezTo>
                  <a:cubicBezTo>
                    <a:pt x="39825" y="55935"/>
                    <a:pt x="39603" y="56489"/>
                    <a:pt x="39492" y="57044"/>
                  </a:cubicBezTo>
                  <a:cubicBezTo>
                    <a:pt x="39159" y="57931"/>
                    <a:pt x="38382" y="58486"/>
                    <a:pt x="37495" y="58486"/>
                  </a:cubicBezTo>
                  <a:lnTo>
                    <a:pt x="33391" y="58486"/>
                  </a:lnTo>
                  <a:cubicBezTo>
                    <a:pt x="32247" y="58282"/>
                    <a:pt x="31014" y="58213"/>
                    <a:pt x="29729" y="58213"/>
                  </a:cubicBezTo>
                  <a:cubicBezTo>
                    <a:pt x="27523" y="58213"/>
                    <a:pt x="25165" y="58416"/>
                    <a:pt x="22852" y="58486"/>
                  </a:cubicBezTo>
                  <a:lnTo>
                    <a:pt x="20523" y="58486"/>
                  </a:lnTo>
                  <a:cubicBezTo>
                    <a:pt x="18637" y="58375"/>
                    <a:pt x="17971" y="57931"/>
                    <a:pt x="17638" y="55935"/>
                  </a:cubicBezTo>
                  <a:cubicBezTo>
                    <a:pt x="17470" y="55008"/>
                    <a:pt x="17685" y="54593"/>
                    <a:pt x="18236" y="54593"/>
                  </a:cubicBezTo>
                  <a:cubicBezTo>
                    <a:pt x="18411" y="54593"/>
                    <a:pt x="18619" y="54634"/>
                    <a:pt x="18859" y="54714"/>
                  </a:cubicBezTo>
                  <a:cubicBezTo>
                    <a:pt x="20902" y="55343"/>
                    <a:pt x="23057" y="55638"/>
                    <a:pt x="25205" y="55638"/>
                  </a:cubicBezTo>
                  <a:cubicBezTo>
                    <a:pt x="26088" y="55638"/>
                    <a:pt x="26971" y="55588"/>
                    <a:pt x="27844" y="55491"/>
                  </a:cubicBezTo>
                  <a:lnTo>
                    <a:pt x="28732" y="55491"/>
                  </a:lnTo>
                  <a:cubicBezTo>
                    <a:pt x="29735" y="55620"/>
                    <a:pt x="30748" y="55684"/>
                    <a:pt x="31762" y="55684"/>
                  </a:cubicBezTo>
                  <a:cubicBezTo>
                    <a:pt x="34223" y="55684"/>
                    <a:pt x="36691" y="55310"/>
                    <a:pt x="39048" y="54603"/>
                  </a:cubicBezTo>
                  <a:cubicBezTo>
                    <a:pt x="39128" y="54563"/>
                    <a:pt x="39212" y="54545"/>
                    <a:pt x="39294" y="54545"/>
                  </a:cubicBezTo>
                  <a:close/>
                  <a:moveTo>
                    <a:pt x="28747" y="59813"/>
                  </a:moveTo>
                  <a:cubicBezTo>
                    <a:pt x="29748" y="59813"/>
                    <a:pt x="30744" y="59850"/>
                    <a:pt x="31727" y="59928"/>
                  </a:cubicBezTo>
                  <a:cubicBezTo>
                    <a:pt x="33612" y="59928"/>
                    <a:pt x="35387" y="60039"/>
                    <a:pt x="37273" y="60150"/>
                  </a:cubicBezTo>
                  <a:cubicBezTo>
                    <a:pt x="37717" y="60150"/>
                    <a:pt x="38161" y="60594"/>
                    <a:pt x="38050" y="61148"/>
                  </a:cubicBezTo>
                  <a:cubicBezTo>
                    <a:pt x="37939" y="63589"/>
                    <a:pt x="37828" y="65918"/>
                    <a:pt x="37606" y="68359"/>
                  </a:cubicBezTo>
                  <a:cubicBezTo>
                    <a:pt x="37273" y="75569"/>
                    <a:pt x="36719" y="82780"/>
                    <a:pt x="36275" y="89991"/>
                  </a:cubicBezTo>
                  <a:cubicBezTo>
                    <a:pt x="36053" y="93319"/>
                    <a:pt x="35831" y="96536"/>
                    <a:pt x="35609" y="99864"/>
                  </a:cubicBezTo>
                  <a:cubicBezTo>
                    <a:pt x="35387" y="104301"/>
                    <a:pt x="35166" y="108849"/>
                    <a:pt x="34833" y="113397"/>
                  </a:cubicBezTo>
                  <a:cubicBezTo>
                    <a:pt x="34389" y="120941"/>
                    <a:pt x="33834" y="128595"/>
                    <a:pt x="33391" y="136249"/>
                  </a:cubicBezTo>
                  <a:cubicBezTo>
                    <a:pt x="33169" y="139355"/>
                    <a:pt x="32947" y="142572"/>
                    <a:pt x="32725" y="145678"/>
                  </a:cubicBezTo>
                  <a:cubicBezTo>
                    <a:pt x="32503" y="150448"/>
                    <a:pt x="32281" y="155218"/>
                    <a:pt x="31949" y="159878"/>
                  </a:cubicBezTo>
                  <a:cubicBezTo>
                    <a:pt x="31505" y="167310"/>
                    <a:pt x="30950" y="174632"/>
                    <a:pt x="30506" y="182064"/>
                  </a:cubicBezTo>
                  <a:cubicBezTo>
                    <a:pt x="30174" y="186501"/>
                    <a:pt x="29952" y="190938"/>
                    <a:pt x="29619" y="195376"/>
                  </a:cubicBezTo>
                  <a:cubicBezTo>
                    <a:pt x="29508" y="197927"/>
                    <a:pt x="29286" y="200590"/>
                    <a:pt x="29064" y="203141"/>
                  </a:cubicBezTo>
                  <a:cubicBezTo>
                    <a:pt x="29064" y="203363"/>
                    <a:pt x="28953" y="203474"/>
                    <a:pt x="28842" y="203696"/>
                  </a:cubicBezTo>
                  <a:cubicBezTo>
                    <a:pt x="28510" y="203696"/>
                    <a:pt x="28177" y="203363"/>
                    <a:pt x="28177" y="203030"/>
                  </a:cubicBezTo>
                  <a:cubicBezTo>
                    <a:pt x="28066" y="202475"/>
                    <a:pt x="27955" y="201921"/>
                    <a:pt x="27955" y="201366"/>
                  </a:cubicBezTo>
                  <a:cubicBezTo>
                    <a:pt x="27622" y="196929"/>
                    <a:pt x="27400" y="192492"/>
                    <a:pt x="27178" y="188054"/>
                  </a:cubicBezTo>
                  <a:cubicBezTo>
                    <a:pt x="26624" y="180511"/>
                    <a:pt x="26180" y="172968"/>
                    <a:pt x="25625" y="165535"/>
                  </a:cubicBezTo>
                  <a:cubicBezTo>
                    <a:pt x="25404" y="162207"/>
                    <a:pt x="25182" y="158768"/>
                    <a:pt x="25071" y="155440"/>
                  </a:cubicBezTo>
                  <a:cubicBezTo>
                    <a:pt x="24738" y="150781"/>
                    <a:pt x="24516" y="146122"/>
                    <a:pt x="24294" y="141574"/>
                  </a:cubicBezTo>
                  <a:cubicBezTo>
                    <a:pt x="23740" y="134252"/>
                    <a:pt x="23296" y="126931"/>
                    <a:pt x="22741" y="119609"/>
                  </a:cubicBezTo>
                  <a:cubicBezTo>
                    <a:pt x="22519" y="116281"/>
                    <a:pt x="22298" y="112843"/>
                    <a:pt x="22076" y="109515"/>
                  </a:cubicBezTo>
                  <a:cubicBezTo>
                    <a:pt x="21854" y="104855"/>
                    <a:pt x="21632" y="100196"/>
                    <a:pt x="21299" y="95648"/>
                  </a:cubicBezTo>
                  <a:cubicBezTo>
                    <a:pt x="20855" y="88216"/>
                    <a:pt x="20301" y="80894"/>
                    <a:pt x="19857" y="73462"/>
                  </a:cubicBezTo>
                  <a:cubicBezTo>
                    <a:pt x="19635" y="69690"/>
                    <a:pt x="19413" y="65918"/>
                    <a:pt x="19191" y="62147"/>
                  </a:cubicBezTo>
                  <a:cubicBezTo>
                    <a:pt x="19081" y="61592"/>
                    <a:pt x="19081" y="61037"/>
                    <a:pt x="19413" y="60483"/>
                  </a:cubicBezTo>
                  <a:cubicBezTo>
                    <a:pt x="19413" y="60372"/>
                    <a:pt x="19524" y="60372"/>
                    <a:pt x="19524" y="60372"/>
                  </a:cubicBezTo>
                  <a:cubicBezTo>
                    <a:pt x="19746" y="60372"/>
                    <a:pt x="19968" y="60372"/>
                    <a:pt x="20079" y="60483"/>
                  </a:cubicBezTo>
                  <a:cubicBezTo>
                    <a:pt x="20190" y="60816"/>
                    <a:pt x="20301" y="61037"/>
                    <a:pt x="20301" y="61370"/>
                  </a:cubicBezTo>
                  <a:cubicBezTo>
                    <a:pt x="20523" y="62812"/>
                    <a:pt x="20634" y="64365"/>
                    <a:pt x="20745" y="65918"/>
                  </a:cubicBezTo>
                  <a:cubicBezTo>
                    <a:pt x="20966" y="70134"/>
                    <a:pt x="21188" y="74238"/>
                    <a:pt x="21521" y="78454"/>
                  </a:cubicBezTo>
                  <a:cubicBezTo>
                    <a:pt x="21632" y="81227"/>
                    <a:pt x="21854" y="84000"/>
                    <a:pt x="22076" y="86774"/>
                  </a:cubicBezTo>
                  <a:cubicBezTo>
                    <a:pt x="22187" y="87106"/>
                    <a:pt x="22298" y="87439"/>
                    <a:pt x="22519" y="87772"/>
                  </a:cubicBezTo>
                  <a:cubicBezTo>
                    <a:pt x="22630" y="87883"/>
                    <a:pt x="22741" y="87994"/>
                    <a:pt x="22963" y="87994"/>
                  </a:cubicBezTo>
                  <a:cubicBezTo>
                    <a:pt x="23185" y="87994"/>
                    <a:pt x="23296" y="87883"/>
                    <a:pt x="23407" y="87661"/>
                  </a:cubicBezTo>
                  <a:cubicBezTo>
                    <a:pt x="23629" y="87328"/>
                    <a:pt x="23740" y="86995"/>
                    <a:pt x="23740" y="86663"/>
                  </a:cubicBezTo>
                  <a:cubicBezTo>
                    <a:pt x="23629" y="84777"/>
                    <a:pt x="23407" y="83002"/>
                    <a:pt x="23296" y="81116"/>
                  </a:cubicBezTo>
                  <a:cubicBezTo>
                    <a:pt x="23074" y="76790"/>
                    <a:pt x="22741" y="72463"/>
                    <a:pt x="22519" y="68137"/>
                  </a:cubicBezTo>
                  <a:cubicBezTo>
                    <a:pt x="22408" y="65918"/>
                    <a:pt x="22187" y="63700"/>
                    <a:pt x="22076" y="61481"/>
                  </a:cubicBezTo>
                  <a:cubicBezTo>
                    <a:pt x="21965" y="60372"/>
                    <a:pt x="22187" y="60261"/>
                    <a:pt x="23296" y="60150"/>
                  </a:cubicBezTo>
                  <a:cubicBezTo>
                    <a:pt x="25087" y="59935"/>
                    <a:pt x="26924" y="59813"/>
                    <a:pt x="28747" y="59813"/>
                  </a:cubicBezTo>
                  <a:close/>
                  <a:moveTo>
                    <a:pt x="29929" y="1"/>
                  </a:moveTo>
                  <a:cubicBezTo>
                    <a:pt x="29568" y="1"/>
                    <a:pt x="29206" y="9"/>
                    <a:pt x="28842" y="25"/>
                  </a:cubicBezTo>
                  <a:cubicBezTo>
                    <a:pt x="28493" y="11"/>
                    <a:pt x="28145" y="4"/>
                    <a:pt x="27797" y="4"/>
                  </a:cubicBezTo>
                  <a:cubicBezTo>
                    <a:pt x="20080" y="4"/>
                    <a:pt x="12759" y="3515"/>
                    <a:pt x="7877" y="9565"/>
                  </a:cubicBezTo>
                  <a:cubicBezTo>
                    <a:pt x="2552" y="15777"/>
                    <a:pt x="0" y="23875"/>
                    <a:pt x="888" y="31973"/>
                  </a:cubicBezTo>
                  <a:cubicBezTo>
                    <a:pt x="1443" y="38518"/>
                    <a:pt x="4438" y="44730"/>
                    <a:pt x="9208" y="49279"/>
                  </a:cubicBezTo>
                  <a:cubicBezTo>
                    <a:pt x="10761" y="50721"/>
                    <a:pt x="12425" y="51941"/>
                    <a:pt x="14311" y="52939"/>
                  </a:cubicBezTo>
                  <a:cubicBezTo>
                    <a:pt x="15087" y="53272"/>
                    <a:pt x="15531" y="53938"/>
                    <a:pt x="15642" y="54714"/>
                  </a:cubicBezTo>
                  <a:cubicBezTo>
                    <a:pt x="15753" y="56267"/>
                    <a:pt x="16196" y="57709"/>
                    <a:pt x="17084" y="59041"/>
                  </a:cubicBezTo>
                  <a:cubicBezTo>
                    <a:pt x="17417" y="59484"/>
                    <a:pt x="17528" y="60039"/>
                    <a:pt x="17528" y="60705"/>
                  </a:cubicBezTo>
                  <a:cubicBezTo>
                    <a:pt x="17971" y="67028"/>
                    <a:pt x="18304" y="73351"/>
                    <a:pt x="18748" y="79785"/>
                  </a:cubicBezTo>
                  <a:cubicBezTo>
                    <a:pt x="19191" y="87550"/>
                    <a:pt x="19746" y="95315"/>
                    <a:pt x="20190" y="103081"/>
                  </a:cubicBezTo>
                  <a:lnTo>
                    <a:pt x="21632" y="124823"/>
                  </a:lnTo>
                  <a:lnTo>
                    <a:pt x="23185" y="150448"/>
                  </a:lnTo>
                  <a:cubicBezTo>
                    <a:pt x="23629" y="157104"/>
                    <a:pt x="24072" y="163760"/>
                    <a:pt x="24516" y="170416"/>
                  </a:cubicBezTo>
                  <a:cubicBezTo>
                    <a:pt x="24960" y="178625"/>
                    <a:pt x="25515" y="186945"/>
                    <a:pt x="25958" y="195265"/>
                  </a:cubicBezTo>
                  <a:lnTo>
                    <a:pt x="26513" y="203363"/>
                  </a:lnTo>
                  <a:cubicBezTo>
                    <a:pt x="26513" y="204139"/>
                    <a:pt x="26735" y="205027"/>
                    <a:pt x="26957" y="205803"/>
                  </a:cubicBezTo>
                  <a:cubicBezTo>
                    <a:pt x="27178" y="206247"/>
                    <a:pt x="27511" y="206469"/>
                    <a:pt x="27844" y="206580"/>
                  </a:cubicBezTo>
                  <a:lnTo>
                    <a:pt x="29286" y="206580"/>
                  </a:lnTo>
                  <a:cubicBezTo>
                    <a:pt x="29841" y="206580"/>
                    <a:pt x="30395" y="206136"/>
                    <a:pt x="30506" y="205581"/>
                  </a:cubicBezTo>
                  <a:cubicBezTo>
                    <a:pt x="30617" y="205027"/>
                    <a:pt x="30728" y="204361"/>
                    <a:pt x="30839" y="203807"/>
                  </a:cubicBezTo>
                  <a:cubicBezTo>
                    <a:pt x="30950" y="201144"/>
                    <a:pt x="31172" y="198482"/>
                    <a:pt x="31283" y="195709"/>
                  </a:cubicBezTo>
                  <a:cubicBezTo>
                    <a:pt x="31838" y="188498"/>
                    <a:pt x="32281" y="181287"/>
                    <a:pt x="32725" y="174077"/>
                  </a:cubicBezTo>
                  <a:cubicBezTo>
                    <a:pt x="33391" y="163095"/>
                    <a:pt x="34167" y="152112"/>
                    <a:pt x="34833" y="141130"/>
                  </a:cubicBezTo>
                  <a:cubicBezTo>
                    <a:pt x="35498" y="130813"/>
                    <a:pt x="36053" y="120386"/>
                    <a:pt x="36719" y="109958"/>
                  </a:cubicBezTo>
                  <a:cubicBezTo>
                    <a:pt x="37495" y="98089"/>
                    <a:pt x="38272" y="86330"/>
                    <a:pt x="38937" y="74460"/>
                  </a:cubicBezTo>
                  <a:cubicBezTo>
                    <a:pt x="39270" y="70023"/>
                    <a:pt x="39603" y="65586"/>
                    <a:pt x="39936" y="61148"/>
                  </a:cubicBezTo>
                  <a:cubicBezTo>
                    <a:pt x="39825" y="60372"/>
                    <a:pt x="39936" y="59595"/>
                    <a:pt x="40379" y="58930"/>
                  </a:cubicBezTo>
                  <a:cubicBezTo>
                    <a:pt x="41156" y="57820"/>
                    <a:pt x="41710" y="56378"/>
                    <a:pt x="41710" y="54936"/>
                  </a:cubicBezTo>
                  <a:cubicBezTo>
                    <a:pt x="41821" y="53938"/>
                    <a:pt x="42376" y="53161"/>
                    <a:pt x="43263" y="52718"/>
                  </a:cubicBezTo>
                  <a:cubicBezTo>
                    <a:pt x="47923" y="50166"/>
                    <a:pt x="51694" y="46173"/>
                    <a:pt x="53913" y="41292"/>
                  </a:cubicBezTo>
                  <a:cubicBezTo>
                    <a:pt x="56797" y="35079"/>
                    <a:pt x="57463" y="28091"/>
                    <a:pt x="55688" y="21546"/>
                  </a:cubicBezTo>
                  <a:cubicBezTo>
                    <a:pt x="52564" y="8943"/>
                    <a:pt x="42014" y="1"/>
                    <a:pt x="29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4291125" y="689125"/>
              <a:ext cx="97100" cy="519675"/>
            </a:xfrm>
            <a:custGeom>
              <a:avLst/>
              <a:gdLst/>
              <a:ahLst/>
              <a:cxnLst/>
              <a:rect l="l" t="t" r="r" b="b"/>
              <a:pathLst>
                <a:path w="3884" h="20787" extrusionOk="0">
                  <a:moveTo>
                    <a:pt x="930" y="0"/>
                  </a:moveTo>
                  <a:cubicBezTo>
                    <a:pt x="840" y="0"/>
                    <a:pt x="750" y="14"/>
                    <a:pt x="667" y="42"/>
                  </a:cubicBezTo>
                  <a:cubicBezTo>
                    <a:pt x="223" y="264"/>
                    <a:pt x="1" y="707"/>
                    <a:pt x="223" y="1040"/>
                  </a:cubicBezTo>
                  <a:cubicBezTo>
                    <a:pt x="334" y="1928"/>
                    <a:pt x="556" y="2704"/>
                    <a:pt x="777" y="3481"/>
                  </a:cubicBezTo>
                  <a:cubicBezTo>
                    <a:pt x="1665" y="6254"/>
                    <a:pt x="1998" y="9027"/>
                    <a:pt x="1887" y="11912"/>
                  </a:cubicBezTo>
                  <a:cubicBezTo>
                    <a:pt x="1998" y="14241"/>
                    <a:pt x="1443" y="16571"/>
                    <a:pt x="556" y="18789"/>
                  </a:cubicBezTo>
                  <a:cubicBezTo>
                    <a:pt x="334" y="19233"/>
                    <a:pt x="223" y="19677"/>
                    <a:pt x="112" y="20121"/>
                  </a:cubicBezTo>
                  <a:cubicBezTo>
                    <a:pt x="1" y="20453"/>
                    <a:pt x="223" y="20675"/>
                    <a:pt x="556" y="20786"/>
                  </a:cubicBezTo>
                  <a:cubicBezTo>
                    <a:pt x="777" y="20786"/>
                    <a:pt x="999" y="20786"/>
                    <a:pt x="1221" y="20675"/>
                  </a:cubicBezTo>
                  <a:cubicBezTo>
                    <a:pt x="1332" y="20564"/>
                    <a:pt x="1443" y="20453"/>
                    <a:pt x="1554" y="20231"/>
                  </a:cubicBezTo>
                  <a:cubicBezTo>
                    <a:pt x="2441" y="18457"/>
                    <a:pt x="3107" y="16571"/>
                    <a:pt x="3440" y="14574"/>
                  </a:cubicBezTo>
                  <a:cubicBezTo>
                    <a:pt x="3884" y="10137"/>
                    <a:pt x="3440" y="5699"/>
                    <a:pt x="1998" y="1484"/>
                  </a:cubicBezTo>
                  <a:cubicBezTo>
                    <a:pt x="1998" y="1151"/>
                    <a:pt x="1776" y="707"/>
                    <a:pt x="1554" y="375"/>
                  </a:cubicBezTo>
                  <a:cubicBezTo>
                    <a:pt x="1471" y="125"/>
                    <a:pt x="120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3190150" y="690150"/>
              <a:ext cx="97100" cy="519675"/>
            </a:xfrm>
            <a:custGeom>
              <a:avLst/>
              <a:gdLst/>
              <a:ahLst/>
              <a:cxnLst/>
              <a:rect l="l" t="t" r="r" b="b"/>
              <a:pathLst>
                <a:path w="3884" h="20787" extrusionOk="0">
                  <a:moveTo>
                    <a:pt x="3107" y="1"/>
                  </a:moveTo>
                  <a:cubicBezTo>
                    <a:pt x="2885" y="1"/>
                    <a:pt x="2552" y="1"/>
                    <a:pt x="2330" y="112"/>
                  </a:cubicBezTo>
                  <a:cubicBezTo>
                    <a:pt x="2108" y="334"/>
                    <a:pt x="1886" y="556"/>
                    <a:pt x="1886" y="888"/>
                  </a:cubicBezTo>
                  <a:cubicBezTo>
                    <a:pt x="777" y="3994"/>
                    <a:pt x="222" y="7322"/>
                    <a:pt x="1" y="10761"/>
                  </a:cubicBezTo>
                  <a:cubicBezTo>
                    <a:pt x="1" y="12425"/>
                    <a:pt x="111" y="14200"/>
                    <a:pt x="555" y="15864"/>
                  </a:cubicBezTo>
                  <a:cubicBezTo>
                    <a:pt x="888" y="17417"/>
                    <a:pt x="1554" y="18970"/>
                    <a:pt x="2330" y="20412"/>
                  </a:cubicBezTo>
                  <a:cubicBezTo>
                    <a:pt x="2496" y="20662"/>
                    <a:pt x="2788" y="20787"/>
                    <a:pt x="3063" y="20787"/>
                  </a:cubicBezTo>
                  <a:cubicBezTo>
                    <a:pt x="3155" y="20787"/>
                    <a:pt x="3245" y="20773"/>
                    <a:pt x="3328" y="20745"/>
                  </a:cubicBezTo>
                  <a:cubicBezTo>
                    <a:pt x="3772" y="20634"/>
                    <a:pt x="3883" y="20190"/>
                    <a:pt x="3772" y="19747"/>
                  </a:cubicBezTo>
                  <a:cubicBezTo>
                    <a:pt x="3661" y="19414"/>
                    <a:pt x="3550" y="19081"/>
                    <a:pt x="3328" y="18748"/>
                  </a:cubicBezTo>
                  <a:cubicBezTo>
                    <a:pt x="1664" y="14866"/>
                    <a:pt x="1221" y="10650"/>
                    <a:pt x="2219" y="6657"/>
                  </a:cubicBezTo>
                  <a:cubicBezTo>
                    <a:pt x="2552" y="5104"/>
                    <a:pt x="2885" y="3662"/>
                    <a:pt x="3217" y="2109"/>
                  </a:cubicBezTo>
                  <a:cubicBezTo>
                    <a:pt x="3328" y="1554"/>
                    <a:pt x="3439" y="999"/>
                    <a:pt x="3439" y="445"/>
                  </a:cubicBezTo>
                  <a:cubicBezTo>
                    <a:pt x="3439" y="223"/>
                    <a:pt x="3328" y="112"/>
                    <a:pt x="3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368000" y="1272275"/>
              <a:ext cx="124450" cy="139225"/>
            </a:xfrm>
            <a:custGeom>
              <a:avLst/>
              <a:gdLst/>
              <a:ahLst/>
              <a:cxnLst/>
              <a:rect l="l" t="t" r="r" b="b"/>
              <a:pathLst>
                <a:path w="4978" h="5569" extrusionOk="0">
                  <a:moveTo>
                    <a:pt x="806" y="1"/>
                  </a:moveTo>
                  <a:cubicBezTo>
                    <a:pt x="471" y="1"/>
                    <a:pt x="1" y="706"/>
                    <a:pt x="208" y="1121"/>
                  </a:cubicBezTo>
                  <a:cubicBezTo>
                    <a:pt x="984" y="2896"/>
                    <a:pt x="2427" y="4338"/>
                    <a:pt x="4091" y="5447"/>
                  </a:cubicBezTo>
                  <a:cubicBezTo>
                    <a:pt x="4175" y="5532"/>
                    <a:pt x="4276" y="5568"/>
                    <a:pt x="4381" y="5568"/>
                  </a:cubicBezTo>
                  <a:cubicBezTo>
                    <a:pt x="4550" y="5568"/>
                    <a:pt x="4730" y="5473"/>
                    <a:pt x="4867" y="5336"/>
                  </a:cubicBezTo>
                  <a:cubicBezTo>
                    <a:pt x="4978" y="5003"/>
                    <a:pt x="4978" y="4782"/>
                    <a:pt x="4978" y="4560"/>
                  </a:cubicBezTo>
                  <a:cubicBezTo>
                    <a:pt x="4978" y="4338"/>
                    <a:pt x="4867" y="4116"/>
                    <a:pt x="4756" y="4005"/>
                  </a:cubicBezTo>
                  <a:cubicBezTo>
                    <a:pt x="3647" y="2785"/>
                    <a:pt x="2537" y="1454"/>
                    <a:pt x="1317" y="233"/>
                  </a:cubicBezTo>
                  <a:cubicBezTo>
                    <a:pt x="1206" y="122"/>
                    <a:pt x="984" y="122"/>
                    <a:pt x="874" y="12"/>
                  </a:cubicBezTo>
                  <a:cubicBezTo>
                    <a:pt x="852" y="4"/>
                    <a:pt x="829" y="1"/>
                    <a:pt x="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2"/>
            <p:cNvSpPr/>
            <p:nvPr/>
          </p:nvSpPr>
          <p:spPr>
            <a:xfrm>
              <a:off x="3653275" y="2892150"/>
              <a:ext cx="86000" cy="721075"/>
            </a:xfrm>
            <a:custGeom>
              <a:avLst/>
              <a:gdLst/>
              <a:ahLst/>
              <a:cxnLst/>
              <a:rect l="l" t="t" r="r" b="b"/>
              <a:pathLst>
                <a:path w="3440" h="28843" extrusionOk="0">
                  <a:moveTo>
                    <a:pt x="888" y="1"/>
                  </a:moveTo>
                  <a:cubicBezTo>
                    <a:pt x="667" y="112"/>
                    <a:pt x="445" y="223"/>
                    <a:pt x="223" y="444"/>
                  </a:cubicBezTo>
                  <a:cubicBezTo>
                    <a:pt x="1" y="1443"/>
                    <a:pt x="1" y="2330"/>
                    <a:pt x="223" y="3218"/>
                  </a:cubicBezTo>
                  <a:cubicBezTo>
                    <a:pt x="556" y="7433"/>
                    <a:pt x="888" y="11759"/>
                    <a:pt x="1110" y="15864"/>
                  </a:cubicBezTo>
                  <a:cubicBezTo>
                    <a:pt x="1443" y="19636"/>
                    <a:pt x="1554" y="23407"/>
                    <a:pt x="1887" y="27179"/>
                  </a:cubicBezTo>
                  <a:cubicBezTo>
                    <a:pt x="1887" y="27512"/>
                    <a:pt x="1887" y="27845"/>
                    <a:pt x="1998" y="28288"/>
                  </a:cubicBezTo>
                  <a:cubicBezTo>
                    <a:pt x="2109" y="28621"/>
                    <a:pt x="2663" y="28843"/>
                    <a:pt x="2885" y="28843"/>
                  </a:cubicBezTo>
                  <a:cubicBezTo>
                    <a:pt x="3107" y="28732"/>
                    <a:pt x="3440" y="28399"/>
                    <a:pt x="3440" y="28288"/>
                  </a:cubicBezTo>
                  <a:lnTo>
                    <a:pt x="3440" y="25626"/>
                  </a:lnTo>
                  <a:lnTo>
                    <a:pt x="3329" y="25737"/>
                  </a:lnTo>
                  <a:cubicBezTo>
                    <a:pt x="2996" y="18970"/>
                    <a:pt x="2552" y="12314"/>
                    <a:pt x="2109" y="5547"/>
                  </a:cubicBezTo>
                  <a:cubicBezTo>
                    <a:pt x="1998" y="4105"/>
                    <a:pt x="1887" y="2663"/>
                    <a:pt x="1776" y="1221"/>
                  </a:cubicBezTo>
                  <a:cubicBezTo>
                    <a:pt x="1776" y="999"/>
                    <a:pt x="1665" y="666"/>
                    <a:pt x="1554" y="444"/>
                  </a:cubicBezTo>
                  <a:cubicBezTo>
                    <a:pt x="1443" y="223"/>
                    <a:pt x="1221" y="112"/>
                    <a:pt x="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2"/>
            <p:cNvSpPr/>
            <p:nvPr/>
          </p:nvSpPr>
          <p:spPr>
            <a:xfrm>
              <a:off x="3636650" y="2592100"/>
              <a:ext cx="44400" cy="92625"/>
            </a:xfrm>
            <a:custGeom>
              <a:avLst/>
              <a:gdLst/>
              <a:ahLst/>
              <a:cxnLst/>
              <a:rect l="l" t="t" r="r" b="b"/>
              <a:pathLst>
                <a:path w="1776" h="3705" extrusionOk="0">
                  <a:moveTo>
                    <a:pt x="910" y="0"/>
                  </a:moveTo>
                  <a:cubicBezTo>
                    <a:pt x="866" y="0"/>
                    <a:pt x="821" y="7"/>
                    <a:pt x="777" y="22"/>
                  </a:cubicBezTo>
                  <a:cubicBezTo>
                    <a:pt x="444" y="22"/>
                    <a:pt x="222" y="244"/>
                    <a:pt x="222" y="577"/>
                  </a:cubicBezTo>
                  <a:cubicBezTo>
                    <a:pt x="0" y="1353"/>
                    <a:pt x="0" y="2241"/>
                    <a:pt x="222" y="3128"/>
                  </a:cubicBezTo>
                  <a:cubicBezTo>
                    <a:pt x="222" y="3416"/>
                    <a:pt x="555" y="3705"/>
                    <a:pt x="860" y="3705"/>
                  </a:cubicBezTo>
                  <a:cubicBezTo>
                    <a:pt x="908" y="3705"/>
                    <a:pt x="954" y="3698"/>
                    <a:pt x="999" y="3683"/>
                  </a:cubicBezTo>
                  <a:cubicBezTo>
                    <a:pt x="1332" y="3572"/>
                    <a:pt x="1553" y="3350"/>
                    <a:pt x="1664" y="3128"/>
                  </a:cubicBezTo>
                  <a:cubicBezTo>
                    <a:pt x="1664" y="2795"/>
                    <a:pt x="1775" y="2463"/>
                    <a:pt x="1775" y="2130"/>
                  </a:cubicBezTo>
                  <a:cubicBezTo>
                    <a:pt x="1664" y="1686"/>
                    <a:pt x="1664" y="1131"/>
                    <a:pt x="1553" y="577"/>
                  </a:cubicBezTo>
                  <a:cubicBezTo>
                    <a:pt x="1457" y="288"/>
                    <a:pt x="1195"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42"/>
          <p:cNvGrpSpPr/>
          <p:nvPr/>
        </p:nvGrpSpPr>
        <p:grpSpPr>
          <a:xfrm rot="-1317813">
            <a:off x="635710" y="335985"/>
            <a:ext cx="1569443" cy="450088"/>
            <a:chOff x="230550" y="1790725"/>
            <a:chExt cx="6833500" cy="1959725"/>
          </a:xfrm>
        </p:grpSpPr>
        <p:sp>
          <p:nvSpPr>
            <p:cNvPr id="1137" name="Google Shape;1137;p42"/>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2"/>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2"/>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42"/>
          <p:cNvGrpSpPr/>
          <p:nvPr/>
        </p:nvGrpSpPr>
        <p:grpSpPr>
          <a:xfrm rot="2221467" flipH="1">
            <a:off x="2943900" y="3871841"/>
            <a:ext cx="500059" cy="1171183"/>
            <a:chOff x="2672050" y="238125"/>
            <a:chExt cx="2175675" cy="5095625"/>
          </a:xfrm>
        </p:grpSpPr>
        <p:sp>
          <p:nvSpPr>
            <p:cNvPr id="1152" name="Google Shape;1152;p42"/>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2"/>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42"/>
          <p:cNvGrpSpPr/>
          <p:nvPr/>
        </p:nvGrpSpPr>
        <p:grpSpPr>
          <a:xfrm>
            <a:off x="2185569" y="2113399"/>
            <a:ext cx="891083" cy="1004502"/>
            <a:chOff x="1462300" y="238775"/>
            <a:chExt cx="4518675" cy="5093825"/>
          </a:xfrm>
        </p:grpSpPr>
        <p:sp>
          <p:nvSpPr>
            <p:cNvPr id="1156" name="Google Shape;1156;p42"/>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2"/>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2"/>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2"/>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2"/>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2"/>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2"/>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2"/>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2"/>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2"/>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2"/>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2"/>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2"/>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2"/>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2"/>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2"/>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2"/>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42"/>
          <p:cNvGrpSpPr/>
          <p:nvPr/>
        </p:nvGrpSpPr>
        <p:grpSpPr>
          <a:xfrm rot="3271348">
            <a:off x="2601143" y="1049307"/>
            <a:ext cx="736216" cy="637828"/>
            <a:chOff x="607750" y="239800"/>
            <a:chExt cx="6043675" cy="5236000"/>
          </a:xfrm>
        </p:grpSpPr>
        <p:sp>
          <p:nvSpPr>
            <p:cNvPr id="1174" name="Google Shape;1174;p42"/>
            <p:cNvSpPr/>
            <p:nvPr/>
          </p:nvSpPr>
          <p:spPr>
            <a:xfrm>
              <a:off x="961625" y="578925"/>
              <a:ext cx="5398375" cy="4718025"/>
            </a:xfrm>
            <a:custGeom>
              <a:avLst/>
              <a:gdLst/>
              <a:ahLst/>
              <a:cxnLst/>
              <a:rect l="l" t="t" r="r" b="b"/>
              <a:pathLst>
                <a:path w="215935" h="188721" extrusionOk="0">
                  <a:moveTo>
                    <a:pt x="84417" y="0"/>
                  </a:moveTo>
                  <a:cubicBezTo>
                    <a:pt x="81066" y="0"/>
                    <a:pt x="77827" y="1001"/>
                    <a:pt x="75217" y="3299"/>
                  </a:cubicBezTo>
                  <a:cubicBezTo>
                    <a:pt x="69943" y="8017"/>
                    <a:pt x="69388" y="16066"/>
                    <a:pt x="69388" y="23282"/>
                  </a:cubicBezTo>
                  <a:lnTo>
                    <a:pt x="68278" y="90727"/>
                  </a:lnTo>
                  <a:lnTo>
                    <a:pt x="66058" y="85176"/>
                  </a:lnTo>
                  <a:cubicBezTo>
                    <a:pt x="65350" y="92956"/>
                    <a:pt x="57033" y="96931"/>
                    <a:pt x="49101" y="96931"/>
                  </a:cubicBezTo>
                  <a:cubicBezTo>
                    <a:pt x="47695" y="96931"/>
                    <a:pt x="46301" y="96806"/>
                    <a:pt x="44964" y="96555"/>
                  </a:cubicBezTo>
                  <a:cubicBezTo>
                    <a:pt x="36360" y="95167"/>
                    <a:pt x="28033" y="90449"/>
                    <a:pt x="18874" y="90449"/>
                  </a:cubicBezTo>
                  <a:cubicBezTo>
                    <a:pt x="9993" y="90449"/>
                    <a:pt x="1" y="98776"/>
                    <a:pt x="3331" y="107102"/>
                  </a:cubicBezTo>
                  <a:cubicBezTo>
                    <a:pt x="5659" y="113051"/>
                    <a:pt x="12567" y="114902"/>
                    <a:pt x="18887" y="114902"/>
                  </a:cubicBezTo>
                  <a:cubicBezTo>
                    <a:pt x="19349" y="114902"/>
                    <a:pt x="19808" y="114892"/>
                    <a:pt x="20262" y="114874"/>
                  </a:cubicBezTo>
                  <a:cubicBezTo>
                    <a:pt x="22800" y="114874"/>
                    <a:pt x="25418" y="114712"/>
                    <a:pt x="27994" y="114712"/>
                  </a:cubicBezTo>
                  <a:cubicBezTo>
                    <a:pt x="32180" y="114712"/>
                    <a:pt x="36254" y="115138"/>
                    <a:pt x="39690" y="117371"/>
                  </a:cubicBezTo>
                  <a:cubicBezTo>
                    <a:pt x="49405" y="123200"/>
                    <a:pt x="47462" y="137633"/>
                    <a:pt x="45241" y="148735"/>
                  </a:cubicBezTo>
                  <a:cubicBezTo>
                    <a:pt x="43021" y="159837"/>
                    <a:pt x="43576" y="175102"/>
                    <a:pt x="53846" y="178710"/>
                  </a:cubicBezTo>
                  <a:cubicBezTo>
                    <a:pt x="55326" y="179255"/>
                    <a:pt x="56791" y="179506"/>
                    <a:pt x="58228" y="179506"/>
                  </a:cubicBezTo>
                  <a:cubicBezTo>
                    <a:pt x="67027" y="179506"/>
                    <a:pt x="74808" y="170130"/>
                    <a:pt x="79103" y="161779"/>
                  </a:cubicBezTo>
                  <a:cubicBezTo>
                    <a:pt x="84201" y="152388"/>
                    <a:pt x="91374" y="140922"/>
                    <a:pt x="101625" y="140922"/>
                  </a:cubicBezTo>
                  <a:cubicBezTo>
                    <a:pt x="101978" y="140922"/>
                    <a:pt x="102334" y="140935"/>
                    <a:pt x="102694" y="140963"/>
                  </a:cubicBezTo>
                  <a:cubicBezTo>
                    <a:pt x="113796" y="141796"/>
                    <a:pt x="119347" y="154286"/>
                    <a:pt x="122400" y="164832"/>
                  </a:cubicBezTo>
                  <a:cubicBezTo>
                    <a:pt x="125731" y="175379"/>
                    <a:pt x="131282" y="187869"/>
                    <a:pt x="142106" y="188702"/>
                  </a:cubicBezTo>
                  <a:cubicBezTo>
                    <a:pt x="142356" y="188714"/>
                    <a:pt x="142604" y="188720"/>
                    <a:pt x="142850" y="188720"/>
                  </a:cubicBezTo>
                  <a:cubicBezTo>
                    <a:pt x="153531" y="188720"/>
                    <a:pt x="160493" y="177085"/>
                    <a:pt x="163478" y="166775"/>
                  </a:cubicBezTo>
                  <a:cubicBezTo>
                    <a:pt x="169029" y="145126"/>
                    <a:pt x="168196" y="120424"/>
                    <a:pt x="183184" y="104327"/>
                  </a:cubicBezTo>
                  <a:cubicBezTo>
                    <a:pt x="189290" y="97388"/>
                    <a:pt x="197339" y="92947"/>
                    <a:pt x="204000" y="86841"/>
                  </a:cubicBezTo>
                  <a:cubicBezTo>
                    <a:pt x="210661" y="80735"/>
                    <a:pt x="215934" y="71853"/>
                    <a:pt x="213992" y="63249"/>
                  </a:cubicBezTo>
                  <a:cubicBezTo>
                    <a:pt x="211494" y="55200"/>
                    <a:pt x="204833" y="49372"/>
                    <a:pt x="196784" y="48262"/>
                  </a:cubicBezTo>
                  <a:cubicBezTo>
                    <a:pt x="194451" y="47951"/>
                    <a:pt x="192141" y="47792"/>
                    <a:pt x="189852" y="47792"/>
                  </a:cubicBezTo>
                  <a:cubicBezTo>
                    <a:pt x="183970" y="47792"/>
                    <a:pt x="178231" y="48839"/>
                    <a:pt x="172637" y="51037"/>
                  </a:cubicBezTo>
                  <a:cubicBezTo>
                    <a:pt x="162084" y="54676"/>
                    <a:pt x="150339" y="59388"/>
                    <a:pt x="139590" y="59388"/>
                  </a:cubicBezTo>
                  <a:cubicBezTo>
                    <a:pt x="133941" y="59388"/>
                    <a:pt x="128568" y="58087"/>
                    <a:pt x="123788" y="54645"/>
                  </a:cubicBezTo>
                  <a:cubicBezTo>
                    <a:pt x="116572" y="49372"/>
                    <a:pt x="113241" y="40213"/>
                    <a:pt x="110466" y="31609"/>
                  </a:cubicBezTo>
                  <a:cubicBezTo>
                    <a:pt x="107968" y="22727"/>
                    <a:pt x="105747" y="13568"/>
                    <a:pt x="99641" y="6907"/>
                  </a:cubicBezTo>
                  <a:cubicBezTo>
                    <a:pt x="95832" y="2752"/>
                    <a:pt x="89972" y="0"/>
                    <a:pt x="84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2"/>
            <p:cNvSpPr/>
            <p:nvPr/>
          </p:nvSpPr>
          <p:spPr>
            <a:xfrm>
              <a:off x="607750" y="239800"/>
              <a:ext cx="6043675" cy="5236000"/>
            </a:xfrm>
            <a:custGeom>
              <a:avLst/>
              <a:gdLst/>
              <a:ahLst/>
              <a:cxnLst/>
              <a:rect l="l" t="t" r="r" b="b"/>
              <a:pathLst>
                <a:path w="241747" h="209440" extrusionOk="0">
                  <a:moveTo>
                    <a:pt x="102026" y="4234"/>
                  </a:moveTo>
                  <a:cubicBezTo>
                    <a:pt x="106090" y="4234"/>
                    <a:pt x="110104" y="5645"/>
                    <a:pt x="113241" y="8259"/>
                  </a:cubicBezTo>
                  <a:cubicBezTo>
                    <a:pt x="117682" y="11868"/>
                    <a:pt x="121290" y="16308"/>
                    <a:pt x="123510" y="21582"/>
                  </a:cubicBezTo>
                  <a:cubicBezTo>
                    <a:pt x="126563" y="27688"/>
                    <a:pt x="128784" y="34072"/>
                    <a:pt x="129617" y="41010"/>
                  </a:cubicBezTo>
                  <a:cubicBezTo>
                    <a:pt x="130449" y="46284"/>
                    <a:pt x="131282" y="51280"/>
                    <a:pt x="132392" y="56553"/>
                  </a:cubicBezTo>
                  <a:cubicBezTo>
                    <a:pt x="132947" y="59329"/>
                    <a:pt x="133780" y="62104"/>
                    <a:pt x="134890" y="64880"/>
                  </a:cubicBezTo>
                  <a:cubicBezTo>
                    <a:pt x="137489" y="70598"/>
                    <a:pt x="143253" y="74369"/>
                    <a:pt x="149445" y="74369"/>
                  </a:cubicBezTo>
                  <a:cubicBezTo>
                    <a:pt x="149865" y="74369"/>
                    <a:pt x="150287" y="74352"/>
                    <a:pt x="150710" y="74316"/>
                  </a:cubicBezTo>
                  <a:cubicBezTo>
                    <a:pt x="155151" y="73761"/>
                    <a:pt x="159592" y="72651"/>
                    <a:pt x="164033" y="70708"/>
                  </a:cubicBezTo>
                  <a:cubicBezTo>
                    <a:pt x="169861" y="68210"/>
                    <a:pt x="175690" y="65990"/>
                    <a:pt x="181518" y="63769"/>
                  </a:cubicBezTo>
                  <a:cubicBezTo>
                    <a:pt x="186514" y="61827"/>
                    <a:pt x="191510" y="60161"/>
                    <a:pt x="196784" y="59051"/>
                  </a:cubicBezTo>
                  <a:cubicBezTo>
                    <a:pt x="199298" y="58567"/>
                    <a:pt x="201880" y="58320"/>
                    <a:pt x="204471" y="58320"/>
                  </a:cubicBezTo>
                  <a:cubicBezTo>
                    <a:pt x="209315" y="58320"/>
                    <a:pt x="214189" y="59186"/>
                    <a:pt x="218710" y="60994"/>
                  </a:cubicBezTo>
                  <a:cubicBezTo>
                    <a:pt x="226759" y="64325"/>
                    <a:pt x="232865" y="71541"/>
                    <a:pt x="234530" y="80145"/>
                  </a:cubicBezTo>
                  <a:cubicBezTo>
                    <a:pt x="237583" y="88471"/>
                    <a:pt x="234253" y="97908"/>
                    <a:pt x="226481" y="102904"/>
                  </a:cubicBezTo>
                  <a:cubicBezTo>
                    <a:pt x="223428" y="104847"/>
                    <a:pt x="220098" y="107067"/>
                    <a:pt x="216767" y="109288"/>
                  </a:cubicBezTo>
                  <a:cubicBezTo>
                    <a:pt x="212326" y="112341"/>
                    <a:pt x="207608" y="115394"/>
                    <a:pt x="202890" y="118447"/>
                  </a:cubicBezTo>
                  <a:cubicBezTo>
                    <a:pt x="198449" y="121500"/>
                    <a:pt x="194286" y="125108"/>
                    <a:pt x="190400" y="129271"/>
                  </a:cubicBezTo>
                  <a:cubicBezTo>
                    <a:pt x="186514" y="133434"/>
                    <a:pt x="184294" y="138708"/>
                    <a:pt x="184294" y="144259"/>
                  </a:cubicBezTo>
                  <a:cubicBezTo>
                    <a:pt x="184016" y="150642"/>
                    <a:pt x="183739" y="157304"/>
                    <a:pt x="183184" y="163687"/>
                  </a:cubicBezTo>
                  <a:cubicBezTo>
                    <a:pt x="182351" y="174789"/>
                    <a:pt x="178188" y="185614"/>
                    <a:pt x="170971" y="194218"/>
                  </a:cubicBezTo>
                  <a:cubicBezTo>
                    <a:pt x="167918" y="198103"/>
                    <a:pt x="164033" y="200879"/>
                    <a:pt x="159869" y="203099"/>
                  </a:cubicBezTo>
                  <a:cubicBezTo>
                    <a:pt x="157751" y="204285"/>
                    <a:pt x="155478" y="204851"/>
                    <a:pt x="153255" y="204851"/>
                  </a:cubicBezTo>
                  <a:cubicBezTo>
                    <a:pt x="148195" y="204851"/>
                    <a:pt x="143395" y="201922"/>
                    <a:pt x="141274" y="196716"/>
                  </a:cubicBezTo>
                  <a:cubicBezTo>
                    <a:pt x="140996" y="196438"/>
                    <a:pt x="140996" y="195883"/>
                    <a:pt x="140719" y="195606"/>
                  </a:cubicBezTo>
                  <a:cubicBezTo>
                    <a:pt x="137665" y="187834"/>
                    <a:pt x="135445" y="179508"/>
                    <a:pt x="134335" y="171181"/>
                  </a:cubicBezTo>
                  <a:cubicBezTo>
                    <a:pt x="133780" y="170904"/>
                    <a:pt x="133225" y="170626"/>
                    <a:pt x="132670" y="170071"/>
                  </a:cubicBezTo>
                  <a:cubicBezTo>
                    <a:pt x="130727" y="167573"/>
                    <a:pt x="129061" y="164798"/>
                    <a:pt x="127119" y="162300"/>
                  </a:cubicBezTo>
                  <a:cubicBezTo>
                    <a:pt x="124093" y="160354"/>
                    <a:pt x="120562" y="159251"/>
                    <a:pt x="117050" y="159251"/>
                  </a:cubicBezTo>
                  <a:cubicBezTo>
                    <a:pt x="116053" y="159251"/>
                    <a:pt x="115056" y="159340"/>
                    <a:pt x="114074" y="159524"/>
                  </a:cubicBezTo>
                  <a:cubicBezTo>
                    <a:pt x="109911" y="160079"/>
                    <a:pt x="106025" y="162300"/>
                    <a:pt x="103804" y="165908"/>
                  </a:cubicBezTo>
                  <a:cubicBezTo>
                    <a:pt x="101862" y="168683"/>
                    <a:pt x="100474" y="171736"/>
                    <a:pt x="98809" y="174789"/>
                  </a:cubicBezTo>
                  <a:cubicBezTo>
                    <a:pt x="96588" y="178675"/>
                    <a:pt x="93813" y="182561"/>
                    <a:pt x="90482" y="185614"/>
                  </a:cubicBezTo>
                  <a:cubicBezTo>
                    <a:pt x="85929" y="190622"/>
                    <a:pt x="79695" y="193203"/>
                    <a:pt x="73158" y="193203"/>
                  </a:cubicBezTo>
                  <a:cubicBezTo>
                    <a:pt x="71726" y="193203"/>
                    <a:pt x="70280" y="193079"/>
                    <a:pt x="68833" y="192830"/>
                  </a:cubicBezTo>
                  <a:cubicBezTo>
                    <a:pt x="60507" y="191720"/>
                    <a:pt x="54678" y="183948"/>
                    <a:pt x="56343" y="175622"/>
                  </a:cubicBezTo>
                  <a:cubicBezTo>
                    <a:pt x="56899" y="172569"/>
                    <a:pt x="57731" y="169793"/>
                    <a:pt x="58564" y="167295"/>
                  </a:cubicBezTo>
                  <a:cubicBezTo>
                    <a:pt x="59674" y="163687"/>
                    <a:pt x="61062" y="160357"/>
                    <a:pt x="62172" y="156749"/>
                  </a:cubicBezTo>
                  <a:cubicBezTo>
                    <a:pt x="62727" y="154806"/>
                    <a:pt x="63282" y="152585"/>
                    <a:pt x="63560" y="150365"/>
                  </a:cubicBezTo>
                  <a:cubicBezTo>
                    <a:pt x="64947" y="143149"/>
                    <a:pt x="60229" y="135932"/>
                    <a:pt x="53013" y="134545"/>
                  </a:cubicBezTo>
                  <a:cubicBezTo>
                    <a:pt x="49127" y="133712"/>
                    <a:pt x="45241" y="133434"/>
                    <a:pt x="41633" y="133434"/>
                  </a:cubicBezTo>
                  <a:cubicBezTo>
                    <a:pt x="39968" y="133527"/>
                    <a:pt x="38334" y="133558"/>
                    <a:pt x="36709" y="133558"/>
                  </a:cubicBezTo>
                  <a:cubicBezTo>
                    <a:pt x="33461" y="133558"/>
                    <a:pt x="30254" y="133434"/>
                    <a:pt x="26923" y="133434"/>
                  </a:cubicBezTo>
                  <a:cubicBezTo>
                    <a:pt x="23315" y="133434"/>
                    <a:pt x="19429" y="132602"/>
                    <a:pt x="15821" y="131214"/>
                  </a:cubicBezTo>
                  <a:cubicBezTo>
                    <a:pt x="7772" y="128994"/>
                    <a:pt x="4997" y="119002"/>
                    <a:pt x="10825" y="113173"/>
                  </a:cubicBezTo>
                  <a:cubicBezTo>
                    <a:pt x="16992" y="106058"/>
                    <a:pt x="24171" y="101375"/>
                    <a:pt x="33403" y="101375"/>
                  </a:cubicBezTo>
                  <a:cubicBezTo>
                    <a:pt x="34975" y="101375"/>
                    <a:pt x="36607" y="101511"/>
                    <a:pt x="38303" y="101794"/>
                  </a:cubicBezTo>
                  <a:cubicBezTo>
                    <a:pt x="42743" y="102626"/>
                    <a:pt x="47184" y="103459"/>
                    <a:pt x="51625" y="104292"/>
                  </a:cubicBezTo>
                  <a:cubicBezTo>
                    <a:pt x="53687" y="104609"/>
                    <a:pt x="55726" y="104767"/>
                    <a:pt x="57736" y="104767"/>
                  </a:cubicBezTo>
                  <a:cubicBezTo>
                    <a:pt x="62761" y="104767"/>
                    <a:pt x="67604" y="103776"/>
                    <a:pt x="72164" y="101794"/>
                  </a:cubicBezTo>
                  <a:cubicBezTo>
                    <a:pt x="75217" y="100684"/>
                    <a:pt x="77715" y="98463"/>
                    <a:pt x="79102" y="95688"/>
                  </a:cubicBezTo>
                  <a:cubicBezTo>
                    <a:pt x="81045" y="90969"/>
                    <a:pt x="82156" y="85973"/>
                    <a:pt x="81878" y="80978"/>
                  </a:cubicBezTo>
                  <a:cubicBezTo>
                    <a:pt x="81323" y="70153"/>
                    <a:pt x="80213" y="59329"/>
                    <a:pt x="78270" y="48504"/>
                  </a:cubicBezTo>
                  <a:cubicBezTo>
                    <a:pt x="76605" y="40455"/>
                    <a:pt x="76882" y="32129"/>
                    <a:pt x="79102" y="24357"/>
                  </a:cubicBezTo>
                  <a:cubicBezTo>
                    <a:pt x="80768" y="15753"/>
                    <a:pt x="86874" y="8815"/>
                    <a:pt x="94923" y="5762"/>
                  </a:cubicBezTo>
                  <a:cubicBezTo>
                    <a:pt x="97194" y="4729"/>
                    <a:pt x="99619" y="4234"/>
                    <a:pt x="102026" y="4234"/>
                  </a:cubicBezTo>
                  <a:close/>
                  <a:moveTo>
                    <a:pt x="102048" y="1"/>
                  </a:moveTo>
                  <a:cubicBezTo>
                    <a:pt x="99252" y="1"/>
                    <a:pt x="96446" y="525"/>
                    <a:pt x="93813" y="1598"/>
                  </a:cubicBezTo>
                  <a:cubicBezTo>
                    <a:pt x="86596" y="4096"/>
                    <a:pt x="81045" y="9092"/>
                    <a:pt x="77715" y="15753"/>
                  </a:cubicBezTo>
                  <a:cubicBezTo>
                    <a:pt x="75217" y="20749"/>
                    <a:pt x="73829" y="25745"/>
                    <a:pt x="73274" y="31296"/>
                  </a:cubicBezTo>
                  <a:cubicBezTo>
                    <a:pt x="72996" y="37957"/>
                    <a:pt x="73274" y="44618"/>
                    <a:pt x="74384" y="51557"/>
                  </a:cubicBezTo>
                  <a:cubicBezTo>
                    <a:pt x="75217" y="57386"/>
                    <a:pt x="76049" y="63492"/>
                    <a:pt x="76882" y="69320"/>
                  </a:cubicBezTo>
                  <a:lnTo>
                    <a:pt x="76882" y="69876"/>
                  </a:lnTo>
                  <a:cubicBezTo>
                    <a:pt x="77160" y="74316"/>
                    <a:pt x="77437" y="78480"/>
                    <a:pt x="77715" y="82920"/>
                  </a:cubicBezTo>
                  <a:cubicBezTo>
                    <a:pt x="77992" y="86529"/>
                    <a:pt x="77160" y="90137"/>
                    <a:pt x="75772" y="93190"/>
                  </a:cubicBezTo>
                  <a:cubicBezTo>
                    <a:pt x="74662" y="95688"/>
                    <a:pt x="72441" y="97630"/>
                    <a:pt x="69943" y="98463"/>
                  </a:cubicBezTo>
                  <a:cubicBezTo>
                    <a:pt x="66244" y="100021"/>
                    <a:pt x="62271" y="100896"/>
                    <a:pt x="58216" y="100896"/>
                  </a:cubicBezTo>
                  <a:cubicBezTo>
                    <a:pt x="56492" y="100896"/>
                    <a:pt x="54752" y="100737"/>
                    <a:pt x="53013" y="100406"/>
                  </a:cubicBezTo>
                  <a:cubicBezTo>
                    <a:pt x="48294" y="99573"/>
                    <a:pt x="43576" y="98741"/>
                    <a:pt x="38580" y="97908"/>
                  </a:cubicBezTo>
                  <a:cubicBezTo>
                    <a:pt x="36898" y="97646"/>
                    <a:pt x="35262" y="97521"/>
                    <a:pt x="33668" y="97521"/>
                  </a:cubicBezTo>
                  <a:cubicBezTo>
                    <a:pt x="23430" y="97521"/>
                    <a:pt x="14977" y="102712"/>
                    <a:pt x="7772" y="110398"/>
                  </a:cubicBezTo>
                  <a:cubicBezTo>
                    <a:pt x="1" y="118724"/>
                    <a:pt x="3887" y="132602"/>
                    <a:pt x="14711" y="135655"/>
                  </a:cubicBezTo>
                  <a:cubicBezTo>
                    <a:pt x="18597" y="137043"/>
                    <a:pt x="22760" y="137875"/>
                    <a:pt x="26923" y="138153"/>
                  </a:cubicBezTo>
                  <a:cubicBezTo>
                    <a:pt x="31642" y="138153"/>
                    <a:pt x="36360" y="138430"/>
                    <a:pt x="41356" y="138430"/>
                  </a:cubicBezTo>
                  <a:cubicBezTo>
                    <a:pt x="42188" y="138361"/>
                    <a:pt x="43021" y="138326"/>
                    <a:pt x="43854" y="138326"/>
                  </a:cubicBezTo>
                  <a:cubicBezTo>
                    <a:pt x="46352" y="138326"/>
                    <a:pt x="48850" y="138638"/>
                    <a:pt x="51348" y="139263"/>
                  </a:cubicBezTo>
                  <a:cubicBezTo>
                    <a:pt x="58009" y="140651"/>
                    <a:pt x="60784" y="144814"/>
                    <a:pt x="59396" y="151475"/>
                  </a:cubicBezTo>
                  <a:cubicBezTo>
                    <a:pt x="58564" y="155361"/>
                    <a:pt x="57176" y="159247"/>
                    <a:pt x="56066" y="163132"/>
                  </a:cubicBezTo>
                  <a:cubicBezTo>
                    <a:pt x="54678" y="166740"/>
                    <a:pt x="53568" y="170626"/>
                    <a:pt x="52458" y="174234"/>
                  </a:cubicBezTo>
                  <a:cubicBezTo>
                    <a:pt x="49960" y="185614"/>
                    <a:pt x="57731" y="196716"/>
                    <a:pt x="69388" y="197826"/>
                  </a:cubicBezTo>
                  <a:cubicBezTo>
                    <a:pt x="70206" y="197900"/>
                    <a:pt x="71024" y="197935"/>
                    <a:pt x="71842" y="197935"/>
                  </a:cubicBezTo>
                  <a:cubicBezTo>
                    <a:pt x="74077" y="197935"/>
                    <a:pt x="76312" y="197677"/>
                    <a:pt x="78547" y="197271"/>
                  </a:cubicBezTo>
                  <a:cubicBezTo>
                    <a:pt x="86874" y="195606"/>
                    <a:pt x="94090" y="190610"/>
                    <a:pt x="98531" y="183671"/>
                  </a:cubicBezTo>
                  <a:cubicBezTo>
                    <a:pt x="101306" y="179230"/>
                    <a:pt x="103804" y="174512"/>
                    <a:pt x="106857" y="170071"/>
                  </a:cubicBezTo>
                  <a:cubicBezTo>
                    <a:pt x="108956" y="165734"/>
                    <a:pt x="113030" y="163583"/>
                    <a:pt x="117158" y="163583"/>
                  </a:cubicBezTo>
                  <a:cubicBezTo>
                    <a:pt x="121219" y="163583"/>
                    <a:pt x="125334" y="165664"/>
                    <a:pt x="127674" y="169793"/>
                  </a:cubicBezTo>
                  <a:cubicBezTo>
                    <a:pt x="128784" y="171736"/>
                    <a:pt x="129894" y="173957"/>
                    <a:pt x="130449" y="176455"/>
                  </a:cubicBezTo>
                  <a:cubicBezTo>
                    <a:pt x="131559" y="179230"/>
                    <a:pt x="132114" y="182283"/>
                    <a:pt x="132947" y="185336"/>
                  </a:cubicBezTo>
                  <a:cubicBezTo>
                    <a:pt x="134057" y="190610"/>
                    <a:pt x="136000" y="195606"/>
                    <a:pt x="138498" y="200324"/>
                  </a:cubicBezTo>
                  <a:cubicBezTo>
                    <a:pt x="141284" y="206094"/>
                    <a:pt x="147065" y="209439"/>
                    <a:pt x="153081" y="209439"/>
                  </a:cubicBezTo>
                  <a:cubicBezTo>
                    <a:pt x="155456" y="209439"/>
                    <a:pt x="157868" y="208918"/>
                    <a:pt x="160147" y="207818"/>
                  </a:cubicBezTo>
                  <a:cubicBezTo>
                    <a:pt x="167363" y="205042"/>
                    <a:pt x="173469" y="199769"/>
                    <a:pt x="177355" y="193108"/>
                  </a:cubicBezTo>
                  <a:cubicBezTo>
                    <a:pt x="182073" y="186169"/>
                    <a:pt x="185404" y="178120"/>
                    <a:pt x="186792" y="169793"/>
                  </a:cubicBezTo>
                  <a:cubicBezTo>
                    <a:pt x="187902" y="162022"/>
                    <a:pt x="188457" y="154528"/>
                    <a:pt x="188179" y="146757"/>
                  </a:cubicBezTo>
                  <a:cubicBezTo>
                    <a:pt x="188457" y="140096"/>
                    <a:pt x="191233" y="133989"/>
                    <a:pt x="196228" y="129549"/>
                  </a:cubicBezTo>
                  <a:cubicBezTo>
                    <a:pt x="202057" y="124553"/>
                    <a:pt x="208441" y="119834"/>
                    <a:pt x="215102" y="115671"/>
                  </a:cubicBezTo>
                  <a:cubicBezTo>
                    <a:pt x="219265" y="113173"/>
                    <a:pt x="223428" y="110398"/>
                    <a:pt x="227592" y="107622"/>
                  </a:cubicBezTo>
                  <a:cubicBezTo>
                    <a:pt x="230922" y="105124"/>
                    <a:pt x="233698" y="102349"/>
                    <a:pt x="236196" y="99296"/>
                  </a:cubicBezTo>
                  <a:cubicBezTo>
                    <a:pt x="237861" y="97075"/>
                    <a:pt x="239249" y="94300"/>
                    <a:pt x="239526" y="91524"/>
                  </a:cubicBezTo>
                  <a:cubicBezTo>
                    <a:pt x="241747" y="75427"/>
                    <a:pt x="232032" y="60439"/>
                    <a:pt x="216767" y="55720"/>
                  </a:cubicBezTo>
                  <a:cubicBezTo>
                    <a:pt x="212744" y="54637"/>
                    <a:pt x="208722" y="54072"/>
                    <a:pt x="204699" y="54072"/>
                  </a:cubicBezTo>
                  <a:cubicBezTo>
                    <a:pt x="201506" y="54072"/>
                    <a:pt x="198312" y="54428"/>
                    <a:pt x="195118" y="55165"/>
                  </a:cubicBezTo>
                  <a:cubicBezTo>
                    <a:pt x="189290" y="56553"/>
                    <a:pt x="183461" y="58218"/>
                    <a:pt x="177910" y="60439"/>
                  </a:cubicBezTo>
                  <a:cubicBezTo>
                    <a:pt x="170694" y="63214"/>
                    <a:pt x="164033" y="66267"/>
                    <a:pt x="156816" y="68210"/>
                  </a:cubicBezTo>
                  <a:cubicBezTo>
                    <a:pt x="154596" y="68765"/>
                    <a:pt x="152653" y="69320"/>
                    <a:pt x="150433" y="69598"/>
                  </a:cubicBezTo>
                  <a:cubicBezTo>
                    <a:pt x="150007" y="69645"/>
                    <a:pt x="149582" y="69668"/>
                    <a:pt x="149158" y="69668"/>
                  </a:cubicBezTo>
                  <a:cubicBezTo>
                    <a:pt x="144608" y="69668"/>
                    <a:pt x="140276" y="66999"/>
                    <a:pt x="138498" y="62937"/>
                  </a:cubicBezTo>
                  <a:cubicBezTo>
                    <a:pt x="137388" y="60439"/>
                    <a:pt x="136555" y="57941"/>
                    <a:pt x="136278" y="55165"/>
                  </a:cubicBezTo>
                  <a:cubicBezTo>
                    <a:pt x="135445" y="50169"/>
                    <a:pt x="134612" y="45174"/>
                    <a:pt x="133780" y="40178"/>
                  </a:cubicBezTo>
                  <a:cubicBezTo>
                    <a:pt x="132947" y="34349"/>
                    <a:pt x="131282" y="28798"/>
                    <a:pt x="129061" y="23525"/>
                  </a:cubicBezTo>
                  <a:cubicBezTo>
                    <a:pt x="126563" y="16586"/>
                    <a:pt x="122123" y="10202"/>
                    <a:pt x="116294" y="5206"/>
                  </a:cubicBezTo>
                  <a:cubicBezTo>
                    <a:pt x="112334" y="1786"/>
                    <a:pt x="107207" y="1"/>
                    <a:pt x="10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2"/>
            <p:cNvSpPr/>
            <p:nvPr/>
          </p:nvSpPr>
          <p:spPr>
            <a:xfrm>
              <a:off x="3570600" y="1294525"/>
              <a:ext cx="2255125" cy="1014825"/>
            </a:xfrm>
            <a:custGeom>
              <a:avLst/>
              <a:gdLst/>
              <a:ahLst/>
              <a:cxnLst/>
              <a:rect l="l" t="t" r="r" b="b"/>
              <a:pathLst>
                <a:path w="90205" h="40593" extrusionOk="0">
                  <a:moveTo>
                    <a:pt x="1423" y="1"/>
                  </a:moveTo>
                  <a:cubicBezTo>
                    <a:pt x="1180" y="1"/>
                    <a:pt x="972" y="70"/>
                    <a:pt x="833" y="209"/>
                  </a:cubicBezTo>
                  <a:cubicBezTo>
                    <a:pt x="278" y="487"/>
                    <a:pt x="1" y="764"/>
                    <a:pt x="1" y="1319"/>
                  </a:cubicBezTo>
                  <a:cubicBezTo>
                    <a:pt x="1" y="2152"/>
                    <a:pt x="278" y="3262"/>
                    <a:pt x="556" y="4095"/>
                  </a:cubicBezTo>
                  <a:cubicBezTo>
                    <a:pt x="1943" y="7703"/>
                    <a:pt x="3054" y="11311"/>
                    <a:pt x="3886" y="14919"/>
                  </a:cubicBezTo>
                  <a:cubicBezTo>
                    <a:pt x="5274" y="19360"/>
                    <a:pt x="6939" y="23801"/>
                    <a:pt x="8605" y="27964"/>
                  </a:cubicBezTo>
                  <a:cubicBezTo>
                    <a:pt x="11658" y="34348"/>
                    <a:pt x="17486" y="39066"/>
                    <a:pt x="24702" y="40176"/>
                  </a:cubicBezTo>
                  <a:cubicBezTo>
                    <a:pt x="26645" y="40454"/>
                    <a:pt x="28658" y="40593"/>
                    <a:pt x="30704" y="40593"/>
                  </a:cubicBezTo>
                  <a:cubicBezTo>
                    <a:pt x="32751" y="40593"/>
                    <a:pt x="34833" y="40454"/>
                    <a:pt x="36915" y="40176"/>
                  </a:cubicBezTo>
                  <a:cubicBezTo>
                    <a:pt x="44131" y="39621"/>
                    <a:pt x="51625" y="37956"/>
                    <a:pt x="58564" y="35458"/>
                  </a:cubicBezTo>
                  <a:cubicBezTo>
                    <a:pt x="67445" y="32405"/>
                    <a:pt x="76604" y="30184"/>
                    <a:pt x="86041" y="28797"/>
                  </a:cubicBezTo>
                  <a:cubicBezTo>
                    <a:pt x="87151" y="28519"/>
                    <a:pt x="87984" y="28519"/>
                    <a:pt x="88816" y="27964"/>
                  </a:cubicBezTo>
                  <a:cubicBezTo>
                    <a:pt x="89649" y="27687"/>
                    <a:pt x="90204" y="26576"/>
                    <a:pt x="89927" y="25744"/>
                  </a:cubicBezTo>
                  <a:cubicBezTo>
                    <a:pt x="89927" y="25059"/>
                    <a:pt x="89363" y="24561"/>
                    <a:pt x="88699" y="24561"/>
                  </a:cubicBezTo>
                  <a:cubicBezTo>
                    <a:pt x="88556" y="24561"/>
                    <a:pt x="88409" y="24584"/>
                    <a:pt x="88261" y="24633"/>
                  </a:cubicBezTo>
                  <a:cubicBezTo>
                    <a:pt x="84653" y="24633"/>
                    <a:pt x="81323" y="24911"/>
                    <a:pt x="77714" y="26021"/>
                  </a:cubicBezTo>
                  <a:cubicBezTo>
                    <a:pt x="70221" y="27409"/>
                    <a:pt x="62727" y="29629"/>
                    <a:pt x="55510" y="32127"/>
                  </a:cubicBezTo>
                  <a:cubicBezTo>
                    <a:pt x="47462" y="34903"/>
                    <a:pt x="39135" y="36291"/>
                    <a:pt x="30531" y="36568"/>
                  </a:cubicBezTo>
                  <a:cubicBezTo>
                    <a:pt x="29945" y="36629"/>
                    <a:pt x="29360" y="36658"/>
                    <a:pt x="28779" y="36658"/>
                  </a:cubicBezTo>
                  <a:cubicBezTo>
                    <a:pt x="21377" y="36658"/>
                    <a:pt x="14509" y="31839"/>
                    <a:pt x="11935" y="24633"/>
                  </a:cubicBezTo>
                  <a:cubicBezTo>
                    <a:pt x="10270" y="20470"/>
                    <a:pt x="8882" y="16585"/>
                    <a:pt x="7772" y="12421"/>
                  </a:cubicBezTo>
                  <a:cubicBezTo>
                    <a:pt x="6939" y="8813"/>
                    <a:pt x="5829" y="5483"/>
                    <a:pt x="4164" y="2152"/>
                  </a:cubicBezTo>
                  <a:cubicBezTo>
                    <a:pt x="3609" y="1319"/>
                    <a:pt x="2776" y="764"/>
                    <a:pt x="2221" y="209"/>
                  </a:cubicBezTo>
                  <a:cubicBezTo>
                    <a:pt x="1943" y="70"/>
                    <a:pt x="1666" y="1"/>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2"/>
            <p:cNvSpPr/>
            <p:nvPr/>
          </p:nvSpPr>
          <p:spPr>
            <a:xfrm>
              <a:off x="3390200" y="3958275"/>
              <a:ext cx="1589000" cy="1188800"/>
            </a:xfrm>
            <a:custGeom>
              <a:avLst/>
              <a:gdLst/>
              <a:ahLst/>
              <a:cxnLst/>
              <a:rect l="l" t="t" r="r" b="b"/>
              <a:pathLst>
                <a:path w="63560" h="47552" extrusionOk="0">
                  <a:moveTo>
                    <a:pt x="7056" y="0"/>
                  </a:moveTo>
                  <a:cubicBezTo>
                    <a:pt x="5415" y="0"/>
                    <a:pt x="3767" y="357"/>
                    <a:pt x="2221" y="1071"/>
                  </a:cubicBezTo>
                  <a:cubicBezTo>
                    <a:pt x="1666" y="1071"/>
                    <a:pt x="1110" y="1626"/>
                    <a:pt x="555" y="2181"/>
                  </a:cubicBezTo>
                  <a:cubicBezTo>
                    <a:pt x="278" y="2736"/>
                    <a:pt x="0" y="3569"/>
                    <a:pt x="0" y="4124"/>
                  </a:cubicBezTo>
                  <a:cubicBezTo>
                    <a:pt x="0" y="4957"/>
                    <a:pt x="833" y="5234"/>
                    <a:pt x="1666" y="5234"/>
                  </a:cubicBezTo>
                  <a:cubicBezTo>
                    <a:pt x="2498" y="5234"/>
                    <a:pt x="3608" y="4957"/>
                    <a:pt x="4441" y="4679"/>
                  </a:cubicBezTo>
                  <a:cubicBezTo>
                    <a:pt x="5257" y="4475"/>
                    <a:pt x="6090" y="4371"/>
                    <a:pt x="6919" y="4371"/>
                  </a:cubicBezTo>
                  <a:cubicBezTo>
                    <a:pt x="9473" y="4371"/>
                    <a:pt x="11992" y="5359"/>
                    <a:pt x="13878" y="7454"/>
                  </a:cubicBezTo>
                  <a:cubicBezTo>
                    <a:pt x="15265" y="8565"/>
                    <a:pt x="16376" y="10230"/>
                    <a:pt x="17208" y="11895"/>
                  </a:cubicBezTo>
                  <a:cubicBezTo>
                    <a:pt x="19984" y="14948"/>
                    <a:pt x="21927" y="18556"/>
                    <a:pt x="23037" y="22442"/>
                  </a:cubicBezTo>
                  <a:cubicBezTo>
                    <a:pt x="24980" y="25218"/>
                    <a:pt x="26367" y="28271"/>
                    <a:pt x="27200" y="31601"/>
                  </a:cubicBezTo>
                  <a:cubicBezTo>
                    <a:pt x="28865" y="36320"/>
                    <a:pt x="31363" y="40760"/>
                    <a:pt x="34972" y="44369"/>
                  </a:cubicBezTo>
                  <a:cubicBezTo>
                    <a:pt x="36651" y="46506"/>
                    <a:pt x="39086" y="47552"/>
                    <a:pt x="41585" y="47552"/>
                  </a:cubicBezTo>
                  <a:cubicBezTo>
                    <a:pt x="43628" y="47552"/>
                    <a:pt x="45713" y="46852"/>
                    <a:pt x="47461" y="45479"/>
                  </a:cubicBezTo>
                  <a:cubicBezTo>
                    <a:pt x="51347" y="42981"/>
                    <a:pt x="54678" y="39373"/>
                    <a:pt x="57175" y="35209"/>
                  </a:cubicBezTo>
                  <a:cubicBezTo>
                    <a:pt x="60229" y="28548"/>
                    <a:pt x="62449" y="21610"/>
                    <a:pt x="63559" y="14393"/>
                  </a:cubicBezTo>
                  <a:cubicBezTo>
                    <a:pt x="63559" y="13838"/>
                    <a:pt x="63282" y="13283"/>
                    <a:pt x="63004" y="13005"/>
                  </a:cubicBezTo>
                  <a:cubicBezTo>
                    <a:pt x="63004" y="12450"/>
                    <a:pt x="62449" y="12173"/>
                    <a:pt x="62171" y="12173"/>
                  </a:cubicBezTo>
                  <a:cubicBezTo>
                    <a:pt x="61894" y="12034"/>
                    <a:pt x="61547" y="11965"/>
                    <a:pt x="61269" y="11965"/>
                  </a:cubicBezTo>
                  <a:cubicBezTo>
                    <a:pt x="60992" y="11965"/>
                    <a:pt x="60784" y="12034"/>
                    <a:pt x="60784" y="12173"/>
                  </a:cubicBezTo>
                  <a:cubicBezTo>
                    <a:pt x="59951" y="13005"/>
                    <a:pt x="59396" y="14116"/>
                    <a:pt x="59118" y="15226"/>
                  </a:cubicBezTo>
                  <a:cubicBezTo>
                    <a:pt x="58008" y="18834"/>
                    <a:pt x="57175" y="22720"/>
                    <a:pt x="56065" y="26328"/>
                  </a:cubicBezTo>
                  <a:cubicBezTo>
                    <a:pt x="54400" y="32434"/>
                    <a:pt x="51069" y="37430"/>
                    <a:pt x="46073" y="41038"/>
                  </a:cubicBezTo>
                  <a:cubicBezTo>
                    <a:pt x="44959" y="42400"/>
                    <a:pt x="43348" y="43044"/>
                    <a:pt x="41733" y="43044"/>
                  </a:cubicBezTo>
                  <a:cubicBezTo>
                    <a:pt x="39726" y="43044"/>
                    <a:pt x="37713" y="42050"/>
                    <a:pt x="36637" y="40205"/>
                  </a:cubicBezTo>
                  <a:cubicBezTo>
                    <a:pt x="35804" y="39095"/>
                    <a:pt x="34972" y="37985"/>
                    <a:pt x="34139" y="36597"/>
                  </a:cubicBezTo>
                  <a:cubicBezTo>
                    <a:pt x="32474" y="33822"/>
                    <a:pt x="31086" y="30769"/>
                    <a:pt x="29976" y="27438"/>
                  </a:cubicBezTo>
                  <a:cubicBezTo>
                    <a:pt x="27478" y="20777"/>
                    <a:pt x="24425" y="14671"/>
                    <a:pt x="20539" y="8842"/>
                  </a:cubicBezTo>
                  <a:cubicBezTo>
                    <a:pt x="18596" y="6067"/>
                    <a:pt x="16098" y="3569"/>
                    <a:pt x="13323" y="1903"/>
                  </a:cubicBezTo>
                  <a:cubicBezTo>
                    <a:pt x="11419" y="635"/>
                    <a:pt x="9244" y="0"/>
                    <a:pt x="7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2"/>
            <p:cNvSpPr/>
            <p:nvPr/>
          </p:nvSpPr>
          <p:spPr>
            <a:xfrm>
              <a:off x="2737950" y="659500"/>
              <a:ext cx="520425" cy="1872075"/>
            </a:xfrm>
            <a:custGeom>
              <a:avLst/>
              <a:gdLst/>
              <a:ahLst/>
              <a:cxnLst/>
              <a:rect l="l" t="t" r="r" b="b"/>
              <a:pathLst>
                <a:path w="20817" h="74883" extrusionOk="0">
                  <a:moveTo>
                    <a:pt x="14612" y="0"/>
                  </a:moveTo>
                  <a:cubicBezTo>
                    <a:pt x="12815" y="0"/>
                    <a:pt x="11033" y="700"/>
                    <a:pt x="9715" y="2018"/>
                  </a:cubicBezTo>
                  <a:cubicBezTo>
                    <a:pt x="7772" y="3684"/>
                    <a:pt x="6384" y="5627"/>
                    <a:pt x="5274" y="7847"/>
                  </a:cubicBezTo>
                  <a:cubicBezTo>
                    <a:pt x="1111" y="17006"/>
                    <a:pt x="1" y="27553"/>
                    <a:pt x="2499" y="37267"/>
                  </a:cubicBezTo>
                  <a:cubicBezTo>
                    <a:pt x="3054" y="39488"/>
                    <a:pt x="3331" y="41708"/>
                    <a:pt x="3886" y="43651"/>
                  </a:cubicBezTo>
                  <a:cubicBezTo>
                    <a:pt x="6384" y="52810"/>
                    <a:pt x="6939" y="62247"/>
                    <a:pt x="5274" y="71406"/>
                  </a:cubicBezTo>
                  <a:cubicBezTo>
                    <a:pt x="4996" y="72794"/>
                    <a:pt x="4719" y="73904"/>
                    <a:pt x="6107" y="74736"/>
                  </a:cubicBezTo>
                  <a:cubicBezTo>
                    <a:pt x="6307" y="74836"/>
                    <a:pt x="6525" y="74882"/>
                    <a:pt x="6751" y="74882"/>
                  </a:cubicBezTo>
                  <a:cubicBezTo>
                    <a:pt x="7781" y="74882"/>
                    <a:pt x="8982" y="73931"/>
                    <a:pt x="9437" y="72794"/>
                  </a:cubicBezTo>
                  <a:cubicBezTo>
                    <a:pt x="9715" y="71683"/>
                    <a:pt x="9992" y="70851"/>
                    <a:pt x="9992" y="70018"/>
                  </a:cubicBezTo>
                  <a:cubicBezTo>
                    <a:pt x="11103" y="61414"/>
                    <a:pt x="10547" y="52532"/>
                    <a:pt x="8605" y="44206"/>
                  </a:cubicBezTo>
                  <a:cubicBezTo>
                    <a:pt x="7217" y="39488"/>
                    <a:pt x="6107" y="34769"/>
                    <a:pt x="5552" y="30051"/>
                  </a:cubicBezTo>
                  <a:cubicBezTo>
                    <a:pt x="5274" y="23112"/>
                    <a:pt x="6384" y="16173"/>
                    <a:pt x="9437" y="9790"/>
                  </a:cubicBezTo>
                  <a:cubicBezTo>
                    <a:pt x="9992" y="8402"/>
                    <a:pt x="10825" y="7292"/>
                    <a:pt x="11658" y="6182"/>
                  </a:cubicBezTo>
                  <a:cubicBezTo>
                    <a:pt x="12233" y="5032"/>
                    <a:pt x="13337" y="4411"/>
                    <a:pt x="14513" y="4411"/>
                  </a:cubicBezTo>
                  <a:cubicBezTo>
                    <a:pt x="15041" y="4411"/>
                    <a:pt x="15583" y="4536"/>
                    <a:pt x="16098" y="4794"/>
                  </a:cubicBezTo>
                  <a:cubicBezTo>
                    <a:pt x="16654" y="5071"/>
                    <a:pt x="16931" y="5349"/>
                    <a:pt x="17486" y="5349"/>
                  </a:cubicBezTo>
                  <a:cubicBezTo>
                    <a:pt x="17903" y="5488"/>
                    <a:pt x="18319" y="5696"/>
                    <a:pt x="18735" y="5696"/>
                  </a:cubicBezTo>
                  <a:cubicBezTo>
                    <a:pt x="19152" y="5696"/>
                    <a:pt x="19568" y="5488"/>
                    <a:pt x="19984" y="4794"/>
                  </a:cubicBezTo>
                  <a:cubicBezTo>
                    <a:pt x="20817" y="3406"/>
                    <a:pt x="19984" y="2296"/>
                    <a:pt x="19152" y="1741"/>
                  </a:cubicBezTo>
                  <a:cubicBezTo>
                    <a:pt x="17841" y="561"/>
                    <a:pt x="16220" y="0"/>
                    <a:pt x="14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2"/>
            <p:cNvSpPr/>
            <p:nvPr/>
          </p:nvSpPr>
          <p:spPr>
            <a:xfrm>
              <a:off x="5194275" y="2018625"/>
              <a:ext cx="1068575" cy="1247400"/>
            </a:xfrm>
            <a:custGeom>
              <a:avLst/>
              <a:gdLst/>
              <a:ahLst/>
              <a:cxnLst/>
              <a:rect l="l" t="t" r="r" b="b"/>
              <a:pathLst>
                <a:path w="42743" h="49896" extrusionOk="0">
                  <a:moveTo>
                    <a:pt x="36767" y="1"/>
                  </a:moveTo>
                  <a:cubicBezTo>
                    <a:pt x="36331" y="1"/>
                    <a:pt x="35901" y="138"/>
                    <a:pt x="35527" y="388"/>
                  </a:cubicBezTo>
                  <a:cubicBezTo>
                    <a:pt x="34694" y="665"/>
                    <a:pt x="34416" y="1776"/>
                    <a:pt x="34971" y="2608"/>
                  </a:cubicBezTo>
                  <a:cubicBezTo>
                    <a:pt x="36082" y="4551"/>
                    <a:pt x="36914" y="6771"/>
                    <a:pt x="37192" y="8992"/>
                  </a:cubicBezTo>
                  <a:cubicBezTo>
                    <a:pt x="37469" y="12600"/>
                    <a:pt x="36359" y="16486"/>
                    <a:pt x="33584" y="19261"/>
                  </a:cubicBezTo>
                  <a:cubicBezTo>
                    <a:pt x="30531" y="23147"/>
                    <a:pt x="26367" y="26200"/>
                    <a:pt x="21927" y="28698"/>
                  </a:cubicBezTo>
                  <a:cubicBezTo>
                    <a:pt x="16931" y="31196"/>
                    <a:pt x="12490" y="34249"/>
                    <a:pt x="8049" y="37579"/>
                  </a:cubicBezTo>
                  <a:cubicBezTo>
                    <a:pt x="5551" y="39522"/>
                    <a:pt x="3331" y="41743"/>
                    <a:pt x="1388" y="44241"/>
                  </a:cubicBezTo>
                  <a:cubicBezTo>
                    <a:pt x="278" y="45351"/>
                    <a:pt x="0" y="46739"/>
                    <a:pt x="278" y="48126"/>
                  </a:cubicBezTo>
                  <a:cubicBezTo>
                    <a:pt x="555" y="48959"/>
                    <a:pt x="833" y="49514"/>
                    <a:pt x="1388" y="49792"/>
                  </a:cubicBezTo>
                  <a:cubicBezTo>
                    <a:pt x="1596" y="49861"/>
                    <a:pt x="1804" y="49896"/>
                    <a:pt x="2004" y="49896"/>
                  </a:cubicBezTo>
                  <a:cubicBezTo>
                    <a:pt x="2602" y="49896"/>
                    <a:pt x="3123" y="49583"/>
                    <a:pt x="3331" y="48959"/>
                  </a:cubicBezTo>
                  <a:cubicBezTo>
                    <a:pt x="5829" y="44796"/>
                    <a:pt x="9159" y="41465"/>
                    <a:pt x="13323" y="38967"/>
                  </a:cubicBezTo>
                  <a:cubicBezTo>
                    <a:pt x="16376" y="36747"/>
                    <a:pt x="19706" y="34526"/>
                    <a:pt x="23037" y="32861"/>
                  </a:cubicBezTo>
                  <a:cubicBezTo>
                    <a:pt x="28310" y="30363"/>
                    <a:pt x="32751" y="26755"/>
                    <a:pt x="36637" y="22314"/>
                  </a:cubicBezTo>
                  <a:cubicBezTo>
                    <a:pt x="41633" y="17318"/>
                    <a:pt x="42743" y="10102"/>
                    <a:pt x="40245" y="3718"/>
                  </a:cubicBezTo>
                  <a:cubicBezTo>
                    <a:pt x="39690" y="2608"/>
                    <a:pt x="39135" y="1498"/>
                    <a:pt x="38302" y="665"/>
                  </a:cubicBezTo>
                  <a:cubicBezTo>
                    <a:pt x="37844" y="207"/>
                    <a:pt x="37301" y="1"/>
                    <a:pt x="36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2"/>
            <p:cNvSpPr/>
            <p:nvPr/>
          </p:nvSpPr>
          <p:spPr>
            <a:xfrm>
              <a:off x="2210600" y="3832375"/>
              <a:ext cx="485750" cy="982550"/>
            </a:xfrm>
            <a:custGeom>
              <a:avLst/>
              <a:gdLst/>
              <a:ahLst/>
              <a:cxnLst/>
              <a:rect l="l" t="t" r="r" b="b"/>
              <a:pathLst>
                <a:path w="19430" h="39302" extrusionOk="0">
                  <a:moveTo>
                    <a:pt x="6662" y="1"/>
                  </a:moveTo>
                  <a:cubicBezTo>
                    <a:pt x="5829" y="1"/>
                    <a:pt x="4997" y="833"/>
                    <a:pt x="4997" y="1944"/>
                  </a:cubicBezTo>
                  <a:cubicBezTo>
                    <a:pt x="4442" y="8050"/>
                    <a:pt x="3054" y="13878"/>
                    <a:pt x="1389" y="19707"/>
                  </a:cubicBezTo>
                  <a:cubicBezTo>
                    <a:pt x="278" y="22760"/>
                    <a:pt x="1" y="25813"/>
                    <a:pt x="278" y="28866"/>
                  </a:cubicBezTo>
                  <a:cubicBezTo>
                    <a:pt x="278" y="30254"/>
                    <a:pt x="556" y="31641"/>
                    <a:pt x="833" y="33307"/>
                  </a:cubicBezTo>
                  <a:cubicBezTo>
                    <a:pt x="1389" y="35805"/>
                    <a:pt x="3331" y="37747"/>
                    <a:pt x="5829" y="38858"/>
                  </a:cubicBezTo>
                  <a:cubicBezTo>
                    <a:pt x="6909" y="39158"/>
                    <a:pt x="8002" y="39302"/>
                    <a:pt x="9079" y="39302"/>
                  </a:cubicBezTo>
                  <a:cubicBezTo>
                    <a:pt x="12988" y="39302"/>
                    <a:pt x="16699" y="37403"/>
                    <a:pt x="18874" y="34139"/>
                  </a:cubicBezTo>
                  <a:cubicBezTo>
                    <a:pt x="19152" y="33862"/>
                    <a:pt x="19429" y="33307"/>
                    <a:pt x="18874" y="32752"/>
                  </a:cubicBezTo>
                  <a:cubicBezTo>
                    <a:pt x="18597" y="32196"/>
                    <a:pt x="17764" y="31919"/>
                    <a:pt x="17209" y="31919"/>
                  </a:cubicBezTo>
                  <a:cubicBezTo>
                    <a:pt x="15544" y="32474"/>
                    <a:pt x="13878" y="33584"/>
                    <a:pt x="12213" y="34417"/>
                  </a:cubicBezTo>
                  <a:cubicBezTo>
                    <a:pt x="11068" y="34951"/>
                    <a:pt x="10028" y="35213"/>
                    <a:pt x="9104" y="35213"/>
                  </a:cubicBezTo>
                  <a:cubicBezTo>
                    <a:pt x="6670" y="35213"/>
                    <a:pt x="5045" y="33397"/>
                    <a:pt x="4442" y="29976"/>
                  </a:cubicBezTo>
                  <a:cubicBezTo>
                    <a:pt x="4164" y="27478"/>
                    <a:pt x="4442" y="24703"/>
                    <a:pt x="4997" y="22205"/>
                  </a:cubicBezTo>
                  <a:cubicBezTo>
                    <a:pt x="5829" y="18597"/>
                    <a:pt x="6662" y="15266"/>
                    <a:pt x="7772" y="11658"/>
                  </a:cubicBezTo>
                  <a:cubicBezTo>
                    <a:pt x="8605" y="9160"/>
                    <a:pt x="8882" y="6662"/>
                    <a:pt x="8882" y="3886"/>
                  </a:cubicBezTo>
                  <a:cubicBezTo>
                    <a:pt x="8882" y="3331"/>
                    <a:pt x="8605" y="2499"/>
                    <a:pt x="8605" y="1944"/>
                  </a:cubicBezTo>
                  <a:cubicBezTo>
                    <a:pt x="8327" y="833"/>
                    <a:pt x="7772" y="1"/>
                    <a:pt x="6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2"/>
            <p:cNvSpPr/>
            <p:nvPr/>
          </p:nvSpPr>
          <p:spPr>
            <a:xfrm>
              <a:off x="1093475" y="2930350"/>
              <a:ext cx="416350" cy="432725"/>
            </a:xfrm>
            <a:custGeom>
              <a:avLst/>
              <a:gdLst/>
              <a:ahLst/>
              <a:cxnLst/>
              <a:rect l="l" t="t" r="r" b="b"/>
              <a:pathLst>
                <a:path w="16654" h="17309" extrusionOk="0">
                  <a:moveTo>
                    <a:pt x="11380" y="0"/>
                  </a:moveTo>
                  <a:cubicBezTo>
                    <a:pt x="7772" y="278"/>
                    <a:pt x="4441" y="2221"/>
                    <a:pt x="2498" y="5551"/>
                  </a:cubicBezTo>
                  <a:cubicBezTo>
                    <a:pt x="0" y="9992"/>
                    <a:pt x="2221" y="15543"/>
                    <a:pt x="7217" y="17208"/>
                  </a:cubicBezTo>
                  <a:cubicBezTo>
                    <a:pt x="7479" y="17274"/>
                    <a:pt x="7756" y="17308"/>
                    <a:pt x="8035" y="17308"/>
                  </a:cubicBezTo>
                  <a:cubicBezTo>
                    <a:pt x="8936" y="17308"/>
                    <a:pt x="9846" y="16946"/>
                    <a:pt x="10270" y="16098"/>
                  </a:cubicBezTo>
                  <a:cubicBezTo>
                    <a:pt x="11102" y="14710"/>
                    <a:pt x="10270" y="13878"/>
                    <a:pt x="9159" y="13323"/>
                  </a:cubicBezTo>
                  <a:cubicBezTo>
                    <a:pt x="8604" y="13045"/>
                    <a:pt x="8327" y="12768"/>
                    <a:pt x="7772" y="12768"/>
                  </a:cubicBezTo>
                  <a:cubicBezTo>
                    <a:pt x="5274" y="11102"/>
                    <a:pt x="5274" y="7217"/>
                    <a:pt x="7772" y="5829"/>
                  </a:cubicBezTo>
                  <a:cubicBezTo>
                    <a:pt x="9715" y="4441"/>
                    <a:pt x="11935" y="3886"/>
                    <a:pt x="13878" y="3886"/>
                  </a:cubicBezTo>
                  <a:cubicBezTo>
                    <a:pt x="15266" y="3886"/>
                    <a:pt x="16653" y="3331"/>
                    <a:pt x="16376" y="1943"/>
                  </a:cubicBezTo>
                  <a:cubicBezTo>
                    <a:pt x="16098" y="833"/>
                    <a:pt x="14988" y="278"/>
                    <a:pt x="14155" y="278"/>
                  </a:cubicBezTo>
                  <a:cubicBezTo>
                    <a:pt x="13323" y="0"/>
                    <a:pt x="12213" y="0"/>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2"/>
            <p:cNvSpPr/>
            <p:nvPr/>
          </p:nvSpPr>
          <p:spPr>
            <a:xfrm>
              <a:off x="2432650" y="2902600"/>
              <a:ext cx="305325" cy="201250"/>
            </a:xfrm>
            <a:custGeom>
              <a:avLst/>
              <a:gdLst/>
              <a:ahLst/>
              <a:cxnLst/>
              <a:rect l="l" t="t" r="r" b="b"/>
              <a:pathLst>
                <a:path w="12213" h="8050" extrusionOk="0">
                  <a:moveTo>
                    <a:pt x="10270" y="0"/>
                  </a:moveTo>
                  <a:cubicBezTo>
                    <a:pt x="9992" y="0"/>
                    <a:pt x="9992" y="0"/>
                    <a:pt x="9715" y="278"/>
                  </a:cubicBezTo>
                  <a:cubicBezTo>
                    <a:pt x="7494" y="2498"/>
                    <a:pt x="4441" y="3886"/>
                    <a:pt x="1388" y="4163"/>
                  </a:cubicBezTo>
                  <a:cubicBezTo>
                    <a:pt x="556" y="4163"/>
                    <a:pt x="0" y="4996"/>
                    <a:pt x="278" y="5829"/>
                  </a:cubicBezTo>
                  <a:cubicBezTo>
                    <a:pt x="556" y="6384"/>
                    <a:pt x="833" y="6939"/>
                    <a:pt x="1388" y="7494"/>
                  </a:cubicBezTo>
                  <a:cubicBezTo>
                    <a:pt x="1943" y="8049"/>
                    <a:pt x="2776" y="8049"/>
                    <a:pt x="3609" y="8049"/>
                  </a:cubicBezTo>
                  <a:cubicBezTo>
                    <a:pt x="6662" y="7771"/>
                    <a:pt x="9715" y="6384"/>
                    <a:pt x="11657" y="3886"/>
                  </a:cubicBezTo>
                  <a:cubicBezTo>
                    <a:pt x="11935" y="3053"/>
                    <a:pt x="12213" y="2498"/>
                    <a:pt x="12213" y="1665"/>
                  </a:cubicBezTo>
                  <a:cubicBezTo>
                    <a:pt x="12213" y="1110"/>
                    <a:pt x="11657" y="555"/>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42"/>
          <p:cNvSpPr txBox="1">
            <a:spLocks noGrp="1"/>
          </p:cNvSpPr>
          <p:nvPr>
            <p:ph type="subTitle" idx="2"/>
          </p:nvPr>
        </p:nvSpPr>
        <p:spPr>
          <a:xfrm>
            <a:off x="6806750" y="583922"/>
            <a:ext cx="1531200" cy="5190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en" sz="3600" b="1" dirty="0">
                <a:latin typeface="Times New Roman" panose="02020603050405020304" pitchFamily="18" charset="0"/>
                <a:cs typeface="Times New Roman" panose="02020603050405020304" pitchFamily="18" charset="0"/>
              </a:rPr>
              <a:t>Bài 7</a:t>
            </a:r>
            <a:endParaRPr sz="3600" b="1" dirty="0">
              <a:latin typeface="Times New Roman" panose="02020603050405020304" pitchFamily="18" charset="0"/>
              <a:cs typeface="Times New Roman" panose="02020603050405020304" pitchFamily="18" charset="0"/>
            </a:endParaRPr>
          </a:p>
        </p:txBody>
      </p:sp>
      <p:grpSp>
        <p:nvGrpSpPr>
          <p:cNvPr id="1184" name="Google Shape;1184;p42"/>
          <p:cNvGrpSpPr/>
          <p:nvPr/>
        </p:nvGrpSpPr>
        <p:grpSpPr>
          <a:xfrm rot="-1617717">
            <a:off x="905002" y="2925364"/>
            <a:ext cx="980923" cy="1556954"/>
            <a:chOff x="2190225" y="236575"/>
            <a:chExt cx="3165475" cy="5024350"/>
          </a:xfrm>
        </p:grpSpPr>
        <p:sp>
          <p:nvSpPr>
            <p:cNvPr id="1185" name="Google Shape;1185;p42"/>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2"/>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2"/>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2"/>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2"/>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3"/>
                                        </p:tgtEl>
                                        <p:attrNameLst>
                                          <p:attrName>style.visibility</p:attrName>
                                        </p:attrNameLst>
                                      </p:cBhvr>
                                      <p:to>
                                        <p:strVal val="visible"/>
                                      </p:to>
                                    </p:set>
                                    <p:animEffect transition="in" filter="fade">
                                      <p:cBhvr>
                                        <p:cTn id="7" dur="1000"/>
                                        <p:tgtEl>
                                          <p:spTgt spid="1123"/>
                                        </p:tgtEl>
                                      </p:cBhvr>
                                    </p:animEffect>
                                    <p:anim calcmode="lin" valueType="num">
                                      <p:cBhvr>
                                        <p:cTn id="8" dur="1000" fill="hold"/>
                                        <p:tgtEl>
                                          <p:spTgt spid="1123"/>
                                        </p:tgtEl>
                                        <p:attrNameLst>
                                          <p:attrName>ppt_x</p:attrName>
                                        </p:attrNameLst>
                                      </p:cBhvr>
                                      <p:tavLst>
                                        <p:tav tm="0">
                                          <p:val>
                                            <p:strVal val="#ppt_x"/>
                                          </p:val>
                                        </p:tav>
                                        <p:tav tm="100000">
                                          <p:val>
                                            <p:strVal val="#ppt_x"/>
                                          </p:val>
                                        </p:tav>
                                      </p:tavLst>
                                    </p:anim>
                                    <p:anim calcmode="lin" valueType="num">
                                      <p:cBhvr>
                                        <p:cTn id="9" dur="1000" fill="hold"/>
                                        <p:tgtEl>
                                          <p:spTgt spid="1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5"/>
                                        </p:tgtEl>
                                        <p:attrNameLst>
                                          <p:attrName>style.visibility</p:attrName>
                                        </p:attrNameLst>
                                      </p:cBhvr>
                                      <p:to>
                                        <p:strVal val="visible"/>
                                      </p:to>
                                    </p:set>
                                    <p:animEffect transition="in" filter="fade">
                                      <p:cBhvr>
                                        <p:cTn id="12" dur="1000"/>
                                        <p:tgtEl>
                                          <p:spTgt spid="1125"/>
                                        </p:tgtEl>
                                      </p:cBhvr>
                                    </p:animEffect>
                                    <p:anim calcmode="lin" valueType="num">
                                      <p:cBhvr>
                                        <p:cTn id="13" dur="1000" fill="hold"/>
                                        <p:tgtEl>
                                          <p:spTgt spid="1125"/>
                                        </p:tgtEl>
                                        <p:attrNameLst>
                                          <p:attrName>ppt_x</p:attrName>
                                        </p:attrNameLst>
                                      </p:cBhvr>
                                      <p:tavLst>
                                        <p:tav tm="0">
                                          <p:val>
                                            <p:strVal val="#ppt_x"/>
                                          </p:val>
                                        </p:tav>
                                        <p:tav tm="100000">
                                          <p:val>
                                            <p:strVal val="#ppt_x"/>
                                          </p:val>
                                        </p:tav>
                                      </p:tavLst>
                                    </p:anim>
                                    <p:anim calcmode="lin" valueType="num">
                                      <p:cBhvr>
                                        <p:cTn id="14" dur="1000" fill="hold"/>
                                        <p:tgtEl>
                                          <p:spTgt spid="11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3">
                                            <p:txEl>
                                              <p:pRg st="0" end="0"/>
                                            </p:txEl>
                                          </p:spTgt>
                                        </p:tgtEl>
                                        <p:attrNameLst>
                                          <p:attrName>style.visibility</p:attrName>
                                        </p:attrNameLst>
                                      </p:cBhvr>
                                      <p:to>
                                        <p:strVal val="visible"/>
                                      </p:to>
                                    </p:set>
                                    <p:animEffect transition="in" filter="fade">
                                      <p:cBhvr>
                                        <p:cTn id="17" dur="1000"/>
                                        <p:tgtEl>
                                          <p:spTgt spid="1183">
                                            <p:txEl>
                                              <p:pRg st="0" end="0"/>
                                            </p:txEl>
                                          </p:spTgt>
                                        </p:tgtEl>
                                      </p:cBhvr>
                                    </p:animEffect>
                                    <p:anim calcmode="lin" valueType="num">
                                      <p:cBhvr>
                                        <p:cTn id="18" dur="1000" fill="hold"/>
                                        <p:tgtEl>
                                          <p:spTgt spid="118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1" nodeType="clickEffect">
                                  <p:stCondLst>
                                    <p:cond delay="0"/>
                                  </p:stCondLst>
                                  <p:childTnLst>
                                    <p:animClr clrSpc="rgb" dir="cw">
                                      <p:cBhvr override="childStyle">
                                        <p:cTn id="23" dur="250" autoRev="1" fill="remove"/>
                                        <p:tgtEl>
                                          <p:spTgt spid="1123"/>
                                        </p:tgtEl>
                                        <p:attrNameLst>
                                          <p:attrName>style.color</p:attrName>
                                        </p:attrNameLst>
                                      </p:cBhvr>
                                      <p:to>
                                        <a:schemeClr val="bg1"/>
                                      </p:to>
                                    </p:animClr>
                                    <p:animClr clrSpc="rgb" dir="cw">
                                      <p:cBhvr>
                                        <p:cTn id="24" dur="250" autoRev="1" fill="remove"/>
                                        <p:tgtEl>
                                          <p:spTgt spid="1123"/>
                                        </p:tgtEl>
                                        <p:attrNameLst>
                                          <p:attrName>fillcolor</p:attrName>
                                        </p:attrNameLst>
                                      </p:cBhvr>
                                      <p:to>
                                        <a:schemeClr val="bg1"/>
                                      </p:to>
                                    </p:animClr>
                                    <p:set>
                                      <p:cBhvr>
                                        <p:cTn id="25" dur="250" autoRev="1" fill="remove"/>
                                        <p:tgtEl>
                                          <p:spTgt spid="1123"/>
                                        </p:tgtEl>
                                        <p:attrNameLst>
                                          <p:attrName>fill.type</p:attrName>
                                        </p:attrNameLst>
                                      </p:cBhvr>
                                      <p:to>
                                        <p:strVal val="solid"/>
                                      </p:to>
                                    </p:set>
                                    <p:set>
                                      <p:cBhvr>
                                        <p:cTn id="26" dur="250" autoRev="1" fill="remove"/>
                                        <p:tgtEl>
                                          <p:spTgt spid="1123"/>
                                        </p:tgtEl>
                                        <p:attrNameLst>
                                          <p:attrName>fill.on</p:attrName>
                                        </p:attrNameLst>
                                      </p:cBhvr>
                                      <p:to>
                                        <p:strVal val="true"/>
                                      </p:to>
                                    </p:set>
                                  </p:childTnLst>
                                </p:cTn>
                              </p:par>
                              <p:par>
                                <p:cTn id="27" presetID="27" presetClass="emph" presetSubtype="0" fill="remove" grpId="1" nodeType="withEffect">
                                  <p:stCondLst>
                                    <p:cond delay="0"/>
                                  </p:stCondLst>
                                  <p:childTnLst>
                                    <p:animClr clrSpc="rgb" dir="cw">
                                      <p:cBhvr override="childStyle">
                                        <p:cTn id="28" dur="250" autoRev="1" fill="remove"/>
                                        <p:tgtEl>
                                          <p:spTgt spid="1125"/>
                                        </p:tgtEl>
                                        <p:attrNameLst>
                                          <p:attrName>style.color</p:attrName>
                                        </p:attrNameLst>
                                      </p:cBhvr>
                                      <p:to>
                                        <a:schemeClr val="bg1"/>
                                      </p:to>
                                    </p:animClr>
                                    <p:animClr clrSpc="rgb" dir="cw">
                                      <p:cBhvr>
                                        <p:cTn id="29" dur="250" autoRev="1" fill="remove"/>
                                        <p:tgtEl>
                                          <p:spTgt spid="1125"/>
                                        </p:tgtEl>
                                        <p:attrNameLst>
                                          <p:attrName>fillcolor</p:attrName>
                                        </p:attrNameLst>
                                      </p:cBhvr>
                                      <p:to>
                                        <a:schemeClr val="bg1"/>
                                      </p:to>
                                    </p:animClr>
                                    <p:set>
                                      <p:cBhvr>
                                        <p:cTn id="30" dur="250" autoRev="1" fill="remove"/>
                                        <p:tgtEl>
                                          <p:spTgt spid="1125"/>
                                        </p:tgtEl>
                                        <p:attrNameLst>
                                          <p:attrName>fill.type</p:attrName>
                                        </p:attrNameLst>
                                      </p:cBhvr>
                                      <p:to>
                                        <p:strVal val="solid"/>
                                      </p:to>
                                    </p:set>
                                    <p:set>
                                      <p:cBhvr>
                                        <p:cTn id="31" dur="250" autoRev="1" fill="remove"/>
                                        <p:tgtEl>
                                          <p:spTgt spid="1125"/>
                                        </p:tgtEl>
                                        <p:attrNameLst>
                                          <p:attrName>fill.on</p:attrName>
                                        </p:attrNameLst>
                                      </p:cBhvr>
                                      <p:to>
                                        <p:strVal val="true"/>
                                      </p:to>
                                    </p:set>
                                  </p:childTnLst>
                                </p:cTn>
                              </p:par>
                              <p:par>
                                <p:cTn id="32" presetID="27" presetClass="emph" presetSubtype="0" fill="remove" grpId="1" nodeType="withEffect">
                                  <p:stCondLst>
                                    <p:cond delay="0"/>
                                  </p:stCondLst>
                                  <p:childTnLst>
                                    <p:animClr clrSpc="rgb" dir="cw">
                                      <p:cBhvr override="childStyle">
                                        <p:cTn id="33" dur="250" autoRev="1" fill="remove"/>
                                        <p:tgtEl>
                                          <p:spTgt spid="1183">
                                            <p:txEl>
                                              <p:pRg st="0" end="0"/>
                                            </p:txEl>
                                          </p:spTgt>
                                        </p:tgtEl>
                                        <p:attrNameLst>
                                          <p:attrName>style.color</p:attrName>
                                        </p:attrNameLst>
                                      </p:cBhvr>
                                      <p:to>
                                        <a:schemeClr val="bg1"/>
                                      </p:to>
                                    </p:animClr>
                                    <p:animClr clrSpc="rgb" dir="cw">
                                      <p:cBhvr>
                                        <p:cTn id="34" dur="250" autoRev="1" fill="remove"/>
                                        <p:tgtEl>
                                          <p:spTgt spid="1183">
                                            <p:txEl>
                                              <p:pRg st="0" end="0"/>
                                            </p:txEl>
                                          </p:spTgt>
                                        </p:tgtEl>
                                        <p:attrNameLst>
                                          <p:attrName>fillcolor</p:attrName>
                                        </p:attrNameLst>
                                      </p:cBhvr>
                                      <p:to>
                                        <a:schemeClr val="bg1"/>
                                      </p:to>
                                    </p:animClr>
                                    <p:set>
                                      <p:cBhvr>
                                        <p:cTn id="35" dur="250" autoRev="1" fill="remove"/>
                                        <p:tgtEl>
                                          <p:spTgt spid="1183">
                                            <p:txEl>
                                              <p:pRg st="0" end="0"/>
                                            </p:txEl>
                                          </p:spTgt>
                                        </p:tgtEl>
                                        <p:attrNameLst>
                                          <p:attrName>fill.type</p:attrName>
                                        </p:attrNameLst>
                                      </p:cBhvr>
                                      <p:to>
                                        <p:strVal val="solid"/>
                                      </p:to>
                                    </p:set>
                                    <p:set>
                                      <p:cBhvr>
                                        <p:cTn id="36" dur="250" autoRev="1" fill="remove"/>
                                        <p:tgtEl>
                                          <p:spTgt spid="118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 grpId="0" animBg="1"/>
      <p:bldP spid="1123" grpId="1" animBg="1"/>
      <p:bldP spid="1125" grpId="0"/>
      <p:bldP spid="1125" grpId="1"/>
      <p:bldP spid="1183" grpId="0" build="p"/>
      <p:bldP spid="118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69"/>
          <p:cNvSpPr txBox="1">
            <a:spLocks noGrp="1"/>
          </p:cNvSpPr>
          <p:nvPr>
            <p:ph type="title"/>
          </p:nvPr>
        </p:nvSpPr>
        <p:spPr>
          <a:xfrm>
            <a:off x="1284000" y="1387300"/>
            <a:ext cx="6576000" cy="210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Tốc độ phản ứng là đại lượng đặc tr</a:t>
            </a:r>
            <a:r>
              <a:rPr lang="en-US"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ư</a:t>
            </a:r>
            <a:r>
              <a:rPr lang="vi-VN"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ng cho sự nhanh, chậm của phản ứng hoá học. </a:t>
            </a:r>
            <a:endParaRPr sz="30000" dirty="0">
              <a:latin typeface="Times New Roman" panose="02020603050405020304" pitchFamily="18" charset="0"/>
              <a:cs typeface="Times New Roman" panose="02020603050405020304" pitchFamily="18" charset="0"/>
            </a:endParaRPr>
          </a:p>
        </p:txBody>
      </p:sp>
      <p:sp>
        <p:nvSpPr>
          <p:cNvPr id="2224" name="Google Shape;2224;p69"/>
          <p:cNvSpPr/>
          <p:nvPr/>
        </p:nvSpPr>
        <p:spPr>
          <a:xfrm>
            <a:off x="3779467" y="28125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52"/>
          <p:cNvSpPr/>
          <p:nvPr/>
        </p:nvSpPr>
        <p:spPr>
          <a:xfrm rot="5400000">
            <a:off x="362054" y="1785055"/>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8" name="Google Shape;1508;p52"/>
          <p:cNvSpPr/>
          <p:nvPr/>
        </p:nvSpPr>
        <p:spPr>
          <a:xfrm rot="5400000">
            <a:off x="362054" y="3156142"/>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9" name="Google Shape;1509;p52"/>
          <p:cNvSpPr/>
          <p:nvPr/>
        </p:nvSpPr>
        <p:spPr>
          <a:xfrm rot="5400000">
            <a:off x="7712242" y="1805277"/>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0" name="Google Shape;1510;p52"/>
          <p:cNvSpPr/>
          <p:nvPr/>
        </p:nvSpPr>
        <p:spPr>
          <a:xfrm rot="5400000">
            <a:off x="7712242" y="3176364"/>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3" name="Google Shape;1513;p52"/>
          <p:cNvSpPr/>
          <p:nvPr/>
        </p:nvSpPr>
        <p:spPr>
          <a:xfrm>
            <a:off x="2490629" y="291708"/>
            <a:ext cx="4102082" cy="596351"/>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2"/>
          <p:cNvSpPr txBox="1">
            <a:spLocks noGrp="1"/>
          </p:cNvSpPr>
          <p:nvPr>
            <p:ph type="title" idx="2"/>
          </p:nvPr>
        </p:nvSpPr>
        <p:spPr>
          <a:xfrm>
            <a:off x="2607020" y="434033"/>
            <a:ext cx="3929960" cy="31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C</a:t>
            </a:r>
            <a:r>
              <a:rPr lang="en" sz="3600" b="1" dirty="0">
                <a:solidFill>
                  <a:srgbClr val="00B050"/>
                </a:solidFill>
                <a:latin typeface="Times New Roman" panose="02020603050405020304" pitchFamily="18" charset="0"/>
                <a:cs typeface="Times New Roman" panose="02020603050405020304" pitchFamily="18" charset="0"/>
              </a:rPr>
              <a:t>âu hỏi và bài tập</a:t>
            </a:r>
            <a:endParaRPr sz="3600" b="1" dirty="0">
              <a:solidFill>
                <a:srgbClr val="00B050"/>
              </a:solidFill>
              <a:latin typeface="Times New Roman" panose="02020603050405020304" pitchFamily="18" charset="0"/>
              <a:cs typeface="Times New Roman" panose="02020603050405020304" pitchFamily="18" charset="0"/>
            </a:endParaRPr>
          </a:p>
        </p:txBody>
      </p:sp>
      <p:grpSp>
        <p:nvGrpSpPr>
          <p:cNvPr id="1524" name="Google Shape;1524;p52"/>
          <p:cNvGrpSpPr/>
          <p:nvPr/>
        </p:nvGrpSpPr>
        <p:grpSpPr>
          <a:xfrm>
            <a:off x="7991180" y="2117763"/>
            <a:ext cx="518710" cy="408850"/>
            <a:chOff x="5095075" y="2369075"/>
            <a:chExt cx="337000" cy="265625"/>
          </a:xfrm>
        </p:grpSpPr>
        <p:sp>
          <p:nvSpPr>
            <p:cNvPr id="1525" name="Google Shape;1525;p52"/>
            <p:cNvSpPr/>
            <p:nvPr/>
          </p:nvSpPr>
          <p:spPr>
            <a:xfrm>
              <a:off x="5190325" y="2422575"/>
              <a:ext cx="56000" cy="153025"/>
            </a:xfrm>
            <a:custGeom>
              <a:avLst/>
              <a:gdLst/>
              <a:ahLst/>
              <a:cxnLst/>
              <a:rect l="l" t="t" r="r" b="b"/>
              <a:pathLst>
                <a:path w="2240" h="6121" extrusionOk="0">
                  <a:moveTo>
                    <a:pt x="1787" y="977"/>
                  </a:moveTo>
                  <a:lnTo>
                    <a:pt x="1787" y="1263"/>
                  </a:lnTo>
                  <a:lnTo>
                    <a:pt x="1692" y="1263"/>
                  </a:lnTo>
                  <a:cubicBezTo>
                    <a:pt x="1573" y="1263"/>
                    <a:pt x="1501" y="1358"/>
                    <a:pt x="1501" y="1453"/>
                  </a:cubicBezTo>
                  <a:cubicBezTo>
                    <a:pt x="1501" y="1572"/>
                    <a:pt x="1692" y="1572"/>
                    <a:pt x="1692" y="1572"/>
                  </a:cubicBezTo>
                  <a:lnTo>
                    <a:pt x="1787" y="1572"/>
                  </a:lnTo>
                  <a:lnTo>
                    <a:pt x="1787" y="1858"/>
                  </a:lnTo>
                  <a:lnTo>
                    <a:pt x="501" y="1858"/>
                  </a:lnTo>
                  <a:cubicBezTo>
                    <a:pt x="501" y="1936"/>
                    <a:pt x="454" y="1957"/>
                    <a:pt x="405" y="1957"/>
                  </a:cubicBezTo>
                  <a:cubicBezTo>
                    <a:pt x="348" y="1957"/>
                    <a:pt x="287" y="1930"/>
                    <a:pt x="287" y="1930"/>
                  </a:cubicBezTo>
                  <a:lnTo>
                    <a:pt x="287" y="1572"/>
                  </a:lnTo>
                  <a:lnTo>
                    <a:pt x="787" y="1572"/>
                  </a:lnTo>
                  <a:cubicBezTo>
                    <a:pt x="820" y="1592"/>
                    <a:pt x="849" y="1601"/>
                    <a:pt x="874" y="1601"/>
                  </a:cubicBezTo>
                  <a:cubicBezTo>
                    <a:pt x="940" y="1601"/>
                    <a:pt x="977" y="1540"/>
                    <a:pt x="977" y="1453"/>
                  </a:cubicBezTo>
                  <a:cubicBezTo>
                    <a:pt x="977" y="1358"/>
                    <a:pt x="787" y="1263"/>
                    <a:pt x="787" y="1263"/>
                  </a:cubicBezTo>
                  <a:lnTo>
                    <a:pt x="287" y="1263"/>
                  </a:lnTo>
                  <a:lnTo>
                    <a:pt x="287" y="977"/>
                  </a:lnTo>
                  <a:close/>
                  <a:moveTo>
                    <a:pt x="1668" y="2453"/>
                  </a:moveTo>
                  <a:cubicBezTo>
                    <a:pt x="1620" y="2477"/>
                    <a:pt x="1596" y="2501"/>
                    <a:pt x="1573" y="2525"/>
                  </a:cubicBezTo>
                  <a:lnTo>
                    <a:pt x="1168" y="2811"/>
                  </a:lnTo>
                  <a:lnTo>
                    <a:pt x="763" y="2525"/>
                  </a:lnTo>
                  <a:cubicBezTo>
                    <a:pt x="739" y="2501"/>
                    <a:pt x="715" y="2477"/>
                    <a:pt x="692" y="2453"/>
                  </a:cubicBezTo>
                  <a:close/>
                  <a:moveTo>
                    <a:pt x="1168" y="3287"/>
                  </a:moveTo>
                  <a:lnTo>
                    <a:pt x="1573" y="3573"/>
                  </a:lnTo>
                  <a:cubicBezTo>
                    <a:pt x="1596" y="3597"/>
                    <a:pt x="1620" y="3620"/>
                    <a:pt x="1644" y="3644"/>
                  </a:cubicBezTo>
                  <a:lnTo>
                    <a:pt x="692" y="3644"/>
                  </a:lnTo>
                  <a:cubicBezTo>
                    <a:pt x="715" y="3620"/>
                    <a:pt x="739" y="3597"/>
                    <a:pt x="763" y="3573"/>
                  </a:cubicBezTo>
                  <a:lnTo>
                    <a:pt x="1168" y="3287"/>
                  </a:lnTo>
                  <a:close/>
                  <a:moveTo>
                    <a:pt x="456" y="4144"/>
                  </a:moveTo>
                  <a:cubicBezTo>
                    <a:pt x="483" y="4144"/>
                    <a:pt x="489" y="4168"/>
                    <a:pt x="501" y="4240"/>
                  </a:cubicBezTo>
                  <a:lnTo>
                    <a:pt x="1787" y="4240"/>
                  </a:lnTo>
                  <a:lnTo>
                    <a:pt x="1787" y="4549"/>
                  </a:lnTo>
                  <a:lnTo>
                    <a:pt x="287" y="4549"/>
                  </a:lnTo>
                  <a:lnTo>
                    <a:pt x="287" y="4192"/>
                  </a:lnTo>
                  <a:cubicBezTo>
                    <a:pt x="382" y="4168"/>
                    <a:pt x="430" y="4144"/>
                    <a:pt x="456" y="4144"/>
                  </a:cubicBezTo>
                  <a:close/>
                  <a:moveTo>
                    <a:pt x="1787" y="4835"/>
                  </a:moveTo>
                  <a:lnTo>
                    <a:pt x="1787" y="5145"/>
                  </a:lnTo>
                  <a:lnTo>
                    <a:pt x="287" y="5145"/>
                  </a:lnTo>
                  <a:lnTo>
                    <a:pt x="287" y="4835"/>
                  </a:lnTo>
                  <a:close/>
                  <a:moveTo>
                    <a:pt x="287" y="1"/>
                  </a:moveTo>
                  <a:cubicBezTo>
                    <a:pt x="191" y="1"/>
                    <a:pt x="96" y="72"/>
                    <a:pt x="1" y="191"/>
                  </a:cubicBezTo>
                  <a:lnTo>
                    <a:pt x="1" y="1930"/>
                  </a:lnTo>
                  <a:cubicBezTo>
                    <a:pt x="72" y="2287"/>
                    <a:pt x="263" y="2596"/>
                    <a:pt x="549" y="2835"/>
                  </a:cubicBezTo>
                  <a:lnTo>
                    <a:pt x="834" y="3049"/>
                  </a:lnTo>
                  <a:lnTo>
                    <a:pt x="549" y="3287"/>
                  </a:lnTo>
                  <a:cubicBezTo>
                    <a:pt x="263" y="3525"/>
                    <a:pt x="72" y="3835"/>
                    <a:pt x="1" y="4192"/>
                  </a:cubicBezTo>
                  <a:lnTo>
                    <a:pt x="1" y="5930"/>
                  </a:lnTo>
                  <a:cubicBezTo>
                    <a:pt x="96" y="6049"/>
                    <a:pt x="191" y="6121"/>
                    <a:pt x="287" y="6121"/>
                  </a:cubicBezTo>
                  <a:cubicBezTo>
                    <a:pt x="406" y="6121"/>
                    <a:pt x="477" y="6049"/>
                    <a:pt x="287" y="5930"/>
                  </a:cubicBezTo>
                  <a:lnTo>
                    <a:pt x="287" y="5740"/>
                  </a:lnTo>
                  <a:lnTo>
                    <a:pt x="1787" y="5740"/>
                  </a:lnTo>
                  <a:lnTo>
                    <a:pt x="1787" y="5930"/>
                  </a:lnTo>
                  <a:cubicBezTo>
                    <a:pt x="1858" y="6049"/>
                    <a:pt x="1954" y="6121"/>
                    <a:pt x="2049" y="6121"/>
                  </a:cubicBezTo>
                  <a:cubicBezTo>
                    <a:pt x="2168" y="6121"/>
                    <a:pt x="2239" y="6049"/>
                    <a:pt x="2073" y="5930"/>
                  </a:cubicBezTo>
                  <a:lnTo>
                    <a:pt x="2073" y="4192"/>
                  </a:lnTo>
                  <a:cubicBezTo>
                    <a:pt x="2216" y="3859"/>
                    <a:pt x="2097" y="3478"/>
                    <a:pt x="1787" y="3287"/>
                  </a:cubicBezTo>
                  <a:lnTo>
                    <a:pt x="1501" y="3073"/>
                  </a:lnTo>
                  <a:lnTo>
                    <a:pt x="1787" y="2835"/>
                  </a:lnTo>
                  <a:cubicBezTo>
                    <a:pt x="2097" y="2644"/>
                    <a:pt x="2216" y="2263"/>
                    <a:pt x="2073" y="1930"/>
                  </a:cubicBezTo>
                  <a:lnTo>
                    <a:pt x="2073" y="191"/>
                  </a:lnTo>
                  <a:cubicBezTo>
                    <a:pt x="2239" y="72"/>
                    <a:pt x="2168" y="1"/>
                    <a:pt x="2049" y="1"/>
                  </a:cubicBezTo>
                  <a:cubicBezTo>
                    <a:pt x="1954" y="1"/>
                    <a:pt x="1858" y="72"/>
                    <a:pt x="1787" y="191"/>
                  </a:cubicBezTo>
                  <a:lnTo>
                    <a:pt x="1787" y="667"/>
                  </a:lnTo>
                  <a:lnTo>
                    <a:pt x="287" y="667"/>
                  </a:lnTo>
                  <a:lnTo>
                    <a:pt x="287" y="191"/>
                  </a:lnTo>
                  <a:cubicBezTo>
                    <a:pt x="477" y="72"/>
                    <a:pt x="382"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2"/>
            <p:cNvSpPr/>
            <p:nvPr/>
          </p:nvSpPr>
          <p:spPr>
            <a:xfrm>
              <a:off x="5095075" y="2369075"/>
              <a:ext cx="337000" cy="265625"/>
            </a:xfrm>
            <a:custGeom>
              <a:avLst/>
              <a:gdLst/>
              <a:ahLst/>
              <a:cxnLst/>
              <a:rect l="l" t="t" r="r" b="b"/>
              <a:pathLst>
                <a:path w="13480" h="10625" extrusionOk="0">
                  <a:moveTo>
                    <a:pt x="4900" y="223"/>
                  </a:moveTo>
                  <a:cubicBezTo>
                    <a:pt x="5180" y="223"/>
                    <a:pt x="5454" y="436"/>
                    <a:pt x="5454" y="759"/>
                  </a:cubicBezTo>
                  <a:cubicBezTo>
                    <a:pt x="5454" y="1045"/>
                    <a:pt x="5192" y="1283"/>
                    <a:pt x="4906" y="1283"/>
                  </a:cubicBezTo>
                  <a:cubicBezTo>
                    <a:pt x="4430" y="1283"/>
                    <a:pt x="4192" y="712"/>
                    <a:pt x="4525" y="378"/>
                  </a:cubicBezTo>
                  <a:cubicBezTo>
                    <a:pt x="4633" y="271"/>
                    <a:pt x="4767" y="223"/>
                    <a:pt x="4900" y="223"/>
                  </a:cubicBezTo>
                  <a:close/>
                  <a:moveTo>
                    <a:pt x="1071" y="2446"/>
                  </a:moveTo>
                  <a:cubicBezTo>
                    <a:pt x="1340" y="2446"/>
                    <a:pt x="1596" y="2663"/>
                    <a:pt x="1596" y="2998"/>
                  </a:cubicBezTo>
                  <a:cubicBezTo>
                    <a:pt x="1596" y="3280"/>
                    <a:pt x="1364" y="3516"/>
                    <a:pt x="1060" y="3522"/>
                  </a:cubicBezTo>
                  <a:lnTo>
                    <a:pt x="1060" y="3522"/>
                  </a:lnTo>
                  <a:cubicBezTo>
                    <a:pt x="568" y="3513"/>
                    <a:pt x="337" y="2948"/>
                    <a:pt x="691" y="2617"/>
                  </a:cubicBezTo>
                  <a:cubicBezTo>
                    <a:pt x="801" y="2499"/>
                    <a:pt x="938" y="2446"/>
                    <a:pt x="1071" y="2446"/>
                  </a:cubicBezTo>
                  <a:close/>
                  <a:moveTo>
                    <a:pt x="8753" y="2461"/>
                  </a:moveTo>
                  <a:cubicBezTo>
                    <a:pt x="8882" y="2461"/>
                    <a:pt x="9014" y="2510"/>
                    <a:pt x="9122" y="2617"/>
                  </a:cubicBezTo>
                  <a:cubicBezTo>
                    <a:pt x="9479" y="2950"/>
                    <a:pt x="9241" y="3522"/>
                    <a:pt x="8764" y="3522"/>
                  </a:cubicBezTo>
                  <a:cubicBezTo>
                    <a:pt x="8455" y="3522"/>
                    <a:pt x="8217" y="3284"/>
                    <a:pt x="8217" y="2998"/>
                  </a:cubicBezTo>
                  <a:cubicBezTo>
                    <a:pt x="8217" y="2675"/>
                    <a:pt x="8479" y="2461"/>
                    <a:pt x="8753" y="2461"/>
                  </a:cubicBezTo>
                  <a:close/>
                  <a:moveTo>
                    <a:pt x="12420" y="2877"/>
                  </a:moveTo>
                  <a:cubicBezTo>
                    <a:pt x="12641" y="2877"/>
                    <a:pt x="12813" y="3082"/>
                    <a:pt x="12813" y="3308"/>
                  </a:cubicBezTo>
                  <a:cubicBezTo>
                    <a:pt x="12813" y="3403"/>
                    <a:pt x="12765" y="3522"/>
                    <a:pt x="12694" y="3593"/>
                  </a:cubicBezTo>
                  <a:cubicBezTo>
                    <a:pt x="12622" y="3665"/>
                    <a:pt x="12503" y="3712"/>
                    <a:pt x="12408" y="3712"/>
                  </a:cubicBezTo>
                  <a:cubicBezTo>
                    <a:pt x="12170" y="3712"/>
                    <a:pt x="11979" y="3522"/>
                    <a:pt x="11979" y="3284"/>
                  </a:cubicBezTo>
                  <a:cubicBezTo>
                    <a:pt x="11979" y="3188"/>
                    <a:pt x="12003" y="3069"/>
                    <a:pt x="12098" y="2998"/>
                  </a:cubicBezTo>
                  <a:cubicBezTo>
                    <a:pt x="12170" y="2903"/>
                    <a:pt x="12289" y="2879"/>
                    <a:pt x="12384" y="2879"/>
                  </a:cubicBezTo>
                  <a:cubicBezTo>
                    <a:pt x="12396" y="2878"/>
                    <a:pt x="12408" y="2877"/>
                    <a:pt x="12420" y="2877"/>
                  </a:cubicBezTo>
                  <a:close/>
                  <a:moveTo>
                    <a:pt x="8759" y="4782"/>
                  </a:moveTo>
                  <a:cubicBezTo>
                    <a:pt x="8983" y="4782"/>
                    <a:pt x="9193" y="4953"/>
                    <a:pt x="9193" y="5213"/>
                  </a:cubicBezTo>
                  <a:cubicBezTo>
                    <a:pt x="9193" y="5451"/>
                    <a:pt x="9002" y="5641"/>
                    <a:pt x="8764" y="5641"/>
                  </a:cubicBezTo>
                  <a:cubicBezTo>
                    <a:pt x="8383" y="5641"/>
                    <a:pt x="8193" y="5189"/>
                    <a:pt x="8455" y="4903"/>
                  </a:cubicBezTo>
                  <a:cubicBezTo>
                    <a:pt x="8546" y="4820"/>
                    <a:pt x="8654" y="4782"/>
                    <a:pt x="8759" y="4782"/>
                  </a:cubicBezTo>
                  <a:close/>
                  <a:moveTo>
                    <a:pt x="12408" y="6689"/>
                  </a:moveTo>
                  <a:cubicBezTo>
                    <a:pt x="12527" y="6689"/>
                    <a:pt x="12622" y="6737"/>
                    <a:pt x="12718" y="6832"/>
                  </a:cubicBezTo>
                  <a:cubicBezTo>
                    <a:pt x="12860" y="6999"/>
                    <a:pt x="12860" y="7261"/>
                    <a:pt x="12718" y="7427"/>
                  </a:cubicBezTo>
                  <a:cubicBezTo>
                    <a:pt x="12622" y="7499"/>
                    <a:pt x="12527" y="7546"/>
                    <a:pt x="12408" y="7546"/>
                  </a:cubicBezTo>
                  <a:cubicBezTo>
                    <a:pt x="12289" y="7546"/>
                    <a:pt x="12194" y="7499"/>
                    <a:pt x="12122" y="7427"/>
                  </a:cubicBezTo>
                  <a:cubicBezTo>
                    <a:pt x="11836" y="7165"/>
                    <a:pt x="12027" y="6713"/>
                    <a:pt x="12408" y="6689"/>
                  </a:cubicBezTo>
                  <a:close/>
                  <a:moveTo>
                    <a:pt x="1072" y="6903"/>
                  </a:moveTo>
                  <a:cubicBezTo>
                    <a:pt x="1358" y="6903"/>
                    <a:pt x="1596" y="7142"/>
                    <a:pt x="1596" y="7451"/>
                  </a:cubicBezTo>
                  <a:cubicBezTo>
                    <a:pt x="1596" y="7774"/>
                    <a:pt x="1333" y="7988"/>
                    <a:pt x="1060" y="7988"/>
                  </a:cubicBezTo>
                  <a:cubicBezTo>
                    <a:pt x="931" y="7988"/>
                    <a:pt x="799" y="7940"/>
                    <a:pt x="691" y="7832"/>
                  </a:cubicBezTo>
                  <a:cubicBezTo>
                    <a:pt x="334" y="7475"/>
                    <a:pt x="572" y="6903"/>
                    <a:pt x="1072" y="6903"/>
                  </a:cubicBezTo>
                  <a:close/>
                  <a:moveTo>
                    <a:pt x="8764" y="6927"/>
                  </a:moveTo>
                  <a:cubicBezTo>
                    <a:pt x="9050" y="6927"/>
                    <a:pt x="9264" y="7142"/>
                    <a:pt x="9288" y="7451"/>
                  </a:cubicBezTo>
                  <a:cubicBezTo>
                    <a:pt x="9288" y="7774"/>
                    <a:pt x="9025" y="7988"/>
                    <a:pt x="8752" y="7988"/>
                  </a:cubicBezTo>
                  <a:cubicBezTo>
                    <a:pt x="8623" y="7988"/>
                    <a:pt x="8491" y="7940"/>
                    <a:pt x="8383" y="7832"/>
                  </a:cubicBezTo>
                  <a:cubicBezTo>
                    <a:pt x="8050" y="7499"/>
                    <a:pt x="8288" y="6927"/>
                    <a:pt x="8764" y="6927"/>
                  </a:cubicBezTo>
                  <a:close/>
                  <a:moveTo>
                    <a:pt x="4906" y="9118"/>
                  </a:moveTo>
                  <a:cubicBezTo>
                    <a:pt x="5383" y="9118"/>
                    <a:pt x="5621" y="9690"/>
                    <a:pt x="5287" y="10023"/>
                  </a:cubicBezTo>
                  <a:cubicBezTo>
                    <a:pt x="5172" y="10130"/>
                    <a:pt x="5035" y="10179"/>
                    <a:pt x="4902" y="10179"/>
                  </a:cubicBezTo>
                  <a:cubicBezTo>
                    <a:pt x="4621" y="10179"/>
                    <a:pt x="4359" y="9965"/>
                    <a:pt x="4359" y="9642"/>
                  </a:cubicBezTo>
                  <a:cubicBezTo>
                    <a:pt x="4359" y="9356"/>
                    <a:pt x="4597" y="9118"/>
                    <a:pt x="4906" y="9118"/>
                  </a:cubicBezTo>
                  <a:close/>
                  <a:moveTo>
                    <a:pt x="4850" y="1"/>
                  </a:moveTo>
                  <a:cubicBezTo>
                    <a:pt x="4370" y="1"/>
                    <a:pt x="3930" y="404"/>
                    <a:pt x="3930" y="926"/>
                  </a:cubicBezTo>
                  <a:cubicBezTo>
                    <a:pt x="3930" y="1021"/>
                    <a:pt x="3954" y="1117"/>
                    <a:pt x="3978" y="1212"/>
                  </a:cubicBezTo>
                  <a:lnTo>
                    <a:pt x="1691" y="2522"/>
                  </a:lnTo>
                  <a:cubicBezTo>
                    <a:pt x="1515" y="2345"/>
                    <a:pt x="1260" y="2247"/>
                    <a:pt x="1003" y="2247"/>
                  </a:cubicBezTo>
                  <a:cubicBezTo>
                    <a:pt x="914" y="2247"/>
                    <a:pt x="825" y="2259"/>
                    <a:pt x="739" y="2284"/>
                  </a:cubicBezTo>
                  <a:cubicBezTo>
                    <a:pt x="477" y="2379"/>
                    <a:pt x="263" y="2593"/>
                    <a:pt x="167" y="2879"/>
                  </a:cubicBezTo>
                  <a:cubicBezTo>
                    <a:pt x="1" y="3379"/>
                    <a:pt x="310" y="3927"/>
                    <a:pt x="834" y="4070"/>
                  </a:cubicBezTo>
                  <a:lnTo>
                    <a:pt x="834" y="6546"/>
                  </a:lnTo>
                  <a:cubicBezTo>
                    <a:pt x="834" y="6546"/>
                    <a:pt x="143" y="6999"/>
                    <a:pt x="143" y="7451"/>
                  </a:cubicBezTo>
                  <a:cubicBezTo>
                    <a:pt x="128" y="8000"/>
                    <a:pt x="577" y="8363"/>
                    <a:pt x="1049" y="8363"/>
                  </a:cubicBezTo>
                  <a:cubicBezTo>
                    <a:pt x="1294" y="8363"/>
                    <a:pt x="1544" y="8266"/>
                    <a:pt x="1739" y="8047"/>
                  </a:cubicBezTo>
                  <a:lnTo>
                    <a:pt x="4025" y="9380"/>
                  </a:lnTo>
                  <a:cubicBezTo>
                    <a:pt x="4001" y="9475"/>
                    <a:pt x="3978" y="9571"/>
                    <a:pt x="3978" y="9642"/>
                  </a:cubicBezTo>
                  <a:cubicBezTo>
                    <a:pt x="3942" y="10297"/>
                    <a:pt x="4418" y="10624"/>
                    <a:pt x="4894" y="10624"/>
                  </a:cubicBezTo>
                  <a:cubicBezTo>
                    <a:pt x="5371" y="10624"/>
                    <a:pt x="5847" y="10297"/>
                    <a:pt x="5811" y="9642"/>
                  </a:cubicBezTo>
                  <a:cubicBezTo>
                    <a:pt x="5811" y="9571"/>
                    <a:pt x="5787" y="9475"/>
                    <a:pt x="5764" y="9380"/>
                  </a:cubicBezTo>
                  <a:lnTo>
                    <a:pt x="6573" y="8904"/>
                  </a:lnTo>
                  <a:cubicBezTo>
                    <a:pt x="6751" y="8805"/>
                    <a:pt x="6651" y="8559"/>
                    <a:pt x="6489" y="8559"/>
                  </a:cubicBezTo>
                  <a:cubicBezTo>
                    <a:pt x="6456" y="8559"/>
                    <a:pt x="6420" y="8570"/>
                    <a:pt x="6383" y="8594"/>
                  </a:cubicBezTo>
                  <a:lnTo>
                    <a:pt x="5573" y="9047"/>
                  </a:lnTo>
                  <a:cubicBezTo>
                    <a:pt x="5395" y="8844"/>
                    <a:pt x="5145" y="8743"/>
                    <a:pt x="4894" y="8743"/>
                  </a:cubicBezTo>
                  <a:cubicBezTo>
                    <a:pt x="4644" y="8743"/>
                    <a:pt x="4394" y="8844"/>
                    <a:pt x="4216" y="9047"/>
                  </a:cubicBezTo>
                  <a:lnTo>
                    <a:pt x="1930" y="7713"/>
                  </a:lnTo>
                  <a:cubicBezTo>
                    <a:pt x="1953" y="7618"/>
                    <a:pt x="1977" y="7546"/>
                    <a:pt x="1977" y="7451"/>
                  </a:cubicBezTo>
                  <a:cubicBezTo>
                    <a:pt x="1977" y="6999"/>
                    <a:pt x="1120" y="6546"/>
                    <a:pt x="1120" y="6546"/>
                  </a:cubicBezTo>
                  <a:lnTo>
                    <a:pt x="1120" y="3903"/>
                  </a:lnTo>
                  <a:cubicBezTo>
                    <a:pt x="1572" y="3831"/>
                    <a:pt x="1882" y="3450"/>
                    <a:pt x="1882" y="2998"/>
                  </a:cubicBezTo>
                  <a:cubicBezTo>
                    <a:pt x="1882" y="2903"/>
                    <a:pt x="1858" y="2807"/>
                    <a:pt x="1834" y="2712"/>
                  </a:cubicBezTo>
                  <a:lnTo>
                    <a:pt x="4144" y="1355"/>
                  </a:lnTo>
                  <a:cubicBezTo>
                    <a:pt x="4335" y="1569"/>
                    <a:pt x="4591" y="1676"/>
                    <a:pt x="4847" y="1676"/>
                  </a:cubicBezTo>
                  <a:cubicBezTo>
                    <a:pt x="5103" y="1676"/>
                    <a:pt x="5359" y="1569"/>
                    <a:pt x="5549" y="1355"/>
                  </a:cubicBezTo>
                  <a:lnTo>
                    <a:pt x="7883" y="2712"/>
                  </a:lnTo>
                  <a:cubicBezTo>
                    <a:pt x="7836" y="2807"/>
                    <a:pt x="7812" y="2903"/>
                    <a:pt x="7812" y="2998"/>
                  </a:cubicBezTo>
                  <a:cubicBezTo>
                    <a:pt x="7812" y="3450"/>
                    <a:pt x="8121" y="3831"/>
                    <a:pt x="8574" y="3903"/>
                  </a:cubicBezTo>
                  <a:lnTo>
                    <a:pt x="8574" y="4427"/>
                  </a:lnTo>
                  <a:cubicBezTo>
                    <a:pt x="8574" y="4427"/>
                    <a:pt x="7955" y="4832"/>
                    <a:pt x="7955" y="5213"/>
                  </a:cubicBezTo>
                  <a:cubicBezTo>
                    <a:pt x="7931" y="5594"/>
                    <a:pt x="8193" y="5903"/>
                    <a:pt x="8574" y="5999"/>
                  </a:cubicBezTo>
                  <a:lnTo>
                    <a:pt x="8574" y="6546"/>
                  </a:lnTo>
                  <a:cubicBezTo>
                    <a:pt x="8145" y="6642"/>
                    <a:pt x="7836" y="6999"/>
                    <a:pt x="7836" y="7451"/>
                  </a:cubicBezTo>
                  <a:cubicBezTo>
                    <a:pt x="7836" y="7546"/>
                    <a:pt x="7836" y="7642"/>
                    <a:pt x="7883" y="7713"/>
                  </a:cubicBezTo>
                  <a:lnTo>
                    <a:pt x="7145" y="8142"/>
                  </a:lnTo>
                  <a:cubicBezTo>
                    <a:pt x="6975" y="8248"/>
                    <a:pt x="7089" y="8487"/>
                    <a:pt x="7268" y="8487"/>
                  </a:cubicBezTo>
                  <a:cubicBezTo>
                    <a:pt x="7289" y="8487"/>
                    <a:pt x="7312" y="8483"/>
                    <a:pt x="7335" y="8475"/>
                  </a:cubicBezTo>
                  <a:lnTo>
                    <a:pt x="8050" y="8047"/>
                  </a:lnTo>
                  <a:cubicBezTo>
                    <a:pt x="8245" y="8266"/>
                    <a:pt x="8495" y="8363"/>
                    <a:pt x="8741" y="8363"/>
                  </a:cubicBezTo>
                  <a:cubicBezTo>
                    <a:pt x="9214" y="8363"/>
                    <a:pt x="9669" y="8000"/>
                    <a:pt x="9669" y="7451"/>
                  </a:cubicBezTo>
                  <a:cubicBezTo>
                    <a:pt x="9645" y="6999"/>
                    <a:pt x="9312" y="6618"/>
                    <a:pt x="8860" y="6546"/>
                  </a:cubicBezTo>
                  <a:lnTo>
                    <a:pt x="8860" y="5999"/>
                  </a:lnTo>
                  <a:cubicBezTo>
                    <a:pt x="9169" y="5951"/>
                    <a:pt x="9431" y="5760"/>
                    <a:pt x="9550" y="5498"/>
                  </a:cubicBezTo>
                  <a:lnTo>
                    <a:pt x="9812" y="5498"/>
                  </a:lnTo>
                  <a:cubicBezTo>
                    <a:pt x="9955" y="6022"/>
                    <a:pt x="10431" y="6403"/>
                    <a:pt x="11003" y="6403"/>
                  </a:cubicBezTo>
                  <a:cubicBezTo>
                    <a:pt x="11122" y="6403"/>
                    <a:pt x="11241" y="6380"/>
                    <a:pt x="11360" y="6332"/>
                  </a:cubicBezTo>
                  <a:lnTo>
                    <a:pt x="11717" y="6689"/>
                  </a:lnTo>
                  <a:cubicBezTo>
                    <a:pt x="11622" y="6808"/>
                    <a:pt x="11598" y="6951"/>
                    <a:pt x="11598" y="7118"/>
                  </a:cubicBezTo>
                  <a:cubicBezTo>
                    <a:pt x="11598" y="7602"/>
                    <a:pt x="11992" y="7922"/>
                    <a:pt x="12410" y="7922"/>
                  </a:cubicBezTo>
                  <a:cubicBezTo>
                    <a:pt x="12608" y="7922"/>
                    <a:pt x="12811" y="7850"/>
                    <a:pt x="12979" y="7689"/>
                  </a:cubicBezTo>
                  <a:cubicBezTo>
                    <a:pt x="13480" y="7165"/>
                    <a:pt x="13122" y="6308"/>
                    <a:pt x="12408" y="6308"/>
                  </a:cubicBezTo>
                  <a:lnTo>
                    <a:pt x="12384" y="6308"/>
                  </a:lnTo>
                  <a:cubicBezTo>
                    <a:pt x="12360" y="6304"/>
                    <a:pt x="12335" y="6302"/>
                    <a:pt x="12311" y="6302"/>
                  </a:cubicBezTo>
                  <a:cubicBezTo>
                    <a:pt x="12193" y="6302"/>
                    <a:pt x="12078" y="6348"/>
                    <a:pt x="11979" y="6427"/>
                  </a:cubicBezTo>
                  <a:lnTo>
                    <a:pt x="11717" y="6165"/>
                  </a:lnTo>
                  <a:cubicBezTo>
                    <a:pt x="11860" y="6046"/>
                    <a:pt x="11955" y="5927"/>
                    <a:pt x="12051" y="5784"/>
                  </a:cubicBezTo>
                  <a:cubicBezTo>
                    <a:pt x="12098" y="5689"/>
                    <a:pt x="12051" y="5570"/>
                    <a:pt x="11979" y="5522"/>
                  </a:cubicBezTo>
                  <a:cubicBezTo>
                    <a:pt x="11948" y="5506"/>
                    <a:pt x="11913" y="5498"/>
                    <a:pt x="11880" y="5498"/>
                  </a:cubicBezTo>
                  <a:cubicBezTo>
                    <a:pt x="11813" y="5498"/>
                    <a:pt x="11749" y="5530"/>
                    <a:pt x="11717" y="5594"/>
                  </a:cubicBezTo>
                  <a:cubicBezTo>
                    <a:pt x="11551" y="5889"/>
                    <a:pt x="11279" y="6019"/>
                    <a:pt x="11009" y="6019"/>
                  </a:cubicBezTo>
                  <a:cubicBezTo>
                    <a:pt x="10582" y="6019"/>
                    <a:pt x="10164" y="5691"/>
                    <a:pt x="10193" y="5165"/>
                  </a:cubicBezTo>
                  <a:cubicBezTo>
                    <a:pt x="10207" y="4672"/>
                    <a:pt x="10598" y="4392"/>
                    <a:pt x="10997" y="4392"/>
                  </a:cubicBezTo>
                  <a:cubicBezTo>
                    <a:pt x="11291" y="4392"/>
                    <a:pt x="11589" y="4545"/>
                    <a:pt x="11741" y="4879"/>
                  </a:cubicBezTo>
                  <a:cubicBezTo>
                    <a:pt x="11774" y="4953"/>
                    <a:pt x="11837" y="4984"/>
                    <a:pt x="11903" y="4984"/>
                  </a:cubicBezTo>
                  <a:cubicBezTo>
                    <a:pt x="12028" y="4984"/>
                    <a:pt x="12161" y="4869"/>
                    <a:pt x="12098" y="4713"/>
                  </a:cubicBezTo>
                  <a:cubicBezTo>
                    <a:pt x="12003" y="4522"/>
                    <a:pt x="11884" y="4379"/>
                    <a:pt x="11717" y="4236"/>
                  </a:cubicBezTo>
                  <a:lnTo>
                    <a:pt x="11979" y="3998"/>
                  </a:lnTo>
                  <a:cubicBezTo>
                    <a:pt x="12106" y="4076"/>
                    <a:pt x="12248" y="4114"/>
                    <a:pt x="12392" y="4114"/>
                  </a:cubicBezTo>
                  <a:cubicBezTo>
                    <a:pt x="12600" y="4114"/>
                    <a:pt x="12810" y="4034"/>
                    <a:pt x="12979" y="3879"/>
                  </a:cubicBezTo>
                  <a:cubicBezTo>
                    <a:pt x="13384" y="3450"/>
                    <a:pt x="13241" y="2760"/>
                    <a:pt x="12718" y="2545"/>
                  </a:cubicBezTo>
                  <a:cubicBezTo>
                    <a:pt x="12608" y="2498"/>
                    <a:pt x="12497" y="2476"/>
                    <a:pt x="12388" y="2476"/>
                  </a:cubicBezTo>
                  <a:cubicBezTo>
                    <a:pt x="11955" y="2476"/>
                    <a:pt x="11574" y="2826"/>
                    <a:pt x="11574" y="3284"/>
                  </a:cubicBezTo>
                  <a:cubicBezTo>
                    <a:pt x="11574" y="3450"/>
                    <a:pt x="11622" y="3593"/>
                    <a:pt x="11693" y="3712"/>
                  </a:cubicBezTo>
                  <a:lnTo>
                    <a:pt x="11360" y="4070"/>
                  </a:lnTo>
                  <a:cubicBezTo>
                    <a:pt x="11241" y="4022"/>
                    <a:pt x="11122" y="3998"/>
                    <a:pt x="11003" y="3998"/>
                  </a:cubicBezTo>
                  <a:cubicBezTo>
                    <a:pt x="10408" y="3998"/>
                    <a:pt x="9812" y="5189"/>
                    <a:pt x="9812" y="5189"/>
                  </a:cubicBezTo>
                  <a:lnTo>
                    <a:pt x="9455" y="5189"/>
                  </a:lnTo>
                  <a:cubicBezTo>
                    <a:pt x="9383" y="4903"/>
                    <a:pt x="9145" y="4665"/>
                    <a:pt x="8860" y="4593"/>
                  </a:cubicBezTo>
                  <a:lnTo>
                    <a:pt x="8860" y="4070"/>
                  </a:lnTo>
                  <a:cubicBezTo>
                    <a:pt x="9383" y="3951"/>
                    <a:pt x="9693" y="3379"/>
                    <a:pt x="9526" y="2879"/>
                  </a:cubicBezTo>
                  <a:cubicBezTo>
                    <a:pt x="9431" y="2593"/>
                    <a:pt x="9217" y="2379"/>
                    <a:pt x="8955" y="2284"/>
                  </a:cubicBezTo>
                  <a:cubicBezTo>
                    <a:pt x="8863" y="2259"/>
                    <a:pt x="8770" y="2247"/>
                    <a:pt x="8680" y="2247"/>
                  </a:cubicBezTo>
                  <a:cubicBezTo>
                    <a:pt x="8421" y="2247"/>
                    <a:pt x="8179" y="2345"/>
                    <a:pt x="8002" y="2522"/>
                  </a:cubicBezTo>
                  <a:lnTo>
                    <a:pt x="5716" y="1212"/>
                  </a:lnTo>
                  <a:cubicBezTo>
                    <a:pt x="5764" y="1021"/>
                    <a:pt x="5764" y="807"/>
                    <a:pt x="5716" y="616"/>
                  </a:cubicBezTo>
                  <a:cubicBezTo>
                    <a:pt x="5621" y="355"/>
                    <a:pt x="5406" y="140"/>
                    <a:pt x="5121" y="45"/>
                  </a:cubicBezTo>
                  <a:cubicBezTo>
                    <a:pt x="5031" y="15"/>
                    <a:pt x="4940" y="1"/>
                    <a:pt x="4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2"/>
            <p:cNvSpPr/>
            <p:nvPr/>
          </p:nvSpPr>
          <p:spPr>
            <a:xfrm>
              <a:off x="5138550" y="2483800"/>
              <a:ext cx="47650" cy="8225"/>
            </a:xfrm>
            <a:custGeom>
              <a:avLst/>
              <a:gdLst/>
              <a:ahLst/>
              <a:cxnLst/>
              <a:rect l="l" t="t" r="r" b="b"/>
              <a:pathLst>
                <a:path w="1906" h="329" extrusionOk="0">
                  <a:moveTo>
                    <a:pt x="154" y="1"/>
                  </a:moveTo>
                  <a:cubicBezTo>
                    <a:pt x="57" y="1"/>
                    <a:pt x="0" y="86"/>
                    <a:pt x="0" y="171"/>
                  </a:cubicBezTo>
                  <a:cubicBezTo>
                    <a:pt x="0" y="265"/>
                    <a:pt x="44" y="329"/>
                    <a:pt x="121" y="329"/>
                  </a:cubicBezTo>
                  <a:cubicBezTo>
                    <a:pt x="142" y="329"/>
                    <a:pt x="165" y="324"/>
                    <a:pt x="191" y="314"/>
                  </a:cubicBezTo>
                  <a:lnTo>
                    <a:pt x="1715" y="314"/>
                  </a:lnTo>
                  <a:cubicBezTo>
                    <a:pt x="1740" y="324"/>
                    <a:pt x="1763" y="329"/>
                    <a:pt x="1784" y="329"/>
                  </a:cubicBezTo>
                  <a:cubicBezTo>
                    <a:pt x="1861" y="329"/>
                    <a:pt x="1905" y="265"/>
                    <a:pt x="1905" y="171"/>
                  </a:cubicBezTo>
                  <a:cubicBezTo>
                    <a:pt x="1905" y="86"/>
                    <a:pt x="1829" y="1"/>
                    <a:pt x="1745" y="1"/>
                  </a:cubicBezTo>
                  <a:cubicBezTo>
                    <a:pt x="1735" y="1"/>
                    <a:pt x="1725" y="2"/>
                    <a:pt x="1715" y="4"/>
                  </a:cubicBezTo>
                  <a:lnTo>
                    <a:pt x="191" y="4"/>
                  </a:lnTo>
                  <a:cubicBezTo>
                    <a:pt x="178" y="2"/>
                    <a:pt x="166"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2"/>
            <p:cNvSpPr/>
            <p:nvPr/>
          </p:nvSpPr>
          <p:spPr>
            <a:xfrm>
              <a:off x="5138550" y="2498775"/>
              <a:ext cx="47650" cy="9300"/>
            </a:xfrm>
            <a:custGeom>
              <a:avLst/>
              <a:gdLst/>
              <a:ahLst/>
              <a:cxnLst/>
              <a:rect l="l" t="t" r="r" b="b"/>
              <a:pathLst>
                <a:path w="1906" h="372" extrusionOk="0">
                  <a:moveTo>
                    <a:pt x="191" y="1"/>
                  </a:moveTo>
                  <a:cubicBezTo>
                    <a:pt x="71" y="48"/>
                    <a:pt x="0" y="144"/>
                    <a:pt x="0" y="239"/>
                  </a:cubicBezTo>
                  <a:cubicBezTo>
                    <a:pt x="0" y="315"/>
                    <a:pt x="29" y="372"/>
                    <a:pt x="81" y="372"/>
                  </a:cubicBezTo>
                  <a:cubicBezTo>
                    <a:pt x="111" y="372"/>
                    <a:pt x="148" y="353"/>
                    <a:pt x="191" y="310"/>
                  </a:cubicBezTo>
                  <a:lnTo>
                    <a:pt x="1715" y="310"/>
                  </a:lnTo>
                  <a:cubicBezTo>
                    <a:pt x="1758" y="353"/>
                    <a:pt x="1795" y="372"/>
                    <a:pt x="1824" y="372"/>
                  </a:cubicBezTo>
                  <a:cubicBezTo>
                    <a:pt x="1876" y="372"/>
                    <a:pt x="1905" y="315"/>
                    <a:pt x="1905" y="239"/>
                  </a:cubicBezTo>
                  <a:cubicBezTo>
                    <a:pt x="1905" y="120"/>
                    <a:pt x="1810" y="48"/>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2"/>
            <p:cNvSpPr/>
            <p:nvPr/>
          </p:nvSpPr>
          <p:spPr>
            <a:xfrm>
              <a:off x="5138550" y="2518475"/>
              <a:ext cx="30975" cy="10100"/>
            </a:xfrm>
            <a:custGeom>
              <a:avLst/>
              <a:gdLst/>
              <a:ahLst/>
              <a:cxnLst/>
              <a:rect l="l" t="t" r="r" b="b"/>
              <a:pathLst>
                <a:path w="1239" h="404" extrusionOk="0">
                  <a:moveTo>
                    <a:pt x="1167" y="0"/>
                  </a:moveTo>
                  <a:cubicBezTo>
                    <a:pt x="1133" y="0"/>
                    <a:pt x="1090" y="33"/>
                    <a:pt x="1048" y="118"/>
                  </a:cubicBezTo>
                  <a:lnTo>
                    <a:pt x="191" y="118"/>
                  </a:lnTo>
                  <a:cubicBezTo>
                    <a:pt x="140" y="37"/>
                    <a:pt x="98" y="8"/>
                    <a:pt x="67" y="8"/>
                  </a:cubicBezTo>
                  <a:cubicBezTo>
                    <a:pt x="24" y="8"/>
                    <a:pt x="0" y="63"/>
                    <a:pt x="0" y="118"/>
                  </a:cubicBezTo>
                  <a:cubicBezTo>
                    <a:pt x="0" y="189"/>
                    <a:pt x="71" y="308"/>
                    <a:pt x="191" y="404"/>
                  </a:cubicBezTo>
                  <a:lnTo>
                    <a:pt x="1048" y="404"/>
                  </a:lnTo>
                  <a:cubicBezTo>
                    <a:pt x="1143" y="308"/>
                    <a:pt x="1238" y="237"/>
                    <a:pt x="1238" y="118"/>
                  </a:cubicBezTo>
                  <a:cubicBezTo>
                    <a:pt x="1238" y="52"/>
                    <a:pt x="1209"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2"/>
          <p:cNvGrpSpPr/>
          <p:nvPr/>
        </p:nvGrpSpPr>
        <p:grpSpPr>
          <a:xfrm>
            <a:off x="680105" y="2094898"/>
            <a:ext cx="316652" cy="414122"/>
            <a:chOff x="3996325" y="2794000"/>
            <a:chExt cx="205725" cy="269050"/>
          </a:xfrm>
        </p:grpSpPr>
        <p:sp>
          <p:nvSpPr>
            <p:cNvPr id="1531" name="Google Shape;1531;p52"/>
            <p:cNvSpPr/>
            <p:nvPr/>
          </p:nvSpPr>
          <p:spPr>
            <a:xfrm>
              <a:off x="4086525" y="2796475"/>
              <a:ext cx="19675" cy="7750"/>
            </a:xfrm>
            <a:custGeom>
              <a:avLst/>
              <a:gdLst/>
              <a:ahLst/>
              <a:cxnLst/>
              <a:rect l="l" t="t" r="r" b="b"/>
              <a:pathLst>
                <a:path w="787" h="310" extrusionOk="0">
                  <a:moveTo>
                    <a:pt x="191" y="0"/>
                  </a:moveTo>
                  <a:cubicBezTo>
                    <a:pt x="1" y="0"/>
                    <a:pt x="1" y="310"/>
                    <a:pt x="191" y="310"/>
                  </a:cubicBezTo>
                  <a:lnTo>
                    <a:pt x="572" y="310"/>
                  </a:lnTo>
                  <a:cubicBezTo>
                    <a:pt x="787" y="310"/>
                    <a:pt x="787"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2"/>
            <p:cNvSpPr/>
            <p:nvPr/>
          </p:nvSpPr>
          <p:spPr>
            <a:xfrm>
              <a:off x="4103800" y="2833975"/>
              <a:ext cx="18475" cy="7175"/>
            </a:xfrm>
            <a:custGeom>
              <a:avLst/>
              <a:gdLst/>
              <a:ahLst/>
              <a:cxnLst/>
              <a:rect l="l" t="t" r="r" b="b"/>
              <a:pathLst>
                <a:path w="739" h="287" extrusionOk="0">
                  <a:moveTo>
                    <a:pt x="143" y="0"/>
                  </a:moveTo>
                  <a:cubicBezTo>
                    <a:pt x="72" y="0"/>
                    <a:pt x="0" y="48"/>
                    <a:pt x="0" y="143"/>
                  </a:cubicBezTo>
                  <a:cubicBezTo>
                    <a:pt x="0" y="215"/>
                    <a:pt x="72" y="286"/>
                    <a:pt x="143" y="286"/>
                  </a:cubicBezTo>
                  <a:lnTo>
                    <a:pt x="524" y="286"/>
                  </a:lnTo>
                  <a:cubicBezTo>
                    <a:pt x="739" y="286"/>
                    <a:pt x="739"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2"/>
            <p:cNvSpPr/>
            <p:nvPr/>
          </p:nvSpPr>
          <p:spPr>
            <a:xfrm>
              <a:off x="4172850" y="2841125"/>
              <a:ext cx="19675" cy="7750"/>
            </a:xfrm>
            <a:custGeom>
              <a:avLst/>
              <a:gdLst/>
              <a:ahLst/>
              <a:cxnLst/>
              <a:rect l="l" t="t" r="r" b="b"/>
              <a:pathLst>
                <a:path w="787" h="310" extrusionOk="0">
                  <a:moveTo>
                    <a:pt x="191" y="0"/>
                  </a:moveTo>
                  <a:cubicBezTo>
                    <a:pt x="1" y="0"/>
                    <a:pt x="1" y="310"/>
                    <a:pt x="191" y="310"/>
                  </a:cubicBezTo>
                  <a:lnTo>
                    <a:pt x="596" y="310"/>
                  </a:lnTo>
                  <a:cubicBezTo>
                    <a:pt x="787" y="310"/>
                    <a:pt x="787" y="0"/>
                    <a:pt x="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2"/>
            <p:cNvSpPr/>
            <p:nvPr/>
          </p:nvSpPr>
          <p:spPr>
            <a:xfrm>
              <a:off x="3999600" y="2797000"/>
              <a:ext cx="90525" cy="66775"/>
            </a:xfrm>
            <a:custGeom>
              <a:avLst/>
              <a:gdLst/>
              <a:ahLst/>
              <a:cxnLst/>
              <a:rect l="l" t="t" r="r" b="b"/>
              <a:pathLst>
                <a:path w="3621" h="2671" extrusionOk="0">
                  <a:moveTo>
                    <a:pt x="1168" y="312"/>
                  </a:moveTo>
                  <a:cubicBezTo>
                    <a:pt x="1525" y="312"/>
                    <a:pt x="1811" y="551"/>
                    <a:pt x="1882" y="884"/>
                  </a:cubicBezTo>
                  <a:cubicBezTo>
                    <a:pt x="1763" y="955"/>
                    <a:pt x="1668" y="1051"/>
                    <a:pt x="1596" y="1146"/>
                  </a:cubicBezTo>
                  <a:cubicBezTo>
                    <a:pt x="1501" y="1122"/>
                    <a:pt x="1430" y="1098"/>
                    <a:pt x="1335" y="1098"/>
                  </a:cubicBezTo>
                  <a:cubicBezTo>
                    <a:pt x="1049" y="1098"/>
                    <a:pt x="787" y="1289"/>
                    <a:pt x="692" y="1575"/>
                  </a:cubicBezTo>
                  <a:cubicBezTo>
                    <a:pt x="549" y="1456"/>
                    <a:pt x="453" y="1241"/>
                    <a:pt x="453" y="1051"/>
                  </a:cubicBezTo>
                  <a:cubicBezTo>
                    <a:pt x="453" y="646"/>
                    <a:pt x="787" y="336"/>
                    <a:pt x="1168" y="312"/>
                  </a:cubicBezTo>
                  <a:close/>
                  <a:moveTo>
                    <a:pt x="1167" y="0"/>
                  </a:moveTo>
                  <a:cubicBezTo>
                    <a:pt x="643" y="0"/>
                    <a:pt x="120" y="371"/>
                    <a:pt x="120" y="1051"/>
                  </a:cubicBezTo>
                  <a:cubicBezTo>
                    <a:pt x="120" y="1265"/>
                    <a:pt x="191" y="1479"/>
                    <a:pt x="334" y="1670"/>
                  </a:cubicBezTo>
                  <a:cubicBezTo>
                    <a:pt x="120" y="1741"/>
                    <a:pt x="1" y="1932"/>
                    <a:pt x="1" y="2146"/>
                  </a:cubicBezTo>
                  <a:cubicBezTo>
                    <a:pt x="1" y="2432"/>
                    <a:pt x="525" y="2670"/>
                    <a:pt x="525" y="2670"/>
                  </a:cubicBezTo>
                  <a:lnTo>
                    <a:pt x="1477" y="2670"/>
                  </a:lnTo>
                  <a:cubicBezTo>
                    <a:pt x="1668" y="2670"/>
                    <a:pt x="1668" y="2360"/>
                    <a:pt x="1477" y="2360"/>
                  </a:cubicBezTo>
                  <a:lnTo>
                    <a:pt x="525" y="2360"/>
                  </a:lnTo>
                  <a:cubicBezTo>
                    <a:pt x="525" y="2360"/>
                    <a:pt x="311" y="2265"/>
                    <a:pt x="311" y="2146"/>
                  </a:cubicBezTo>
                  <a:cubicBezTo>
                    <a:pt x="311" y="2070"/>
                    <a:pt x="349" y="2014"/>
                    <a:pt x="408" y="2014"/>
                  </a:cubicBezTo>
                  <a:cubicBezTo>
                    <a:pt x="442" y="2014"/>
                    <a:pt x="482" y="2032"/>
                    <a:pt x="525" y="2075"/>
                  </a:cubicBezTo>
                  <a:lnTo>
                    <a:pt x="811" y="2075"/>
                  </a:lnTo>
                  <a:cubicBezTo>
                    <a:pt x="834" y="2003"/>
                    <a:pt x="882" y="1932"/>
                    <a:pt x="930" y="1908"/>
                  </a:cubicBezTo>
                  <a:cubicBezTo>
                    <a:pt x="954" y="1860"/>
                    <a:pt x="977" y="1837"/>
                    <a:pt x="977" y="1789"/>
                  </a:cubicBezTo>
                  <a:lnTo>
                    <a:pt x="977" y="1765"/>
                  </a:lnTo>
                  <a:cubicBezTo>
                    <a:pt x="954" y="1575"/>
                    <a:pt x="1120" y="1408"/>
                    <a:pt x="1311" y="1408"/>
                  </a:cubicBezTo>
                  <a:cubicBezTo>
                    <a:pt x="1382" y="1408"/>
                    <a:pt x="1477" y="1456"/>
                    <a:pt x="1525" y="1503"/>
                  </a:cubicBezTo>
                  <a:cubicBezTo>
                    <a:pt x="1573" y="1527"/>
                    <a:pt x="1620" y="1527"/>
                    <a:pt x="1668" y="1527"/>
                  </a:cubicBezTo>
                  <a:cubicBezTo>
                    <a:pt x="1716" y="1503"/>
                    <a:pt x="1763" y="1479"/>
                    <a:pt x="1787" y="1432"/>
                  </a:cubicBezTo>
                  <a:cubicBezTo>
                    <a:pt x="1869" y="1195"/>
                    <a:pt x="2063" y="1087"/>
                    <a:pt x="2256" y="1087"/>
                  </a:cubicBezTo>
                  <a:cubicBezTo>
                    <a:pt x="2510" y="1087"/>
                    <a:pt x="2763" y="1274"/>
                    <a:pt x="2763" y="1598"/>
                  </a:cubicBezTo>
                  <a:cubicBezTo>
                    <a:pt x="2763" y="1646"/>
                    <a:pt x="2763" y="1694"/>
                    <a:pt x="2740" y="1741"/>
                  </a:cubicBezTo>
                  <a:cubicBezTo>
                    <a:pt x="2716" y="1789"/>
                    <a:pt x="2740" y="1837"/>
                    <a:pt x="2763" y="1884"/>
                  </a:cubicBezTo>
                  <a:cubicBezTo>
                    <a:pt x="2811" y="1932"/>
                    <a:pt x="2859" y="2003"/>
                    <a:pt x="2882" y="2075"/>
                  </a:cubicBezTo>
                  <a:lnTo>
                    <a:pt x="3121" y="2075"/>
                  </a:lnTo>
                  <a:cubicBezTo>
                    <a:pt x="3155" y="2032"/>
                    <a:pt x="3189" y="2014"/>
                    <a:pt x="3219" y="2014"/>
                  </a:cubicBezTo>
                  <a:cubicBezTo>
                    <a:pt x="3272" y="2014"/>
                    <a:pt x="3311" y="2070"/>
                    <a:pt x="3311" y="2146"/>
                  </a:cubicBezTo>
                  <a:cubicBezTo>
                    <a:pt x="3311" y="2241"/>
                    <a:pt x="3121" y="2360"/>
                    <a:pt x="3121" y="2360"/>
                  </a:cubicBezTo>
                  <a:lnTo>
                    <a:pt x="2192" y="2360"/>
                  </a:lnTo>
                  <a:cubicBezTo>
                    <a:pt x="1978" y="2360"/>
                    <a:pt x="1978" y="2670"/>
                    <a:pt x="2192" y="2670"/>
                  </a:cubicBezTo>
                  <a:lnTo>
                    <a:pt x="3121" y="2670"/>
                  </a:lnTo>
                  <a:cubicBezTo>
                    <a:pt x="3121" y="2670"/>
                    <a:pt x="3621" y="2432"/>
                    <a:pt x="3621" y="2146"/>
                  </a:cubicBezTo>
                  <a:cubicBezTo>
                    <a:pt x="3621" y="1919"/>
                    <a:pt x="3471" y="1722"/>
                    <a:pt x="3278" y="1722"/>
                  </a:cubicBezTo>
                  <a:cubicBezTo>
                    <a:pt x="3228" y="1722"/>
                    <a:pt x="3175" y="1736"/>
                    <a:pt x="3121" y="1765"/>
                  </a:cubicBezTo>
                  <a:lnTo>
                    <a:pt x="3073" y="1765"/>
                  </a:lnTo>
                  <a:lnTo>
                    <a:pt x="3073" y="1598"/>
                  </a:lnTo>
                  <a:cubicBezTo>
                    <a:pt x="3073" y="1146"/>
                    <a:pt x="2716" y="789"/>
                    <a:pt x="2263" y="789"/>
                  </a:cubicBezTo>
                  <a:lnTo>
                    <a:pt x="2168" y="789"/>
                  </a:lnTo>
                  <a:cubicBezTo>
                    <a:pt x="2028" y="251"/>
                    <a:pt x="1597"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2"/>
            <p:cNvSpPr/>
            <p:nvPr/>
          </p:nvSpPr>
          <p:spPr>
            <a:xfrm>
              <a:off x="4119875" y="2794000"/>
              <a:ext cx="82175" cy="40000"/>
            </a:xfrm>
            <a:custGeom>
              <a:avLst/>
              <a:gdLst/>
              <a:ahLst/>
              <a:cxnLst/>
              <a:rect l="l" t="t" r="r" b="b"/>
              <a:pathLst>
                <a:path w="3287" h="1600" extrusionOk="0">
                  <a:moveTo>
                    <a:pt x="1298" y="1"/>
                  </a:moveTo>
                  <a:cubicBezTo>
                    <a:pt x="942" y="1"/>
                    <a:pt x="596" y="271"/>
                    <a:pt x="596" y="694"/>
                  </a:cubicBezTo>
                  <a:cubicBezTo>
                    <a:pt x="0" y="694"/>
                    <a:pt x="0" y="1576"/>
                    <a:pt x="596" y="1576"/>
                  </a:cubicBezTo>
                  <a:lnTo>
                    <a:pt x="572" y="1599"/>
                  </a:lnTo>
                  <a:lnTo>
                    <a:pt x="1548" y="1599"/>
                  </a:lnTo>
                  <a:cubicBezTo>
                    <a:pt x="1763" y="1599"/>
                    <a:pt x="1763" y="1290"/>
                    <a:pt x="1548" y="1290"/>
                  </a:cubicBezTo>
                  <a:lnTo>
                    <a:pt x="596" y="1290"/>
                  </a:lnTo>
                  <a:cubicBezTo>
                    <a:pt x="596" y="1290"/>
                    <a:pt x="477" y="1123"/>
                    <a:pt x="477" y="1052"/>
                  </a:cubicBezTo>
                  <a:cubicBezTo>
                    <a:pt x="477" y="1018"/>
                    <a:pt x="500" y="974"/>
                    <a:pt x="538" y="974"/>
                  </a:cubicBezTo>
                  <a:cubicBezTo>
                    <a:pt x="555" y="974"/>
                    <a:pt x="574" y="982"/>
                    <a:pt x="596" y="1004"/>
                  </a:cubicBezTo>
                  <a:lnTo>
                    <a:pt x="763" y="1004"/>
                  </a:lnTo>
                  <a:cubicBezTo>
                    <a:pt x="810" y="933"/>
                    <a:pt x="858" y="909"/>
                    <a:pt x="882" y="885"/>
                  </a:cubicBezTo>
                  <a:cubicBezTo>
                    <a:pt x="929" y="837"/>
                    <a:pt x="929" y="790"/>
                    <a:pt x="905" y="742"/>
                  </a:cubicBezTo>
                  <a:cubicBezTo>
                    <a:pt x="905" y="694"/>
                    <a:pt x="905" y="671"/>
                    <a:pt x="905" y="647"/>
                  </a:cubicBezTo>
                  <a:cubicBezTo>
                    <a:pt x="905" y="399"/>
                    <a:pt x="1104" y="255"/>
                    <a:pt x="1299" y="255"/>
                  </a:cubicBezTo>
                  <a:cubicBezTo>
                    <a:pt x="1442" y="255"/>
                    <a:pt x="1583" y="333"/>
                    <a:pt x="1644" y="504"/>
                  </a:cubicBezTo>
                  <a:cubicBezTo>
                    <a:pt x="1644" y="552"/>
                    <a:pt x="1691" y="599"/>
                    <a:pt x="1739" y="599"/>
                  </a:cubicBezTo>
                  <a:cubicBezTo>
                    <a:pt x="1753" y="606"/>
                    <a:pt x="1767" y="609"/>
                    <a:pt x="1781" y="609"/>
                  </a:cubicBezTo>
                  <a:cubicBezTo>
                    <a:pt x="1814" y="609"/>
                    <a:pt x="1848" y="592"/>
                    <a:pt x="1882" y="575"/>
                  </a:cubicBezTo>
                  <a:cubicBezTo>
                    <a:pt x="1929" y="528"/>
                    <a:pt x="1977" y="528"/>
                    <a:pt x="2025" y="528"/>
                  </a:cubicBezTo>
                  <a:cubicBezTo>
                    <a:pt x="2168" y="528"/>
                    <a:pt x="2287" y="623"/>
                    <a:pt x="2287" y="766"/>
                  </a:cubicBezTo>
                  <a:cubicBezTo>
                    <a:pt x="2263" y="813"/>
                    <a:pt x="2287" y="837"/>
                    <a:pt x="2310" y="885"/>
                  </a:cubicBezTo>
                  <a:cubicBezTo>
                    <a:pt x="2358" y="909"/>
                    <a:pt x="2406" y="956"/>
                    <a:pt x="2430" y="980"/>
                  </a:cubicBezTo>
                  <a:lnTo>
                    <a:pt x="2691" y="980"/>
                  </a:lnTo>
                  <a:cubicBezTo>
                    <a:pt x="2705" y="967"/>
                    <a:pt x="2720" y="961"/>
                    <a:pt x="2735" y="961"/>
                  </a:cubicBezTo>
                  <a:cubicBezTo>
                    <a:pt x="2773" y="961"/>
                    <a:pt x="2811" y="1000"/>
                    <a:pt x="2811" y="1052"/>
                  </a:cubicBezTo>
                  <a:cubicBezTo>
                    <a:pt x="2811" y="1123"/>
                    <a:pt x="2691" y="1290"/>
                    <a:pt x="2691" y="1290"/>
                  </a:cubicBezTo>
                  <a:lnTo>
                    <a:pt x="2287" y="1290"/>
                  </a:lnTo>
                  <a:cubicBezTo>
                    <a:pt x="2096" y="1290"/>
                    <a:pt x="2096" y="1576"/>
                    <a:pt x="2287" y="1576"/>
                  </a:cubicBezTo>
                  <a:lnTo>
                    <a:pt x="2691" y="1576"/>
                  </a:lnTo>
                  <a:cubicBezTo>
                    <a:pt x="3287" y="1576"/>
                    <a:pt x="3287" y="694"/>
                    <a:pt x="2691" y="694"/>
                  </a:cubicBezTo>
                  <a:lnTo>
                    <a:pt x="2596" y="694"/>
                  </a:lnTo>
                  <a:cubicBezTo>
                    <a:pt x="2525" y="432"/>
                    <a:pt x="2310" y="266"/>
                    <a:pt x="2048" y="266"/>
                  </a:cubicBezTo>
                  <a:cubicBezTo>
                    <a:pt x="1977" y="266"/>
                    <a:pt x="1906" y="266"/>
                    <a:pt x="1858" y="290"/>
                  </a:cubicBezTo>
                  <a:cubicBezTo>
                    <a:pt x="1710" y="90"/>
                    <a:pt x="1503" y="1"/>
                    <a:pt x="1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2"/>
            <p:cNvSpPr/>
            <p:nvPr/>
          </p:nvSpPr>
          <p:spPr>
            <a:xfrm>
              <a:off x="3996325" y="2850650"/>
              <a:ext cx="202150" cy="212400"/>
            </a:xfrm>
            <a:custGeom>
              <a:avLst/>
              <a:gdLst/>
              <a:ahLst/>
              <a:cxnLst/>
              <a:rect l="l" t="t" r="r" b="b"/>
              <a:pathLst>
                <a:path w="8086" h="8496" extrusionOk="0">
                  <a:moveTo>
                    <a:pt x="2364" y="2144"/>
                  </a:moveTo>
                  <a:cubicBezTo>
                    <a:pt x="2405" y="2144"/>
                    <a:pt x="2445" y="2149"/>
                    <a:pt x="2466" y="2191"/>
                  </a:cubicBezTo>
                  <a:cubicBezTo>
                    <a:pt x="2370" y="2215"/>
                    <a:pt x="2275" y="2286"/>
                    <a:pt x="2204" y="2358"/>
                  </a:cubicBezTo>
                  <a:cubicBezTo>
                    <a:pt x="2204" y="2334"/>
                    <a:pt x="2204" y="2310"/>
                    <a:pt x="2204" y="2286"/>
                  </a:cubicBezTo>
                  <a:cubicBezTo>
                    <a:pt x="2204" y="2193"/>
                    <a:pt x="2272" y="2146"/>
                    <a:pt x="2364" y="2144"/>
                  </a:cubicBezTo>
                  <a:close/>
                  <a:moveTo>
                    <a:pt x="3285" y="2134"/>
                  </a:moveTo>
                  <a:cubicBezTo>
                    <a:pt x="3298" y="2134"/>
                    <a:pt x="3310" y="2137"/>
                    <a:pt x="3323" y="2143"/>
                  </a:cubicBezTo>
                  <a:cubicBezTo>
                    <a:pt x="3418" y="2143"/>
                    <a:pt x="3490" y="2191"/>
                    <a:pt x="3490" y="2286"/>
                  </a:cubicBezTo>
                  <a:cubicBezTo>
                    <a:pt x="3466" y="2310"/>
                    <a:pt x="3466" y="2334"/>
                    <a:pt x="3466" y="2358"/>
                  </a:cubicBezTo>
                  <a:cubicBezTo>
                    <a:pt x="3395" y="2286"/>
                    <a:pt x="3299" y="2215"/>
                    <a:pt x="3204" y="2191"/>
                  </a:cubicBezTo>
                  <a:cubicBezTo>
                    <a:pt x="3221" y="2156"/>
                    <a:pt x="3252" y="2134"/>
                    <a:pt x="3285" y="2134"/>
                  </a:cubicBezTo>
                  <a:close/>
                  <a:moveTo>
                    <a:pt x="753" y="2824"/>
                  </a:moveTo>
                  <a:cubicBezTo>
                    <a:pt x="777" y="2824"/>
                    <a:pt x="806" y="2841"/>
                    <a:pt x="823" y="2858"/>
                  </a:cubicBezTo>
                  <a:cubicBezTo>
                    <a:pt x="727" y="2905"/>
                    <a:pt x="656" y="3001"/>
                    <a:pt x="608" y="3072"/>
                  </a:cubicBezTo>
                  <a:cubicBezTo>
                    <a:pt x="513" y="2977"/>
                    <a:pt x="584" y="2834"/>
                    <a:pt x="727" y="2834"/>
                  </a:cubicBezTo>
                  <a:cubicBezTo>
                    <a:pt x="734" y="2827"/>
                    <a:pt x="743" y="2824"/>
                    <a:pt x="753" y="2824"/>
                  </a:cubicBezTo>
                  <a:close/>
                  <a:moveTo>
                    <a:pt x="6562" y="310"/>
                  </a:moveTo>
                  <a:lnTo>
                    <a:pt x="7110" y="1286"/>
                  </a:lnTo>
                  <a:cubicBezTo>
                    <a:pt x="7062" y="1286"/>
                    <a:pt x="6990" y="1310"/>
                    <a:pt x="6967" y="1381"/>
                  </a:cubicBezTo>
                  <a:cubicBezTo>
                    <a:pt x="6943" y="1429"/>
                    <a:pt x="6943" y="1500"/>
                    <a:pt x="6967" y="1548"/>
                  </a:cubicBezTo>
                  <a:lnTo>
                    <a:pt x="7395" y="2310"/>
                  </a:lnTo>
                  <a:lnTo>
                    <a:pt x="7443" y="2310"/>
                  </a:lnTo>
                  <a:cubicBezTo>
                    <a:pt x="7372" y="2310"/>
                    <a:pt x="7300" y="2334"/>
                    <a:pt x="7276" y="2405"/>
                  </a:cubicBezTo>
                  <a:cubicBezTo>
                    <a:pt x="7229" y="2453"/>
                    <a:pt x="7229" y="2524"/>
                    <a:pt x="7276" y="2596"/>
                  </a:cubicBezTo>
                  <a:lnTo>
                    <a:pt x="7610" y="3191"/>
                  </a:lnTo>
                  <a:lnTo>
                    <a:pt x="6586" y="3191"/>
                  </a:lnTo>
                  <a:lnTo>
                    <a:pt x="6443" y="2882"/>
                  </a:lnTo>
                  <a:lnTo>
                    <a:pt x="6467" y="2882"/>
                  </a:lnTo>
                  <a:cubicBezTo>
                    <a:pt x="6538" y="2882"/>
                    <a:pt x="6609" y="2858"/>
                    <a:pt x="6633" y="2786"/>
                  </a:cubicBezTo>
                  <a:cubicBezTo>
                    <a:pt x="6657" y="2739"/>
                    <a:pt x="6657" y="2667"/>
                    <a:pt x="6633" y="2620"/>
                  </a:cubicBezTo>
                  <a:lnTo>
                    <a:pt x="6205" y="1881"/>
                  </a:lnTo>
                  <a:cubicBezTo>
                    <a:pt x="6252" y="1858"/>
                    <a:pt x="6324" y="1834"/>
                    <a:pt x="6348" y="1786"/>
                  </a:cubicBezTo>
                  <a:cubicBezTo>
                    <a:pt x="6371" y="1715"/>
                    <a:pt x="6371" y="1643"/>
                    <a:pt x="6348" y="1596"/>
                  </a:cubicBezTo>
                  <a:lnTo>
                    <a:pt x="6062" y="1119"/>
                  </a:lnTo>
                  <a:lnTo>
                    <a:pt x="6562" y="310"/>
                  </a:lnTo>
                  <a:close/>
                  <a:moveTo>
                    <a:pt x="2894" y="2310"/>
                  </a:moveTo>
                  <a:cubicBezTo>
                    <a:pt x="2894" y="2310"/>
                    <a:pt x="3371" y="2667"/>
                    <a:pt x="3371" y="2929"/>
                  </a:cubicBezTo>
                  <a:lnTo>
                    <a:pt x="3371" y="2977"/>
                  </a:lnTo>
                  <a:cubicBezTo>
                    <a:pt x="3371" y="3191"/>
                    <a:pt x="3252" y="3358"/>
                    <a:pt x="3085" y="3453"/>
                  </a:cubicBezTo>
                  <a:lnTo>
                    <a:pt x="3085" y="3263"/>
                  </a:lnTo>
                  <a:cubicBezTo>
                    <a:pt x="3061" y="3263"/>
                    <a:pt x="3133" y="3191"/>
                    <a:pt x="3133" y="3120"/>
                  </a:cubicBezTo>
                  <a:cubicBezTo>
                    <a:pt x="3133" y="3025"/>
                    <a:pt x="2990" y="2905"/>
                    <a:pt x="2990" y="2905"/>
                  </a:cubicBezTo>
                  <a:lnTo>
                    <a:pt x="2680" y="2905"/>
                  </a:lnTo>
                  <a:cubicBezTo>
                    <a:pt x="2680" y="2905"/>
                    <a:pt x="2513" y="3025"/>
                    <a:pt x="2513" y="3120"/>
                  </a:cubicBezTo>
                  <a:cubicBezTo>
                    <a:pt x="2513" y="3191"/>
                    <a:pt x="2585" y="3263"/>
                    <a:pt x="2466" y="3263"/>
                  </a:cubicBezTo>
                  <a:lnTo>
                    <a:pt x="2466" y="3453"/>
                  </a:lnTo>
                  <a:cubicBezTo>
                    <a:pt x="2347" y="3310"/>
                    <a:pt x="2251" y="3167"/>
                    <a:pt x="2180" y="2977"/>
                  </a:cubicBezTo>
                  <a:lnTo>
                    <a:pt x="2180" y="2929"/>
                  </a:lnTo>
                  <a:cubicBezTo>
                    <a:pt x="2251" y="2667"/>
                    <a:pt x="2490" y="2477"/>
                    <a:pt x="2752" y="2429"/>
                  </a:cubicBezTo>
                  <a:lnTo>
                    <a:pt x="2752" y="2310"/>
                  </a:lnTo>
                  <a:close/>
                  <a:moveTo>
                    <a:pt x="5347" y="500"/>
                  </a:moveTo>
                  <a:lnTo>
                    <a:pt x="5943" y="1524"/>
                  </a:lnTo>
                  <a:cubicBezTo>
                    <a:pt x="5895" y="1524"/>
                    <a:pt x="5824" y="1572"/>
                    <a:pt x="5800" y="1620"/>
                  </a:cubicBezTo>
                  <a:cubicBezTo>
                    <a:pt x="5752" y="1691"/>
                    <a:pt x="5752" y="1762"/>
                    <a:pt x="5800" y="1810"/>
                  </a:cubicBezTo>
                  <a:lnTo>
                    <a:pt x="6228" y="2596"/>
                  </a:lnTo>
                  <a:cubicBezTo>
                    <a:pt x="6062" y="2596"/>
                    <a:pt x="5966" y="2763"/>
                    <a:pt x="6062" y="2905"/>
                  </a:cubicBezTo>
                  <a:lnTo>
                    <a:pt x="6395" y="3501"/>
                  </a:lnTo>
                  <a:lnTo>
                    <a:pt x="4276" y="3501"/>
                  </a:lnTo>
                  <a:lnTo>
                    <a:pt x="4633" y="2905"/>
                  </a:lnTo>
                  <a:cubicBezTo>
                    <a:pt x="4657" y="2834"/>
                    <a:pt x="4657" y="2763"/>
                    <a:pt x="4633" y="2691"/>
                  </a:cubicBezTo>
                  <a:cubicBezTo>
                    <a:pt x="4585" y="2644"/>
                    <a:pt x="4538" y="2596"/>
                    <a:pt x="4466" y="2596"/>
                  </a:cubicBezTo>
                  <a:lnTo>
                    <a:pt x="4919" y="1810"/>
                  </a:lnTo>
                  <a:cubicBezTo>
                    <a:pt x="4942" y="1762"/>
                    <a:pt x="4942" y="1691"/>
                    <a:pt x="4919" y="1620"/>
                  </a:cubicBezTo>
                  <a:cubicBezTo>
                    <a:pt x="4871" y="1572"/>
                    <a:pt x="4823" y="1524"/>
                    <a:pt x="4752" y="1524"/>
                  </a:cubicBezTo>
                  <a:lnTo>
                    <a:pt x="5347" y="500"/>
                  </a:lnTo>
                  <a:close/>
                  <a:moveTo>
                    <a:pt x="1966" y="3191"/>
                  </a:moveTo>
                  <a:lnTo>
                    <a:pt x="2752" y="3787"/>
                  </a:lnTo>
                  <a:lnTo>
                    <a:pt x="2775" y="3787"/>
                  </a:lnTo>
                  <a:lnTo>
                    <a:pt x="2775" y="4382"/>
                  </a:lnTo>
                  <a:lnTo>
                    <a:pt x="2490" y="4382"/>
                  </a:lnTo>
                  <a:lnTo>
                    <a:pt x="2490" y="4096"/>
                  </a:lnTo>
                  <a:cubicBezTo>
                    <a:pt x="2490" y="4001"/>
                    <a:pt x="2418" y="3930"/>
                    <a:pt x="2323" y="3930"/>
                  </a:cubicBezTo>
                  <a:cubicBezTo>
                    <a:pt x="2251" y="3930"/>
                    <a:pt x="2180" y="4001"/>
                    <a:pt x="2180" y="4096"/>
                  </a:cubicBezTo>
                  <a:lnTo>
                    <a:pt x="2180" y="4382"/>
                  </a:lnTo>
                  <a:lnTo>
                    <a:pt x="1299" y="4382"/>
                  </a:lnTo>
                  <a:lnTo>
                    <a:pt x="1299" y="4096"/>
                  </a:lnTo>
                  <a:cubicBezTo>
                    <a:pt x="1299" y="4001"/>
                    <a:pt x="1227" y="3930"/>
                    <a:pt x="1132" y="3930"/>
                  </a:cubicBezTo>
                  <a:cubicBezTo>
                    <a:pt x="1061" y="3930"/>
                    <a:pt x="989" y="4001"/>
                    <a:pt x="989" y="4096"/>
                  </a:cubicBezTo>
                  <a:lnTo>
                    <a:pt x="989" y="4382"/>
                  </a:lnTo>
                  <a:lnTo>
                    <a:pt x="703" y="4382"/>
                  </a:lnTo>
                  <a:lnTo>
                    <a:pt x="703" y="3644"/>
                  </a:lnTo>
                  <a:cubicBezTo>
                    <a:pt x="680" y="3382"/>
                    <a:pt x="894" y="3191"/>
                    <a:pt x="1132" y="3191"/>
                  </a:cubicBezTo>
                  <a:close/>
                  <a:moveTo>
                    <a:pt x="5466" y="4096"/>
                  </a:moveTo>
                  <a:lnTo>
                    <a:pt x="5466" y="4382"/>
                  </a:lnTo>
                  <a:lnTo>
                    <a:pt x="5181" y="4382"/>
                  </a:lnTo>
                  <a:lnTo>
                    <a:pt x="5181" y="4096"/>
                  </a:lnTo>
                  <a:close/>
                  <a:moveTo>
                    <a:pt x="6062" y="4096"/>
                  </a:moveTo>
                  <a:lnTo>
                    <a:pt x="6062" y="4382"/>
                  </a:lnTo>
                  <a:lnTo>
                    <a:pt x="5776" y="4382"/>
                  </a:lnTo>
                  <a:lnTo>
                    <a:pt x="5776" y="4096"/>
                  </a:lnTo>
                  <a:close/>
                  <a:moveTo>
                    <a:pt x="6657" y="3906"/>
                  </a:moveTo>
                  <a:lnTo>
                    <a:pt x="6657" y="4382"/>
                  </a:lnTo>
                  <a:lnTo>
                    <a:pt x="6371" y="4382"/>
                  </a:lnTo>
                  <a:lnTo>
                    <a:pt x="6371" y="4096"/>
                  </a:lnTo>
                  <a:lnTo>
                    <a:pt x="6633" y="4096"/>
                  </a:lnTo>
                  <a:cubicBezTo>
                    <a:pt x="6633" y="4025"/>
                    <a:pt x="6633" y="3953"/>
                    <a:pt x="6633" y="3906"/>
                  </a:cubicBezTo>
                  <a:close/>
                  <a:moveTo>
                    <a:pt x="2251" y="4692"/>
                  </a:moveTo>
                  <a:cubicBezTo>
                    <a:pt x="2275" y="4882"/>
                    <a:pt x="2275" y="5073"/>
                    <a:pt x="2299" y="5287"/>
                  </a:cubicBezTo>
                  <a:lnTo>
                    <a:pt x="608" y="5287"/>
                  </a:lnTo>
                  <a:cubicBezTo>
                    <a:pt x="545" y="5096"/>
                    <a:pt x="500" y="4886"/>
                    <a:pt x="491" y="4692"/>
                  </a:cubicBezTo>
                  <a:close/>
                  <a:moveTo>
                    <a:pt x="3966" y="4692"/>
                  </a:moveTo>
                  <a:lnTo>
                    <a:pt x="3966" y="5287"/>
                  </a:lnTo>
                  <a:lnTo>
                    <a:pt x="2632" y="5287"/>
                  </a:lnTo>
                  <a:cubicBezTo>
                    <a:pt x="2585" y="5073"/>
                    <a:pt x="2585" y="4882"/>
                    <a:pt x="2585" y="4692"/>
                  </a:cubicBezTo>
                  <a:close/>
                  <a:moveTo>
                    <a:pt x="5657" y="4692"/>
                  </a:moveTo>
                  <a:cubicBezTo>
                    <a:pt x="5657" y="4882"/>
                    <a:pt x="5633" y="5073"/>
                    <a:pt x="5609" y="5287"/>
                  </a:cubicBezTo>
                  <a:lnTo>
                    <a:pt x="4276" y="5287"/>
                  </a:lnTo>
                  <a:lnTo>
                    <a:pt x="4276" y="4692"/>
                  </a:lnTo>
                  <a:close/>
                  <a:moveTo>
                    <a:pt x="7753" y="4692"/>
                  </a:moveTo>
                  <a:cubicBezTo>
                    <a:pt x="7729" y="4882"/>
                    <a:pt x="7681" y="5073"/>
                    <a:pt x="7633" y="5287"/>
                  </a:cubicBezTo>
                  <a:lnTo>
                    <a:pt x="5919" y="5287"/>
                  </a:lnTo>
                  <a:cubicBezTo>
                    <a:pt x="5943" y="5073"/>
                    <a:pt x="5966" y="4882"/>
                    <a:pt x="5966" y="4692"/>
                  </a:cubicBezTo>
                  <a:close/>
                  <a:moveTo>
                    <a:pt x="2275" y="5882"/>
                  </a:moveTo>
                  <a:cubicBezTo>
                    <a:pt x="2323" y="6168"/>
                    <a:pt x="2394" y="6478"/>
                    <a:pt x="2490" y="6763"/>
                  </a:cubicBezTo>
                  <a:lnTo>
                    <a:pt x="1275" y="6763"/>
                  </a:lnTo>
                  <a:cubicBezTo>
                    <a:pt x="1061" y="6501"/>
                    <a:pt x="918" y="6192"/>
                    <a:pt x="799" y="5882"/>
                  </a:cubicBezTo>
                  <a:close/>
                  <a:moveTo>
                    <a:pt x="3966" y="5882"/>
                  </a:moveTo>
                  <a:lnTo>
                    <a:pt x="3966" y="6763"/>
                  </a:lnTo>
                  <a:lnTo>
                    <a:pt x="3037" y="6763"/>
                  </a:lnTo>
                  <a:cubicBezTo>
                    <a:pt x="2942" y="6478"/>
                    <a:pt x="2871" y="6168"/>
                    <a:pt x="2823" y="5882"/>
                  </a:cubicBezTo>
                  <a:close/>
                  <a:moveTo>
                    <a:pt x="5466" y="5882"/>
                  </a:moveTo>
                  <a:cubicBezTo>
                    <a:pt x="5419" y="6168"/>
                    <a:pt x="5323" y="6478"/>
                    <a:pt x="5228" y="6763"/>
                  </a:cubicBezTo>
                  <a:lnTo>
                    <a:pt x="4276" y="6763"/>
                  </a:lnTo>
                  <a:lnTo>
                    <a:pt x="4276" y="5882"/>
                  </a:lnTo>
                  <a:close/>
                  <a:moveTo>
                    <a:pt x="7467" y="5882"/>
                  </a:moveTo>
                  <a:cubicBezTo>
                    <a:pt x="7395" y="6001"/>
                    <a:pt x="7348" y="6144"/>
                    <a:pt x="7276" y="6287"/>
                  </a:cubicBezTo>
                  <a:lnTo>
                    <a:pt x="7252" y="6287"/>
                  </a:lnTo>
                  <a:cubicBezTo>
                    <a:pt x="7181" y="6454"/>
                    <a:pt x="7062" y="6621"/>
                    <a:pt x="6967" y="6763"/>
                  </a:cubicBezTo>
                  <a:lnTo>
                    <a:pt x="5776" y="6763"/>
                  </a:lnTo>
                  <a:cubicBezTo>
                    <a:pt x="5847" y="6478"/>
                    <a:pt x="5919" y="6168"/>
                    <a:pt x="5966" y="5882"/>
                  </a:cubicBezTo>
                  <a:close/>
                  <a:moveTo>
                    <a:pt x="2680" y="7073"/>
                  </a:moveTo>
                  <a:cubicBezTo>
                    <a:pt x="2823" y="7430"/>
                    <a:pt x="3013" y="7764"/>
                    <a:pt x="3275" y="8073"/>
                  </a:cubicBezTo>
                  <a:cubicBezTo>
                    <a:pt x="2609" y="7907"/>
                    <a:pt x="1989" y="7549"/>
                    <a:pt x="1513" y="7073"/>
                  </a:cubicBezTo>
                  <a:close/>
                  <a:moveTo>
                    <a:pt x="3966" y="7073"/>
                  </a:moveTo>
                  <a:lnTo>
                    <a:pt x="3966" y="8145"/>
                  </a:lnTo>
                  <a:cubicBezTo>
                    <a:pt x="3633" y="8049"/>
                    <a:pt x="3299" y="7668"/>
                    <a:pt x="3061" y="7073"/>
                  </a:cubicBezTo>
                  <a:close/>
                  <a:moveTo>
                    <a:pt x="5228" y="7073"/>
                  </a:moveTo>
                  <a:cubicBezTo>
                    <a:pt x="4990" y="7692"/>
                    <a:pt x="4633" y="8073"/>
                    <a:pt x="4276" y="8145"/>
                  </a:cubicBezTo>
                  <a:lnTo>
                    <a:pt x="4276" y="7073"/>
                  </a:lnTo>
                  <a:close/>
                  <a:moveTo>
                    <a:pt x="6470" y="0"/>
                  </a:moveTo>
                  <a:cubicBezTo>
                    <a:pt x="6413" y="0"/>
                    <a:pt x="6359" y="24"/>
                    <a:pt x="6324" y="72"/>
                  </a:cubicBezTo>
                  <a:lnTo>
                    <a:pt x="5847" y="881"/>
                  </a:lnTo>
                  <a:lnTo>
                    <a:pt x="5562" y="357"/>
                  </a:lnTo>
                  <a:cubicBezTo>
                    <a:pt x="5514" y="310"/>
                    <a:pt x="5466" y="286"/>
                    <a:pt x="5395" y="286"/>
                  </a:cubicBezTo>
                  <a:cubicBezTo>
                    <a:pt x="5347" y="286"/>
                    <a:pt x="5276" y="310"/>
                    <a:pt x="5252" y="357"/>
                  </a:cubicBezTo>
                  <a:lnTo>
                    <a:pt x="4514" y="1643"/>
                  </a:lnTo>
                  <a:cubicBezTo>
                    <a:pt x="4442" y="1739"/>
                    <a:pt x="4514" y="1881"/>
                    <a:pt x="4657" y="1905"/>
                  </a:cubicBezTo>
                  <a:lnTo>
                    <a:pt x="4228" y="2620"/>
                  </a:lnTo>
                  <a:cubicBezTo>
                    <a:pt x="4204" y="2691"/>
                    <a:pt x="4204" y="2763"/>
                    <a:pt x="4228" y="2810"/>
                  </a:cubicBezTo>
                  <a:cubicBezTo>
                    <a:pt x="4276" y="2858"/>
                    <a:pt x="4323" y="2905"/>
                    <a:pt x="4395" y="2905"/>
                  </a:cubicBezTo>
                  <a:lnTo>
                    <a:pt x="4228" y="2905"/>
                  </a:lnTo>
                  <a:lnTo>
                    <a:pt x="3871" y="3596"/>
                  </a:lnTo>
                  <a:cubicBezTo>
                    <a:pt x="3847" y="3668"/>
                    <a:pt x="3847" y="3739"/>
                    <a:pt x="3871" y="3787"/>
                  </a:cubicBezTo>
                  <a:cubicBezTo>
                    <a:pt x="3895" y="3858"/>
                    <a:pt x="4037" y="4096"/>
                    <a:pt x="4037" y="4096"/>
                  </a:cubicBezTo>
                  <a:lnTo>
                    <a:pt x="4871" y="4096"/>
                  </a:lnTo>
                  <a:lnTo>
                    <a:pt x="4871" y="4382"/>
                  </a:lnTo>
                  <a:lnTo>
                    <a:pt x="3085" y="4382"/>
                  </a:lnTo>
                  <a:lnTo>
                    <a:pt x="3085" y="3715"/>
                  </a:lnTo>
                  <a:cubicBezTo>
                    <a:pt x="3514" y="3596"/>
                    <a:pt x="3680" y="3001"/>
                    <a:pt x="3680" y="3001"/>
                  </a:cubicBezTo>
                  <a:lnTo>
                    <a:pt x="3680" y="2810"/>
                  </a:lnTo>
                  <a:cubicBezTo>
                    <a:pt x="3680" y="2715"/>
                    <a:pt x="3656" y="2620"/>
                    <a:pt x="3633" y="2524"/>
                  </a:cubicBezTo>
                  <a:cubicBezTo>
                    <a:pt x="3728" y="2429"/>
                    <a:pt x="3776" y="2286"/>
                    <a:pt x="3799" y="2167"/>
                  </a:cubicBezTo>
                  <a:cubicBezTo>
                    <a:pt x="3786" y="1856"/>
                    <a:pt x="3542" y="1684"/>
                    <a:pt x="3299" y="1684"/>
                  </a:cubicBezTo>
                  <a:cubicBezTo>
                    <a:pt x="3114" y="1684"/>
                    <a:pt x="2929" y="1784"/>
                    <a:pt x="2847" y="2001"/>
                  </a:cubicBezTo>
                  <a:lnTo>
                    <a:pt x="2775" y="2001"/>
                  </a:lnTo>
                  <a:cubicBezTo>
                    <a:pt x="2717" y="1852"/>
                    <a:pt x="2602" y="1793"/>
                    <a:pt x="2472" y="1793"/>
                  </a:cubicBezTo>
                  <a:cubicBezTo>
                    <a:pt x="2124" y="1793"/>
                    <a:pt x="1677" y="2223"/>
                    <a:pt x="1989" y="2501"/>
                  </a:cubicBezTo>
                  <a:cubicBezTo>
                    <a:pt x="1966" y="2548"/>
                    <a:pt x="1966" y="2572"/>
                    <a:pt x="1942" y="2596"/>
                  </a:cubicBezTo>
                  <a:lnTo>
                    <a:pt x="1204" y="2596"/>
                  </a:lnTo>
                  <a:cubicBezTo>
                    <a:pt x="1132" y="2596"/>
                    <a:pt x="1085" y="2596"/>
                    <a:pt x="1037" y="2620"/>
                  </a:cubicBezTo>
                  <a:cubicBezTo>
                    <a:pt x="971" y="2513"/>
                    <a:pt x="881" y="2469"/>
                    <a:pt x="785" y="2469"/>
                  </a:cubicBezTo>
                  <a:cubicBezTo>
                    <a:pt x="432" y="2469"/>
                    <a:pt x="1" y="3062"/>
                    <a:pt x="394" y="3287"/>
                  </a:cubicBezTo>
                  <a:lnTo>
                    <a:pt x="394" y="3406"/>
                  </a:lnTo>
                  <a:lnTo>
                    <a:pt x="394" y="4382"/>
                  </a:lnTo>
                  <a:lnTo>
                    <a:pt x="251" y="4382"/>
                  </a:lnTo>
                  <a:cubicBezTo>
                    <a:pt x="156" y="4382"/>
                    <a:pt x="84" y="4453"/>
                    <a:pt x="84" y="4549"/>
                  </a:cubicBezTo>
                  <a:cubicBezTo>
                    <a:pt x="122" y="6841"/>
                    <a:pt x="2012" y="8496"/>
                    <a:pt x="4095" y="8496"/>
                  </a:cubicBezTo>
                  <a:cubicBezTo>
                    <a:pt x="4652" y="8496"/>
                    <a:pt x="5223" y="8377"/>
                    <a:pt x="5776" y="8121"/>
                  </a:cubicBezTo>
                  <a:cubicBezTo>
                    <a:pt x="5847" y="8073"/>
                    <a:pt x="5895" y="7978"/>
                    <a:pt x="5847" y="7907"/>
                  </a:cubicBezTo>
                  <a:cubicBezTo>
                    <a:pt x="5830" y="7855"/>
                    <a:pt x="5776" y="7816"/>
                    <a:pt x="5711" y="7816"/>
                  </a:cubicBezTo>
                  <a:cubicBezTo>
                    <a:pt x="5686" y="7816"/>
                    <a:pt x="5660" y="7822"/>
                    <a:pt x="5633" y="7835"/>
                  </a:cubicBezTo>
                  <a:cubicBezTo>
                    <a:pt x="5419" y="7930"/>
                    <a:pt x="5181" y="8026"/>
                    <a:pt x="4919" y="8073"/>
                  </a:cubicBezTo>
                  <a:cubicBezTo>
                    <a:pt x="5181" y="7787"/>
                    <a:pt x="5395" y="7430"/>
                    <a:pt x="5514" y="7073"/>
                  </a:cubicBezTo>
                  <a:lnTo>
                    <a:pt x="6705" y="7073"/>
                  </a:lnTo>
                  <a:cubicBezTo>
                    <a:pt x="6562" y="7216"/>
                    <a:pt x="6419" y="7335"/>
                    <a:pt x="6252" y="7478"/>
                  </a:cubicBezTo>
                  <a:cubicBezTo>
                    <a:pt x="6181" y="7525"/>
                    <a:pt x="6157" y="7621"/>
                    <a:pt x="6228" y="7692"/>
                  </a:cubicBezTo>
                  <a:cubicBezTo>
                    <a:pt x="6255" y="7732"/>
                    <a:pt x="6295" y="7749"/>
                    <a:pt x="6338" y="7749"/>
                  </a:cubicBezTo>
                  <a:cubicBezTo>
                    <a:pt x="6374" y="7749"/>
                    <a:pt x="6411" y="7737"/>
                    <a:pt x="6443" y="7716"/>
                  </a:cubicBezTo>
                  <a:cubicBezTo>
                    <a:pt x="6943" y="7359"/>
                    <a:pt x="7348" y="6882"/>
                    <a:pt x="7633" y="6359"/>
                  </a:cubicBezTo>
                  <a:cubicBezTo>
                    <a:pt x="7919" y="5787"/>
                    <a:pt x="8062" y="5168"/>
                    <a:pt x="8086" y="4549"/>
                  </a:cubicBezTo>
                  <a:cubicBezTo>
                    <a:pt x="8062" y="4453"/>
                    <a:pt x="7991" y="4382"/>
                    <a:pt x="7919" y="4382"/>
                  </a:cubicBezTo>
                  <a:lnTo>
                    <a:pt x="6943" y="4382"/>
                  </a:lnTo>
                  <a:lnTo>
                    <a:pt x="6943" y="3501"/>
                  </a:lnTo>
                  <a:lnTo>
                    <a:pt x="7800" y="3501"/>
                  </a:lnTo>
                  <a:cubicBezTo>
                    <a:pt x="7872" y="3477"/>
                    <a:pt x="7943" y="3453"/>
                    <a:pt x="7967" y="3382"/>
                  </a:cubicBezTo>
                  <a:cubicBezTo>
                    <a:pt x="8015" y="3334"/>
                    <a:pt x="8015" y="3263"/>
                    <a:pt x="7967" y="3191"/>
                  </a:cubicBezTo>
                  <a:lnTo>
                    <a:pt x="7633" y="2596"/>
                  </a:lnTo>
                  <a:lnTo>
                    <a:pt x="7467" y="2596"/>
                  </a:lnTo>
                  <a:cubicBezTo>
                    <a:pt x="7538" y="2596"/>
                    <a:pt x="7610" y="2572"/>
                    <a:pt x="7633" y="2524"/>
                  </a:cubicBezTo>
                  <a:cubicBezTo>
                    <a:pt x="7657" y="2453"/>
                    <a:pt x="7657" y="2382"/>
                    <a:pt x="7633" y="2334"/>
                  </a:cubicBezTo>
                  <a:lnTo>
                    <a:pt x="7205" y="1620"/>
                  </a:lnTo>
                  <a:cubicBezTo>
                    <a:pt x="7276" y="1596"/>
                    <a:pt x="7324" y="1572"/>
                    <a:pt x="7348" y="1524"/>
                  </a:cubicBezTo>
                  <a:cubicBezTo>
                    <a:pt x="7395" y="1453"/>
                    <a:pt x="7395" y="1381"/>
                    <a:pt x="7348" y="1334"/>
                  </a:cubicBezTo>
                  <a:lnTo>
                    <a:pt x="6633" y="72"/>
                  </a:lnTo>
                  <a:cubicBezTo>
                    <a:pt x="6586" y="24"/>
                    <a:pt x="6526" y="0"/>
                    <a:pt x="6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52"/>
          <p:cNvGrpSpPr/>
          <p:nvPr/>
        </p:nvGrpSpPr>
        <p:grpSpPr>
          <a:xfrm>
            <a:off x="637257" y="3467384"/>
            <a:ext cx="402347" cy="411313"/>
            <a:chOff x="3945425" y="3652750"/>
            <a:chExt cx="261400" cy="267225"/>
          </a:xfrm>
        </p:grpSpPr>
        <p:sp>
          <p:nvSpPr>
            <p:cNvPr id="1538" name="Google Shape;1538;p52"/>
            <p:cNvSpPr/>
            <p:nvPr/>
          </p:nvSpPr>
          <p:spPr>
            <a:xfrm>
              <a:off x="4116300" y="3669275"/>
              <a:ext cx="89325" cy="237375"/>
            </a:xfrm>
            <a:custGeom>
              <a:avLst/>
              <a:gdLst/>
              <a:ahLst/>
              <a:cxnLst/>
              <a:rect l="l" t="t" r="r" b="b"/>
              <a:pathLst>
                <a:path w="3573" h="9495" extrusionOk="0">
                  <a:moveTo>
                    <a:pt x="1906" y="4858"/>
                  </a:moveTo>
                  <a:cubicBezTo>
                    <a:pt x="2049" y="4858"/>
                    <a:pt x="2168" y="4977"/>
                    <a:pt x="2096" y="5120"/>
                  </a:cubicBezTo>
                  <a:lnTo>
                    <a:pt x="2096" y="5287"/>
                  </a:lnTo>
                  <a:lnTo>
                    <a:pt x="2001" y="5287"/>
                  </a:lnTo>
                  <a:cubicBezTo>
                    <a:pt x="1974" y="5266"/>
                    <a:pt x="1949" y="5258"/>
                    <a:pt x="1927" y="5258"/>
                  </a:cubicBezTo>
                  <a:cubicBezTo>
                    <a:pt x="1871" y="5258"/>
                    <a:pt x="1834" y="5314"/>
                    <a:pt x="1834" y="5382"/>
                  </a:cubicBezTo>
                  <a:cubicBezTo>
                    <a:pt x="1858" y="5453"/>
                    <a:pt x="1906" y="5549"/>
                    <a:pt x="2001" y="5572"/>
                  </a:cubicBezTo>
                  <a:lnTo>
                    <a:pt x="2096" y="5572"/>
                  </a:lnTo>
                  <a:lnTo>
                    <a:pt x="2096" y="5882"/>
                  </a:lnTo>
                  <a:lnTo>
                    <a:pt x="1953" y="5882"/>
                  </a:lnTo>
                  <a:cubicBezTo>
                    <a:pt x="1739" y="5882"/>
                    <a:pt x="1739" y="6168"/>
                    <a:pt x="1953" y="6168"/>
                  </a:cubicBezTo>
                  <a:cubicBezTo>
                    <a:pt x="1739" y="6168"/>
                    <a:pt x="1739" y="6477"/>
                    <a:pt x="1953" y="6477"/>
                  </a:cubicBezTo>
                  <a:lnTo>
                    <a:pt x="2096" y="6477"/>
                  </a:lnTo>
                  <a:lnTo>
                    <a:pt x="2096" y="6763"/>
                  </a:lnTo>
                  <a:lnTo>
                    <a:pt x="2001" y="6763"/>
                  </a:lnTo>
                  <a:cubicBezTo>
                    <a:pt x="1906" y="6835"/>
                    <a:pt x="1834" y="6906"/>
                    <a:pt x="1834" y="7001"/>
                  </a:cubicBezTo>
                  <a:cubicBezTo>
                    <a:pt x="1834" y="7052"/>
                    <a:pt x="1870" y="7102"/>
                    <a:pt x="1925" y="7102"/>
                  </a:cubicBezTo>
                  <a:cubicBezTo>
                    <a:pt x="1947" y="7102"/>
                    <a:pt x="1973" y="7094"/>
                    <a:pt x="2001" y="7073"/>
                  </a:cubicBezTo>
                  <a:lnTo>
                    <a:pt x="2096" y="7073"/>
                  </a:lnTo>
                  <a:lnTo>
                    <a:pt x="2096" y="7525"/>
                  </a:lnTo>
                  <a:cubicBezTo>
                    <a:pt x="2168" y="7597"/>
                    <a:pt x="2191" y="7644"/>
                    <a:pt x="2239" y="7668"/>
                  </a:cubicBezTo>
                  <a:cubicBezTo>
                    <a:pt x="2501" y="7787"/>
                    <a:pt x="2668" y="8049"/>
                    <a:pt x="2668" y="8335"/>
                  </a:cubicBezTo>
                  <a:cubicBezTo>
                    <a:pt x="2668" y="8780"/>
                    <a:pt x="2309" y="9092"/>
                    <a:pt x="1918" y="9092"/>
                  </a:cubicBezTo>
                  <a:cubicBezTo>
                    <a:pt x="1787" y="9092"/>
                    <a:pt x="1651" y="9056"/>
                    <a:pt x="1525" y="8978"/>
                  </a:cubicBezTo>
                  <a:cubicBezTo>
                    <a:pt x="1025" y="8668"/>
                    <a:pt x="1048" y="7930"/>
                    <a:pt x="1572" y="7668"/>
                  </a:cubicBezTo>
                  <a:cubicBezTo>
                    <a:pt x="1644" y="7644"/>
                    <a:pt x="1501" y="7525"/>
                    <a:pt x="1501" y="7525"/>
                  </a:cubicBezTo>
                  <a:lnTo>
                    <a:pt x="1501" y="5120"/>
                  </a:lnTo>
                  <a:cubicBezTo>
                    <a:pt x="1501" y="5120"/>
                    <a:pt x="1787" y="4858"/>
                    <a:pt x="1906" y="4858"/>
                  </a:cubicBezTo>
                  <a:close/>
                  <a:moveTo>
                    <a:pt x="1303" y="0"/>
                  </a:moveTo>
                  <a:cubicBezTo>
                    <a:pt x="1192" y="0"/>
                    <a:pt x="1105" y="152"/>
                    <a:pt x="1215" y="262"/>
                  </a:cubicBezTo>
                  <a:cubicBezTo>
                    <a:pt x="1596" y="643"/>
                    <a:pt x="1810" y="1143"/>
                    <a:pt x="1810" y="1691"/>
                  </a:cubicBezTo>
                  <a:lnTo>
                    <a:pt x="1810" y="1905"/>
                  </a:lnTo>
                  <a:cubicBezTo>
                    <a:pt x="1787" y="2000"/>
                    <a:pt x="1834" y="2096"/>
                    <a:pt x="1906" y="2167"/>
                  </a:cubicBezTo>
                  <a:lnTo>
                    <a:pt x="2263" y="2548"/>
                  </a:lnTo>
                  <a:cubicBezTo>
                    <a:pt x="2287" y="2548"/>
                    <a:pt x="2287" y="2572"/>
                    <a:pt x="2263" y="2572"/>
                  </a:cubicBezTo>
                  <a:cubicBezTo>
                    <a:pt x="2263" y="2596"/>
                    <a:pt x="2263" y="2619"/>
                    <a:pt x="2239" y="2619"/>
                  </a:cubicBezTo>
                  <a:lnTo>
                    <a:pt x="2144" y="2619"/>
                  </a:lnTo>
                  <a:cubicBezTo>
                    <a:pt x="1953" y="2619"/>
                    <a:pt x="1787" y="2762"/>
                    <a:pt x="1787" y="2977"/>
                  </a:cubicBezTo>
                  <a:lnTo>
                    <a:pt x="1787" y="3215"/>
                  </a:lnTo>
                  <a:lnTo>
                    <a:pt x="1191" y="3215"/>
                  </a:lnTo>
                  <a:cubicBezTo>
                    <a:pt x="1001" y="3215"/>
                    <a:pt x="1001" y="3501"/>
                    <a:pt x="1191" y="3501"/>
                  </a:cubicBezTo>
                  <a:lnTo>
                    <a:pt x="1763" y="3501"/>
                  </a:lnTo>
                  <a:cubicBezTo>
                    <a:pt x="1715" y="3834"/>
                    <a:pt x="1429" y="4096"/>
                    <a:pt x="1096" y="4096"/>
                  </a:cubicBezTo>
                  <a:lnTo>
                    <a:pt x="382" y="4096"/>
                  </a:lnTo>
                  <a:cubicBezTo>
                    <a:pt x="167" y="4096"/>
                    <a:pt x="1" y="4263"/>
                    <a:pt x="1" y="4477"/>
                  </a:cubicBezTo>
                  <a:lnTo>
                    <a:pt x="1" y="4715"/>
                  </a:lnTo>
                  <a:cubicBezTo>
                    <a:pt x="1" y="4882"/>
                    <a:pt x="96" y="5025"/>
                    <a:pt x="263" y="5072"/>
                  </a:cubicBezTo>
                  <a:lnTo>
                    <a:pt x="1191" y="5406"/>
                  </a:lnTo>
                  <a:lnTo>
                    <a:pt x="1191" y="7382"/>
                  </a:lnTo>
                  <a:cubicBezTo>
                    <a:pt x="691" y="7716"/>
                    <a:pt x="501" y="8359"/>
                    <a:pt x="786" y="8906"/>
                  </a:cubicBezTo>
                  <a:cubicBezTo>
                    <a:pt x="882" y="9097"/>
                    <a:pt x="1048" y="9264"/>
                    <a:pt x="1239" y="9359"/>
                  </a:cubicBezTo>
                  <a:cubicBezTo>
                    <a:pt x="1415" y="9452"/>
                    <a:pt x="1599" y="9495"/>
                    <a:pt x="1779" y="9495"/>
                  </a:cubicBezTo>
                  <a:cubicBezTo>
                    <a:pt x="2380" y="9495"/>
                    <a:pt x="2930" y="9019"/>
                    <a:pt x="2930" y="8359"/>
                  </a:cubicBezTo>
                  <a:cubicBezTo>
                    <a:pt x="2930" y="7954"/>
                    <a:pt x="2715" y="7597"/>
                    <a:pt x="2382" y="7382"/>
                  </a:cubicBezTo>
                  <a:lnTo>
                    <a:pt x="2382" y="5858"/>
                  </a:lnTo>
                  <a:lnTo>
                    <a:pt x="3287" y="7192"/>
                  </a:lnTo>
                  <a:lnTo>
                    <a:pt x="3287" y="7954"/>
                  </a:lnTo>
                  <a:cubicBezTo>
                    <a:pt x="3287" y="8025"/>
                    <a:pt x="3358" y="8097"/>
                    <a:pt x="3430" y="8097"/>
                  </a:cubicBezTo>
                  <a:cubicBezTo>
                    <a:pt x="3501" y="8097"/>
                    <a:pt x="3573" y="8025"/>
                    <a:pt x="3573" y="7954"/>
                  </a:cubicBezTo>
                  <a:lnTo>
                    <a:pt x="3573" y="7263"/>
                  </a:lnTo>
                  <a:cubicBezTo>
                    <a:pt x="3573" y="6477"/>
                    <a:pt x="3120" y="5763"/>
                    <a:pt x="2406" y="5430"/>
                  </a:cubicBezTo>
                  <a:lnTo>
                    <a:pt x="2406" y="5144"/>
                  </a:lnTo>
                  <a:cubicBezTo>
                    <a:pt x="2406" y="4882"/>
                    <a:pt x="2239" y="4668"/>
                    <a:pt x="2025" y="4572"/>
                  </a:cubicBezTo>
                  <a:cubicBezTo>
                    <a:pt x="1962" y="4553"/>
                    <a:pt x="1899" y="4543"/>
                    <a:pt x="1838" y="4543"/>
                  </a:cubicBezTo>
                  <a:cubicBezTo>
                    <a:pt x="1529" y="4543"/>
                    <a:pt x="1263" y="4782"/>
                    <a:pt x="1263" y="5120"/>
                  </a:cubicBezTo>
                  <a:lnTo>
                    <a:pt x="358" y="4810"/>
                  </a:lnTo>
                  <a:cubicBezTo>
                    <a:pt x="334" y="4810"/>
                    <a:pt x="310" y="4763"/>
                    <a:pt x="310" y="4739"/>
                  </a:cubicBezTo>
                  <a:lnTo>
                    <a:pt x="310" y="4477"/>
                  </a:lnTo>
                  <a:cubicBezTo>
                    <a:pt x="310" y="4429"/>
                    <a:pt x="358" y="4406"/>
                    <a:pt x="382" y="4406"/>
                  </a:cubicBezTo>
                  <a:lnTo>
                    <a:pt x="1096" y="4406"/>
                  </a:lnTo>
                  <a:cubicBezTo>
                    <a:pt x="1644" y="4406"/>
                    <a:pt x="2096" y="3953"/>
                    <a:pt x="2096" y="3382"/>
                  </a:cubicBezTo>
                  <a:lnTo>
                    <a:pt x="2096" y="2953"/>
                  </a:lnTo>
                  <a:cubicBezTo>
                    <a:pt x="2096" y="2929"/>
                    <a:pt x="2120" y="2905"/>
                    <a:pt x="2144" y="2905"/>
                  </a:cubicBezTo>
                  <a:lnTo>
                    <a:pt x="2263" y="2905"/>
                  </a:lnTo>
                  <a:cubicBezTo>
                    <a:pt x="2430" y="2905"/>
                    <a:pt x="2596" y="2762"/>
                    <a:pt x="2596" y="2572"/>
                  </a:cubicBezTo>
                  <a:cubicBezTo>
                    <a:pt x="2596" y="2500"/>
                    <a:pt x="2549" y="2405"/>
                    <a:pt x="2501" y="2358"/>
                  </a:cubicBezTo>
                  <a:lnTo>
                    <a:pt x="2120" y="1953"/>
                  </a:lnTo>
                  <a:cubicBezTo>
                    <a:pt x="2120" y="1929"/>
                    <a:pt x="2096" y="1929"/>
                    <a:pt x="2096" y="1905"/>
                  </a:cubicBezTo>
                  <a:lnTo>
                    <a:pt x="2096" y="1691"/>
                  </a:lnTo>
                  <a:cubicBezTo>
                    <a:pt x="2096" y="1072"/>
                    <a:pt x="1858" y="476"/>
                    <a:pt x="1406" y="48"/>
                  </a:cubicBezTo>
                  <a:cubicBezTo>
                    <a:pt x="1372" y="14"/>
                    <a:pt x="1337" y="0"/>
                    <a:pt x="1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2"/>
            <p:cNvSpPr/>
            <p:nvPr/>
          </p:nvSpPr>
          <p:spPr>
            <a:xfrm>
              <a:off x="3945425" y="3652750"/>
              <a:ext cx="261400" cy="267225"/>
            </a:xfrm>
            <a:custGeom>
              <a:avLst/>
              <a:gdLst/>
              <a:ahLst/>
              <a:cxnLst/>
              <a:rect l="l" t="t" r="r" b="b"/>
              <a:pathLst>
                <a:path w="10456" h="10689" extrusionOk="0">
                  <a:moveTo>
                    <a:pt x="1692" y="5495"/>
                  </a:moveTo>
                  <a:cubicBezTo>
                    <a:pt x="1930" y="5495"/>
                    <a:pt x="2073" y="5781"/>
                    <a:pt x="1882" y="5971"/>
                  </a:cubicBezTo>
                  <a:cubicBezTo>
                    <a:pt x="1829" y="6024"/>
                    <a:pt x="1762" y="6048"/>
                    <a:pt x="1695" y="6048"/>
                  </a:cubicBezTo>
                  <a:cubicBezTo>
                    <a:pt x="1550" y="6048"/>
                    <a:pt x="1406" y="5936"/>
                    <a:pt x="1406" y="5757"/>
                  </a:cubicBezTo>
                  <a:cubicBezTo>
                    <a:pt x="1406" y="5614"/>
                    <a:pt x="1549" y="5495"/>
                    <a:pt x="1692" y="5495"/>
                  </a:cubicBezTo>
                  <a:close/>
                  <a:moveTo>
                    <a:pt x="4621" y="5638"/>
                  </a:moveTo>
                  <a:cubicBezTo>
                    <a:pt x="4835" y="5638"/>
                    <a:pt x="4954" y="5924"/>
                    <a:pt x="4788" y="6067"/>
                  </a:cubicBezTo>
                  <a:cubicBezTo>
                    <a:pt x="4741" y="6121"/>
                    <a:pt x="4679" y="6145"/>
                    <a:pt x="4616" y="6145"/>
                  </a:cubicBezTo>
                  <a:cubicBezTo>
                    <a:pt x="4488" y="6145"/>
                    <a:pt x="4359" y="6044"/>
                    <a:pt x="4359" y="5900"/>
                  </a:cubicBezTo>
                  <a:cubicBezTo>
                    <a:pt x="4359" y="5757"/>
                    <a:pt x="4478" y="5638"/>
                    <a:pt x="4621" y="5638"/>
                  </a:cubicBezTo>
                  <a:close/>
                  <a:moveTo>
                    <a:pt x="1120" y="7424"/>
                  </a:moveTo>
                  <a:cubicBezTo>
                    <a:pt x="1192" y="7638"/>
                    <a:pt x="1287" y="7829"/>
                    <a:pt x="1406" y="8020"/>
                  </a:cubicBezTo>
                  <a:cubicBezTo>
                    <a:pt x="1382" y="8020"/>
                    <a:pt x="1334" y="8043"/>
                    <a:pt x="1287" y="8043"/>
                  </a:cubicBezTo>
                  <a:lnTo>
                    <a:pt x="1311" y="8020"/>
                  </a:lnTo>
                  <a:cubicBezTo>
                    <a:pt x="1120" y="8020"/>
                    <a:pt x="977" y="7877"/>
                    <a:pt x="977" y="7686"/>
                  </a:cubicBezTo>
                  <a:cubicBezTo>
                    <a:pt x="977" y="7591"/>
                    <a:pt x="1025" y="7472"/>
                    <a:pt x="1120" y="7424"/>
                  </a:cubicBezTo>
                  <a:close/>
                  <a:moveTo>
                    <a:pt x="5026" y="7496"/>
                  </a:moveTo>
                  <a:cubicBezTo>
                    <a:pt x="5097" y="7567"/>
                    <a:pt x="5121" y="7662"/>
                    <a:pt x="5121" y="7758"/>
                  </a:cubicBezTo>
                  <a:cubicBezTo>
                    <a:pt x="5121" y="7924"/>
                    <a:pt x="4978" y="8043"/>
                    <a:pt x="4835" y="8043"/>
                  </a:cubicBezTo>
                  <a:lnTo>
                    <a:pt x="4716" y="8043"/>
                  </a:lnTo>
                  <a:cubicBezTo>
                    <a:pt x="4859" y="7877"/>
                    <a:pt x="4954" y="7686"/>
                    <a:pt x="5026" y="7496"/>
                  </a:cubicBezTo>
                  <a:close/>
                  <a:moveTo>
                    <a:pt x="6768" y="1"/>
                  </a:moveTo>
                  <a:cubicBezTo>
                    <a:pt x="6378" y="1"/>
                    <a:pt x="5985" y="98"/>
                    <a:pt x="5621" y="280"/>
                  </a:cubicBezTo>
                  <a:cubicBezTo>
                    <a:pt x="5383" y="399"/>
                    <a:pt x="5145" y="589"/>
                    <a:pt x="5002" y="804"/>
                  </a:cubicBezTo>
                  <a:cubicBezTo>
                    <a:pt x="4216" y="1971"/>
                    <a:pt x="4454" y="3304"/>
                    <a:pt x="5383" y="4043"/>
                  </a:cubicBezTo>
                  <a:cubicBezTo>
                    <a:pt x="5383" y="4043"/>
                    <a:pt x="5407" y="4066"/>
                    <a:pt x="5407" y="4090"/>
                  </a:cubicBezTo>
                  <a:lnTo>
                    <a:pt x="5407" y="4543"/>
                  </a:lnTo>
                  <a:cubicBezTo>
                    <a:pt x="4777" y="3983"/>
                    <a:pt x="3987" y="3703"/>
                    <a:pt x="3197" y="3703"/>
                  </a:cubicBezTo>
                  <a:cubicBezTo>
                    <a:pt x="2373" y="3703"/>
                    <a:pt x="1550" y="4007"/>
                    <a:pt x="906" y="4614"/>
                  </a:cubicBezTo>
                  <a:cubicBezTo>
                    <a:pt x="453" y="5043"/>
                    <a:pt x="144" y="5614"/>
                    <a:pt x="25" y="6233"/>
                  </a:cubicBezTo>
                  <a:cubicBezTo>
                    <a:pt x="1" y="6305"/>
                    <a:pt x="48" y="6400"/>
                    <a:pt x="144" y="6400"/>
                  </a:cubicBezTo>
                  <a:cubicBezTo>
                    <a:pt x="160" y="6404"/>
                    <a:pt x="176" y="6406"/>
                    <a:pt x="190" y="6406"/>
                  </a:cubicBezTo>
                  <a:cubicBezTo>
                    <a:pt x="262" y="6406"/>
                    <a:pt x="314" y="6360"/>
                    <a:pt x="334" y="6281"/>
                  </a:cubicBezTo>
                  <a:cubicBezTo>
                    <a:pt x="453" y="5733"/>
                    <a:pt x="739" y="5233"/>
                    <a:pt x="1144" y="4828"/>
                  </a:cubicBezTo>
                  <a:cubicBezTo>
                    <a:pt x="1715" y="4281"/>
                    <a:pt x="2454" y="4007"/>
                    <a:pt x="3192" y="4007"/>
                  </a:cubicBezTo>
                  <a:cubicBezTo>
                    <a:pt x="3930" y="4007"/>
                    <a:pt x="4668" y="4281"/>
                    <a:pt x="5240" y="4828"/>
                  </a:cubicBezTo>
                  <a:cubicBezTo>
                    <a:pt x="5288" y="4900"/>
                    <a:pt x="5335" y="4947"/>
                    <a:pt x="5407" y="4995"/>
                  </a:cubicBezTo>
                  <a:lnTo>
                    <a:pt x="5407" y="5400"/>
                  </a:lnTo>
                  <a:cubicBezTo>
                    <a:pt x="5407" y="5424"/>
                    <a:pt x="5383" y="5448"/>
                    <a:pt x="5335" y="5448"/>
                  </a:cubicBezTo>
                  <a:lnTo>
                    <a:pt x="5192" y="5519"/>
                  </a:lnTo>
                  <a:cubicBezTo>
                    <a:pt x="5073" y="5400"/>
                    <a:pt x="4930" y="5329"/>
                    <a:pt x="4764" y="5329"/>
                  </a:cubicBezTo>
                  <a:cubicBezTo>
                    <a:pt x="4716" y="5329"/>
                    <a:pt x="4668" y="5329"/>
                    <a:pt x="4621" y="5352"/>
                  </a:cubicBezTo>
                  <a:cubicBezTo>
                    <a:pt x="4220" y="4978"/>
                    <a:pt x="3708" y="4792"/>
                    <a:pt x="3189" y="4792"/>
                  </a:cubicBezTo>
                  <a:cubicBezTo>
                    <a:pt x="2752" y="4792"/>
                    <a:pt x="2311" y="4924"/>
                    <a:pt x="1930" y="5186"/>
                  </a:cubicBezTo>
                  <a:cubicBezTo>
                    <a:pt x="1882" y="5186"/>
                    <a:pt x="1811" y="5162"/>
                    <a:pt x="1763" y="5162"/>
                  </a:cubicBezTo>
                  <a:cubicBezTo>
                    <a:pt x="1430" y="5162"/>
                    <a:pt x="1144" y="5424"/>
                    <a:pt x="1144" y="5757"/>
                  </a:cubicBezTo>
                  <a:cubicBezTo>
                    <a:pt x="1144" y="5876"/>
                    <a:pt x="1168" y="5971"/>
                    <a:pt x="1239" y="6067"/>
                  </a:cubicBezTo>
                  <a:cubicBezTo>
                    <a:pt x="1144" y="6305"/>
                    <a:pt x="1096" y="6567"/>
                    <a:pt x="1096" y="6829"/>
                  </a:cubicBezTo>
                  <a:cubicBezTo>
                    <a:pt x="1096" y="6924"/>
                    <a:pt x="1096" y="6996"/>
                    <a:pt x="1096" y="7091"/>
                  </a:cubicBezTo>
                  <a:cubicBezTo>
                    <a:pt x="858" y="7186"/>
                    <a:pt x="691" y="7424"/>
                    <a:pt x="691" y="7686"/>
                  </a:cubicBezTo>
                  <a:cubicBezTo>
                    <a:pt x="691" y="8043"/>
                    <a:pt x="1001" y="8329"/>
                    <a:pt x="1358" y="8329"/>
                  </a:cubicBezTo>
                  <a:cubicBezTo>
                    <a:pt x="1477" y="8329"/>
                    <a:pt x="1573" y="8305"/>
                    <a:pt x="1668" y="8234"/>
                  </a:cubicBezTo>
                  <a:cubicBezTo>
                    <a:pt x="1811" y="8377"/>
                    <a:pt x="1954" y="8496"/>
                    <a:pt x="2120" y="8591"/>
                  </a:cubicBezTo>
                  <a:lnTo>
                    <a:pt x="2120" y="9448"/>
                  </a:lnTo>
                  <a:cubicBezTo>
                    <a:pt x="1763" y="9305"/>
                    <a:pt x="1406" y="9091"/>
                    <a:pt x="1144" y="8805"/>
                  </a:cubicBezTo>
                  <a:cubicBezTo>
                    <a:pt x="739" y="8424"/>
                    <a:pt x="453" y="7924"/>
                    <a:pt x="334" y="7377"/>
                  </a:cubicBezTo>
                  <a:cubicBezTo>
                    <a:pt x="310" y="7281"/>
                    <a:pt x="239" y="7234"/>
                    <a:pt x="144" y="7234"/>
                  </a:cubicBezTo>
                  <a:cubicBezTo>
                    <a:pt x="48" y="7257"/>
                    <a:pt x="1" y="7353"/>
                    <a:pt x="25" y="7424"/>
                  </a:cubicBezTo>
                  <a:cubicBezTo>
                    <a:pt x="144" y="8043"/>
                    <a:pt x="453" y="8615"/>
                    <a:pt x="906" y="9044"/>
                  </a:cubicBezTo>
                  <a:cubicBezTo>
                    <a:pt x="1263" y="9377"/>
                    <a:pt x="1668" y="9639"/>
                    <a:pt x="2120" y="9782"/>
                  </a:cubicBezTo>
                  <a:lnTo>
                    <a:pt x="2120" y="10282"/>
                  </a:lnTo>
                  <a:cubicBezTo>
                    <a:pt x="2143" y="10507"/>
                    <a:pt x="2314" y="10689"/>
                    <a:pt x="2533" y="10689"/>
                  </a:cubicBezTo>
                  <a:cubicBezTo>
                    <a:pt x="2546" y="10689"/>
                    <a:pt x="2559" y="10688"/>
                    <a:pt x="2573" y="10687"/>
                  </a:cubicBezTo>
                  <a:lnTo>
                    <a:pt x="10051" y="10687"/>
                  </a:lnTo>
                  <a:cubicBezTo>
                    <a:pt x="10289" y="10687"/>
                    <a:pt x="10455" y="10496"/>
                    <a:pt x="10455" y="10282"/>
                  </a:cubicBezTo>
                  <a:lnTo>
                    <a:pt x="10455" y="9425"/>
                  </a:lnTo>
                  <a:cubicBezTo>
                    <a:pt x="10455" y="9353"/>
                    <a:pt x="10408" y="9282"/>
                    <a:pt x="10312" y="9282"/>
                  </a:cubicBezTo>
                  <a:lnTo>
                    <a:pt x="10265" y="9282"/>
                  </a:lnTo>
                  <a:cubicBezTo>
                    <a:pt x="10193" y="9282"/>
                    <a:pt x="10122" y="9353"/>
                    <a:pt x="10122" y="9425"/>
                  </a:cubicBezTo>
                  <a:lnTo>
                    <a:pt x="10122" y="10306"/>
                  </a:lnTo>
                  <a:cubicBezTo>
                    <a:pt x="10122" y="10353"/>
                    <a:pt x="10074" y="10401"/>
                    <a:pt x="10027" y="10401"/>
                  </a:cubicBezTo>
                  <a:lnTo>
                    <a:pt x="2478" y="10401"/>
                  </a:lnTo>
                  <a:cubicBezTo>
                    <a:pt x="2430" y="10401"/>
                    <a:pt x="2382" y="10353"/>
                    <a:pt x="2382" y="10306"/>
                  </a:cubicBezTo>
                  <a:lnTo>
                    <a:pt x="2382" y="9901"/>
                  </a:lnTo>
                  <a:cubicBezTo>
                    <a:pt x="2625" y="9954"/>
                    <a:pt x="2869" y="9980"/>
                    <a:pt x="3111" y="9980"/>
                  </a:cubicBezTo>
                  <a:cubicBezTo>
                    <a:pt x="3959" y="9980"/>
                    <a:pt x="4776" y="9660"/>
                    <a:pt x="5407" y="9067"/>
                  </a:cubicBezTo>
                  <a:cubicBezTo>
                    <a:pt x="5859" y="8639"/>
                    <a:pt x="6169" y="8067"/>
                    <a:pt x="6288" y="7448"/>
                  </a:cubicBezTo>
                  <a:cubicBezTo>
                    <a:pt x="6315" y="7339"/>
                    <a:pt x="6226" y="7269"/>
                    <a:pt x="6135" y="7269"/>
                  </a:cubicBezTo>
                  <a:cubicBezTo>
                    <a:pt x="6067" y="7269"/>
                    <a:pt x="5999" y="7308"/>
                    <a:pt x="5978" y="7400"/>
                  </a:cubicBezTo>
                  <a:cubicBezTo>
                    <a:pt x="5859" y="7948"/>
                    <a:pt x="5597" y="8448"/>
                    <a:pt x="5169" y="8829"/>
                  </a:cubicBezTo>
                  <a:cubicBezTo>
                    <a:pt x="4621" y="9377"/>
                    <a:pt x="3883" y="9663"/>
                    <a:pt x="3121" y="9663"/>
                  </a:cubicBezTo>
                  <a:cubicBezTo>
                    <a:pt x="2882" y="9663"/>
                    <a:pt x="2644" y="9639"/>
                    <a:pt x="2382" y="9567"/>
                  </a:cubicBezTo>
                  <a:lnTo>
                    <a:pt x="2382" y="8758"/>
                  </a:lnTo>
                  <a:cubicBezTo>
                    <a:pt x="2620" y="8853"/>
                    <a:pt x="2882" y="8877"/>
                    <a:pt x="3121" y="8877"/>
                  </a:cubicBezTo>
                  <a:cubicBezTo>
                    <a:pt x="3263" y="8877"/>
                    <a:pt x="3406" y="8877"/>
                    <a:pt x="3549" y="8853"/>
                  </a:cubicBezTo>
                  <a:cubicBezTo>
                    <a:pt x="3554" y="8854"/>
                    <a:pt x="3559" y="8854"/>
                    <a:pt x="3564" y="8854"/>
                  </a:cubicBezTo>
                  <a:cubicBezTo>
                    <a:pt x="3717" y="8854"/>
                    <a:pt x="3657" y="8530"/>
                    <a:pt x="3525" y="8530"/>
                  </a:cubicBezTo>
                  <a:cubicBezTo>
                    <a:pt x="3510" y="8530"/>
                    <a:pt x="3494" y="8534"/>
                    <a:pt x="3478" y="8543"/>
                  </a:cubicBezTo>
                  <a:cubicBezTo>
                    <a:pt x="3359" y="8567"/>
                    <a:pt x="3240" y="8591"/>
                    <a:pt x="3121" y="8591"/>
                  </a:cubicBezTo>
                  <a:cubicBezTo>
                    <a:pt x="3106" y="8591"/>
                    <a:pt x="3092" y="8592"/>
                    <a:pt x="3078" y="8592"/>
                  </a:cubicBezTo>
                  <a:cubicBezTo>
                    <a:pt x="2144" y="8592"/>
                    <a:pt x="1358" y="7815"/>
                    <a:pt x="1334" y="6853"/>
                  </a:cubicBezTo>
                  <a:cubicBezTo>
                    <a:pt x="1334" y="6686"/>
                    <a:pt x="1382" y="6519"/>
                    <a:pt x="1430" y="6353"/>
                  </a:cubicBezTo>
                  <a:cubicBezTo>
                    <a:pt x="1501" y="6376"/>
                    <a:pt x="1596" y="6400"/>
                    <a:pt x="1692" y="6400"/>
                  </a:cubicBezTo>
                  <a:cubicBezTo>
                    <a:pt x="2025" y="6400"/>
                    <a:pt x="2311" y="6138"/>
                    <a:pt x="2311" y="5805"/>
                  </a:cubicBezTo>
                  <a:cubicBezTo>
                    <a:pt x="2311" y="5662"/>
                    <a:pt x="2239" y="5519"/>
                    <a:pt x="2168" y="5424"/>
                  </a:cubicBezTo>
                  <a:cubicBezTo>
                    <a:pt x="2456" y="5243"/>
                    <a:pt x="2786" y="5152"/>
                    <a:pt x="3117" y="5152"/>
                  </a:cubicBezTo>
                  <a:cubicBezTo>
                    <a:pt x="3526" y="5152"/>
                    <a:pt x="3935" y="5290"/>
                    <a:pt x="4264" y="5567"/>
                  </a:cubicBezTo>
                  <a:cubicBezTo>
                    <a:pt x="4168" y="5662"/>
                    <a:pt x="4121" y="5781"/>
                    <a:pt x="4121" y="5924"/>
                  </a:cubicBezTo>
                  <a:cubicBezTo>
                    <a:pt x="4121" y="6257"/>
                    <a:pt x="4383" y="6495"/>
                    <a:pt x="4716" y="6495"/>
                  </a:cubicBezTo>
                  <a:cubicBezTo>
                    <a:pt x="4764" y="6495"/>
                    <a:pt x="4811" y="6495"/>
                    <a:pt x="4859" y="6472"/>
                  </a:cubicBezTo>
                  <a:cubicBezTo>
                    <a:pt x="4883" y="6591"/>
                    <a:pt x="4907" y="6734"/>
                    <a:pt x="4907" y="6853"/>
                  </a:cubicBezTo>
                  <a:cubicBezTo>
                    <a:pt x="4907" y="7448"/>
                    <a:pt x="4621" y="7972"/>
                    <a:pt x="4121" y="8281"/>
                  </a:cubicBezTo>
                  <a:cubicBezTo>
                    <a:pt x="4049" y="8329"/>
                    <a:pt x="4025" y="8448"/>
                    <a:pt x="4073" y="8520"/>
                  </a:cubicBezTo>
                  <a:cubicBezTo>
                    <a:pt x="4099" y="8559"/>
                    <a:pt x="4147" y="8577"/>
                    <a:pt x="4197" y="8577"/>
                  </a:cubicBezTo>
                  <a:cubicBezTo>
                    <a:pt x="4237" y="8577"/>
                    <a:pt x="4279" y="8565"/>
                    <a:pt x="4311" y="8543"/>
                  </a:cubicBezTo>
                  <a:cubicBezTo>
                    <a:pt x="4406" y="8496"/>
                    <a:pt x="4502" y="8401"/>
                    <a:pt x="4597" y="8329"/>
                  </a:cubicBezTo>
                  <a:cubicBezTo>
                    <a:pt x="4692" y="8377"/>
                    <a:pt x="4811" y="8424"/>
                    <a:pt x="4930" y="8424"/>
                  </a:cubicBezTo>
                  <a:cubicBezTo>
                    <a:pt x="5288" y="8424"/>
                    <a:pt x="5573" y="8139"/>
                    <a:pt x="5573" y="7781"/>
                  </a:cubicBezTo>
                  <a:cubicBezTo>
                    <a:pt x="5573" y="7543"/>
                    <a:pt x="5431" y="7329"/>
                    <a:pt x="5216" y="7210"/>
                  </a:cubicBezTo>
                  <a:cubicBezTo>
                    <a:pt x="5240" y="7115"/>
                    <a:pt x="5240" y="6972"/>
                    <a:pt x="5240" y="6853"/>
                  </a:cubicBezTo>
                  <a:cubicBezTo>
                    <a:pt x="5240" y="6662"/>
                    <a:pt x="5216" y="6472"/>
                    <a:pt x="5169" y="6305"/>
                  </a:cubicBezTo>
                  <a:cubicBezTo>
                    <a:pt x="5264" y="6210"/>
                    <a:pt x="5311" y="6067"/>
                    <a:pt x="5311" y="5924"/>
                  </a:cubicBezTo>
                  <a:cubicBezTo>
                    <a:pt x="5311" y="5900"/>
                    <a:pt x="5311" y="5852"/>
                    <a:pt x="5311" y="5829"/>
                  </a:cubicBezTo>
                  <a:lnTo>
                    <a:pt x="5407" y="5781"/>
                  </a:lnTo>
                  <a:cubicBezTo>
                    <a:pt x="5550" y="5757"/>
                    <a:pt x="5669" y="5638"/>
                    <a:pt x="5692" y="5495"/>
                  </a:cubicBezTo>
                  <a:cubicBezTo>
                    <a:pt x="5835" y="5757"/>
                    <a:pt x="5954" y="6043"/>
                    <a:pt x="6002" y="6329"/>
                  </a:cubicBezTo>
                  <a:cubicBezTo>
                    <a:pt x="6026" y="6400"/>
                    <a:pt x="6097" y="6448"/>
                    <a:pt x="6169" y="6448"/>
                  </a:cubicBezTo>
                  <a:lnTo>
                    <a:pt x="6193" y="6448"/>
                  </a:lnTo>
                  <a:cubicBezTo>
                    <a:pt x="6288" y="6448"/>
                    <a:pt x="6335" y="6353"/>
                    <a:pt x="6335" y="6281"/>
                  </a:cubicBezTo>
                  <a:cubicBezTo>
                    <a:pt x="6216" y="5781"/>
                    <a:pt x="6002" y="5329"/>
                    <a:pt x="5692" y="4924"/>
                  </a:cubicBezTo>
                  <a:lnTo>
                    <a:pt x="5692" y="4043"/>
                  </a:lnTo>
                  <a:cubicBezTo>
                    <a:pt x="5692" y="3947"/>
                    <a:pt x="5645" y="3876"/>
                    <a:pt x="5597" y="3828"/>
                  </a:cubicBezTo>
                  <a:cubicBezTo>
                    <a:pt x="4716" y="3138"/>
                    <a:pt x="4549" y="1875"/>
                    <a:pt x="5216" y="994"/>
                  </a:cubicBezTo>
                  <a:cubicBezTo>
                    <a:pt x="5383" y="780"/>
                    <a:pt x="5573" y="613"/>
                    <a:pt x="5812" y="518"/>
                  </a:cubicBezTo>
                  <a:cubicBezTo>
                    <a:pt x="6110" y="369"/>
                    <a:pt x="6429" y="297"/>
                    <a:pt x="6746" y="297"/>
                  </a:cubicBezTo>
                  <a:cubicBezTo>
                    <a:pt x="7036" y="297"/>
                    <a:pt x="7325" y="357"/>
                    <a:pt x="7598" y="470"/>
                  </a:cubicBezTo>
                  <a:cubicBezTo>
                    <a:pt x="7624" y="484"/>
                    <a:pt x="7649" y="490"/>
                    <a:pt x="7672" y="490"/>
                  </a:cubicBezTo>
                  <a:cubicBezTo>
                    <a:pt x="7731" y="490"/>
                    <a:pt x="7778" y="450"/>
                    <a:pt x="7812" y="399"/>
                  </a:cubicBezTo>
                  <a:cubicBezTo>
                    <a:pt x="7836" y="327"/>
                    <a:pt x="7812" y="232"/>
                    <a:pt x="7717" y="208"/>
                  </a:cubicBezTo>
                  <a:cubicBezTo>
                    <a:pt x="7414" y="68"/>
                    <a:pt x="7092" y="1"/>
                    <a:pt x="67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4079400" y="3704375"/>
              <a:ext cx="25025" cy="29800"/>
            </a:xfrm>
            <a:custGeom>
              <a:avLst/>
              <a:gdLst/>
              <a:ahLst/>
              <a:cxnLst/>
              <a:rect l="l" t="t" r="r" b="b"/>
              <a:pathLst>
                <a:path w="1001" h="1192" extrusionOk="0">
                  <a:moveTo>
                    <a:pt x="691" y="1"/>
                  </a:moveTo>
                  <a:cubicBezTo>
                    <a:pt x="381" y="1"/>
                    <a:pt x="119" y="215"/>
                    <a:pt x="48" y="501"/>
                  </a:cubicBezTo>
                  <a:cubicBezTo>
                    <a:pt x="0" y="858"/>
                    <a:pt x="286" y="1192"/>
                    <a:pt x="643" y="1192"/>
                  </a:cubicBezTo>
                  <a:lnTo>
                    <a:pt x="786" y="1192"/>
                  </a:lnTo>
                  <a:cubicBezTo>
                    <a:pt x="1000" y="1192"/>
                    <a:pt x="1000" y="906"/>
                    <a:pt x="786" y="906"/>
                  </a:cubicBezTo>
                  <a:lnTo>
                    <a:pt x="691" y="906"/>
                  </a:lnTo>
                  <a:cubicBezTo>
                    <a:pt x="691" y="906"/>
                    <a:pt x="357" y="858"/>
                    <a:pt x="357" y="668"/>
                  </a:cubicBezTo>
                  <a:cubicBezTo>
                    <a:pt x="357" y="501"/>
                    <a:pt x="691" y="311"/>
                    <a:pt x="691" y="311"/>
                  </a:cubicBezTo>
                  <a:lnTo>
                    <a:pt x="786" y="311"/>
                  </a:lnTo>
                  <a:cubicBezTo>
                    <a:pt x="976" y="311"/>
                    <a:pt x="976" y="1"/>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4138925" y="3702000"/>
              <a:ext cx="7775" cy="12525"/>
            </a:xfrm>
            <a:custGeom>
              <a:avLst/>
              <a:gdLst/>
              <a:ahLst/>
              <a:cxnLst/>
              <a:rect l="l" t="t" r="r" b="b"/>
              <a:pathLst>
                <a:path w="311" h="501" extrusionOk="0">
                  <a:moveTo>
                    <a:pt x="143" y="1"/>
                  </a:moveTo>
                  <a:cubicBezTo>
                    <a:pt x="72" y="1"/>
                    <a:pt x="1" y="72"/>
                    <a:pt x="1" y="144"/>
                  </a:cubicBezTo>
                  <a:lnTo>
                    <a:pt x="1" y="358"/>
                  </a:lnTo>
                  <a:cubicBezTo>
                    <a:pt x="1" y="453"/>
                    <a:pt x="72" y="501"/>
                    <a:pt x="143" y="501"/>
                  </a:cubicBezTo>
                  <a:cubicBezTo>
                    <a:pt x="239" y="501"/>
                    <a:pt x="310" y="453"/>
                    <a:pt x="310" y="358"/>
                  </a:cubicBezTo>
                  <a:lnTo>
                    <a:pt x="310" y="144"/>
                  </a:lnTo>
                  <a:cubicBezTo>
                    <a:pt x="310" y="72"/>
                    <a:pt x="239"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3996050" y="3790275"/>
              <a:ext cx="51225" cy="63575"/>
            </a:xfrm>
            <a:custGeom>
              <a:avLst/>
              <a:gdLst/>
              <a:ahLst/>
              <a:cxnLst/>
              <a:rect l="l" t="t" r="r" b="b"/>
              <a:pathLst>
                <a:path w="2049" h="2543" extrusionOk="0">
                  <a:moveTo>
                    <a:pt x="738" y="685"/>
                  </a:moveTo>
                  <a:lnTo>
                    <a:pt x="976" y="1518"/>
                  </a:lnTo>
                  <a:cubicBezTo>
                    <a:pt x="1000" y="1566"/>
                    <a:pt x="1072" y="1614"/>
                    <a:pt x="1143" y="1614"/>
                  </a:cubicBezTo>
                  <a:cubicBezTo>
                    <a:pt x="1191" y="1614"/>
                    <a:pt x="1262" y="1590"/>
                    <a:pt x="1286" y="1518"/>
                  </a:cubicBezTo>
                  <a:lnTo>
                    <a:pt x="1429" y="1209"/>
                  </a:lnTo>
                  <a:lnTo>
                    <a:pt x="1691" y="1828"/>
                  </a:lnTo>
                  <a:cubicBezTo>
                    <a:pt x="1715" y="1923"/>
                    <a:pt x="1715" y="2018"/>
                    <a:pt x="1667" y="2090"/>
                  </a:cubicBezTo>
                  <a:cubicBezTo>
                    <a:pt x="1596" y="2161"/>
                    <a:pt x="1524" y="2209"/>
                    <a:pt x="1429" y="2233"/>
                  </a:cubicBezTo>
                  <a:lnTo>
                    <a:pt x="738" y="2233"/>
                  </a:lnTo>
                  <a:cubicBezTo>
                    <a:pt x="524" y="2233"/>
                    <a:pt x="357" y="1995"/>
                    <a:pt x="405" y="1780"/>
                  </a:cubicBezTo>
                  <a:lnTo>
                    <a:pt x="738" y="685"/>
                  </a:lnTo>
                  <a:close/>
                  <a:moveTo>
                    <a:pt x="741" y="0"/>
                  </a:moveTo>
                  <a:cubicBezTo>
                    <a:pt x="679" y="0"/>
                    <a:pt x="619" y="30"/>
                    <a:pt x="595" y="89"/>
                  </a:cubicBezTo>
                  <a:lnTo>
                    <a:pt x="119" y="1685"/>
                  </a:lnTo>
                  <a:cubicBezTo>
                    <a:pt x="0" y="2114"/>
                    <a:pt x="310" y="2542"/>
                    <a:pt x="762" y="2542"/>
                  </a:cubicBezTo>
                  <a:lnTo>
                    <a:pt x="1429" y="2542"/>
                  </a:lnTo>
                  <a:cubicBezTo>
                    <a:pt x="1619" y="2542"/>
                    <a:pt x="1810" y="2447"/>
                    <a:pt x="1929" y="2280"/>
                  </a:cubicBezTo>
                  <a:cubicBezTo>
                    <a:pt x="2048" y="2090"/>
                    <a:pt x="2048" y="1899"/>
                    <a:pt x="1977" y="1709"/>
                  </a:cubicBezTo>
                  <a:lnTo>
                    <a:pt x="1977" y="1685"/>
                  </a:lnTo>
                  <a:lnTo>
                    <a:pt x="1572" y="732"/>
                  </a:lnTo>
                  <a:cubicBezTo>
                    <a:pt x="1548" y="685"/>
                    <a:pt x="1477" y="637"/>
                    <a:pt x="1429" y="637"/>
                  </a:cubicBezTo>
                  <a:cubicBezTo>
                    <a:pt x="1357" y="637"/>
                    <a:pt x="1286" y="685"/>
                    <a:pt x="1262" y="732"/>
                  </a:cubicBezTo>
                  <a:lnTo>
                    <a:pt x="1167" y="994"/>
                  </a:lnTo>
                  <a:lnTo>
                    <a:pt x="905" y="89"/>
                  </a:lnTo>
                  <a:cubicBezTo>
                    <a:pt x="869" y="30"/>
                    <a:pt x="804" y="0"/>
                    <a:pt x="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2"/>
            <p:cNvSpPr/>
            <p:nvPr/>
          </p:nvSpPr>
          <p:spPr>
            <a:xfrm>
              <a:off x="4147850" y="3865725"/>
              <a:ext cx="28600" cy="24500"/>
            </a:xfrm>
            <a:custGeom>
              <a:avLst/>
              <a:gdLst/>
              <a:ahLst/>
              <a:cxnLst/>
              <a:rect l="l" t="t" r="r" b="b"/>
              <a:pathLst>
                <a:path w="1144" h="980" extrusionOk="0">
                  <a:moveTo>
                    <a:pt x="779" y="395"/>
                  </a:moveTo>
                  <a:cubicBezTo>
                    <a:pt x="811" y="395"/>
                    <a:pt x="834" y="418"/>
                    <a:pt x="834" y="477"/>
                  </a:cubicBezTo>
                  <a:cubicBezTo>
                    <a:pt x="834" y="572"/>
                    <a:pt x="739" y="667"/>
                    <a:pt x="644" y="667"/>
                  </a:cubicBezTo>
                  <a:cubicBezTo>
                    <a:pt x="441" y="667"/>
                    <a:pt x="667" y="395"/>
                    <a:pt x="779" y="395"/>
                  </a:cubicBezTo>
                  <a:close/>
                  <a:moveTo>
                    <a:pt x="644" y="1"/>
                  </a:moveTo>
                  <a:cubicBezTo>
                    <a:pt x="215" y="1"/>
                    <a:pt x="1" y="525"/>
                    <a:pt x="310" y="834"/>
                  </a:cubicBezTo>
                  <a:cubicBezTo>
                    <a:pt x="411" y="934"/>
                    <a:pt x="534" y="980"/>
                    <a:pt x="654" y="980"/>
                  </a:cubicBezTo>
                  <a:cubicBezTo>
                    <a:pt x="904" y="980"/>
                    <a:pt x="1144" y="783"/>
                    <a:pt x="1144" y="477"/>
                  </a:cubicBezTo>
                  <a:cubicBezTo>
                    <a:pt x="1144" y="215"/>
                    <a:pt x="929" y="1"/>
                    <a:pt x="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52"/>
          <p:cNvSpPr/>
          <p:nvPr/>
        </p:nvSpPr>
        <p:spPr>
          <a:xfrm>
            <a:off x="7994775" y="3484323"/>
            <a:ext cx="387686" cy="417893"/>
          </a:xfrm>
          <a:custGeom>
            <a:avLst/>
            <a:gdLst/>
            <a:ahLst/>
            <a:cxnLst/>
            <a:rect l="l" t="t" r="r" b="b"/>
            <a:pathLst>
              <a:path w="10075" h="10860" extrusionOk="0">
                <a:moveTo>
                  <a:pt x="5978" y="525"/>
                </a:moveTo>
                <a:lnTo>
                  <a:pt x="6550" y="1501"/>
                </a:lnTo>
                <a:cubicBezTo>
                  <a:pt x="6811" y="1953"/>
                  <a:pt x="6478" y="2501"/>
                  <a:pt x="5978" y="2501"/>
                </a:cubicBezTo>
                <a:cubicBezTo>
                  <a:pt x="5740" y="2501"/>
                  <a:pt x="5525" y="2382"/>
                  <a:pt x="5406" y="2168"/>
                </a:cubicBezTo>
                <a:cubicBezTo>
                  <a:pt x="5287" y="1977"/>
                  <a:pt x="5287" y="1715"/>
                  <a:pt x="5406" y="1501"/>
                </a:cubicBezTo>
                <a:lnTo>
                  <a:pt x="5978" y="525"/>
                </a:lnTo>
                <a:close/>
                <a:moveTo>
                  <a:pt x="2739" y="1406"/>
                </a:moveTo>
                <a:lnTo>
                  <a:pt x="3144" y="2096"/>
                </a:lnTo>
                <a:cubicBezTo>
                  <a:pt x="3311" y="2406"/>
                  <a:pt x="3096" y="2787"/>
                  <a:pt x="2739" y="2787"/>
                </a:cubicBezTo>
                <a:cubicBezTo>
                  <a:pt x="2382" y="2787"/>
                  <a:pt x="2144" y="2406"/>
                  <a:pt x="2334" y="2096"/>
                </a:cubicBezTo>
                <a:lnTo>
                  <a:pt x="2739" y="1406"/>
                </a:lnTo>
                <a:close/>
                <a:moveTo>
                  <a:pt x="2049" y="2573"/>
                </a:moveTo>
                <a:cubicBezTo>
                  <a:pt x="2049" y="2596"/>
                  <a:pt x="2049" y="2620"/>
                  <a:pt x="2072" y="2644"/>
                </a:cubicBezTo>
                <a:cubicBezTo>
                  <a:pt x="2144" y="2763"/>
                  <a:pt x="2263" y="2858"/>
                  <a:pt x="2382" y="2930"/>
                </a:cubicBezTo>
                <a:cubicBezTo>
                  <a:pt x="2311" y="3073"/>
                  <a:pt x="2239" y="3239"/>
                  <a:pt x="2168" y="3382"/>
                </a:cubicBezTo>
                <a:lnTo>
                  <a:pt x="1358" y="3382"/>
                </a:lnTo>
                <a:cubicBezTo>
                  <a:pt x="1548" y="3073"/>
                  <a:pt x="1787" y="2811"/>
                  <a:pt x="2049" y="2573"/>
                </a:cubicBezTo>
                <a:close/>
                <a:moveTo>
                  <a:pt x="4263" y="1549"/>
                </a:moveTo>
                <a:cubicBezTo>
                  <a:pt x="4049" y="1858"/>
                  <a:pt x="3906" y="2192"/>
                  <a:pt x="3811" y="2549"/>
                </a:cubicBezTo>
                <a:cubicBezTo>
                  <a:pt x="3716" y="2811"/>
                  <a:pt x="3668" y="3096"/>
                  <a:pt x="3597" y="3382"/>
                </a:cubicBezTo>
                <a:lnTo>
                  <a:pt x="2501" y="3382"/>
                </a:lnTo>
                <a:cubicBezTo>
                  <a:pt x="2549" y="3263"/>
                  <a:pt x="2620" y="3144"/>
                  <a:pt x="2692" y="3025"/>
                </a:cubicBezTo>
                <a:lnTo>
                  <a:pt x="2739" y="3025"/>
                </a:lnTo>
                <a:cubicBezTo>
                  <a:pt x="3263" y="3025"/>
                  <a:pt x="3620" y="2525"/>
                  <a:pt x="3477" y="2025"/>
                </a:cubicBezTo>
                <a:cubicBezTo>
                  <a:pt x="3716" y="1810"/>
                  <a:pt x="3978" y="1668"/>
                  <a:pt x="4263" y="1549"/>
                </a:cubicBezTo>
                <a:close/>
                <a:moveTo>
                  <a:pt x="4930" y="1453"/>
                </a:moveTo>
                <a:cubicBezTo>
                  <a:pt x="4978" y="1453"/>
                  <a:pt x="5002" y="1453"/>
                  <a:pt x="5049" y="1477"/>
                </a:cubicBezTo>
                <a:cubicBezTo>
                  <a:pt x="4859" y="2025"/>
                  <a:pt x="5216" y="2596"/>
                  <a:pt x="5764" y="2715"/>
                </a:cubicBezTo>
                <a:cubicBezTo>
                  <a:pt x="5835" y="2930"/>
                  <a:pt x="5883" y="3144"/>
                  <a:pt x="5930" y="3382"/>
                </a:cubicBezTo>
                <a:lnTo>
                  <a:pt x="5144" y="3382"/>
                </a:lnTo>
                <a:lnTo>
                  <a:pt x="5121" y="3335"/>
                </a:lnTo>
                <a:cubicBezTo>
                  <a:pt x="5073" y="3263"/>
                  <a:pt x="5002" y="3227"/>
                  <a:pt x="4930" y="3227"/>
                </a:cubicBezTo>
                <a:cubicBezTo>
                  <a:pt x="4859" y="3227"/>
                  <a:pt x="4787" y="3263"/>
                  <a:pt x="4740" y="3335"/>
                </a:cubicBezTo>
                <a:lnTo>
                  <a:pt x="4716" y="3382"/>
                </a:lnTo>
                <a:lnTo>
                  <a:pt x="3930" y="3382"/>
                </a:lnTo>
                <a:cubicBezTo>
                  <a:pt x="3978" y="3120"/>
                  <a:pt x="4049" y="2882"/>
                  <a:pt x="4120" y="2644"/>
                </a:cubicBezTo>
                <a:cubicBezTo>
                  <a:pt x="4335" y="1882"/>
                  <a:pt x="4644" y="1453"/>
                  <a:pt x="4930" y="1453"/>
                </a:cubicBezTo>
                <a:close/>
                <a:moveTo>
                  <a:pt x="6740" y="2382"/>
                </a:moveTo>
                <a:cubicBezTo>
                  <a:pt x="6978" y="2692"/>
                  <a:pt x="7193" y="3025"/>
                  <a:pt x="7359" y="3382"/>
                </a:cubicBezTo>
                <a:lnTo>
                  <a:pt x="6240" y="3382"/>
                </a:lnTo>
                <a:cubicBezTo>
                  <a:pt x="6216" y="3168"/>
                  <a:pt x="6168" y="2930"/>
                  <a:pt x="6097" y="2739"/>
                </a:cubicBezTo>
                <a:cubicBezTo>
                  <a:pt x="6359" y="2715"/>
                  <a:pt x="6573" y="2573"/>
                  <a:pt x="6740" y="2382"/>
                </a:cubicBezTo>
                <a:close/>
                <a:moveTo>
                  <a:pt x="6931" y="1930"/>
                </a:moveTo>
                <a:cubicBezTo>
                  <a:pt x="7574" y="2287"/>
                  <a:pt x="8121" y="2787"/>
                  <a:pt x="8526" y="3382"/>
                </a:cubicBezTo>
                <a:lnTo>
                  <a:pt x="7693" y="3382"/>
                </a:lnTo>
                <a:cubicBezTo>
                  <a:pt x="7574" y="3073"/>
                  <a:pt x="7407" y="2763"/>
                  <a:pt x="7216" y="2477"/>
                </a:cubicBezTo>
                <a:cubicBezTo>
                  <a:pt x="7121" y="2358"/>
                  <a:pt x="7002" y="2215"/>
                  <a:pt x="6883" y="2072"/>
                </a:cubicBezTo>
                <a:cubicBezTo>
                  <a:pt x="6907" y="2025"/>
                  <a:pt x="6931" y="1977"/>
                  <a:pt x="6931" y="1930"/>
                </a:cubicBezTo>
                <a:close/>
                <a:moveTo>
                  <a:pt x="7454" y="3668"/>
                </a:moveTo>
                <a:cubicBezTo>
                  <a:pt x="7669" y="4263"/>
                  <a:pt x="7788" y="4859"/>
                  <a:pt x="7788" y="5454"/>
                </a:cubicBezTo>
                <a:lnTo>
                  <a:pt x="7335" y="5454"/>
                </a:lnTo>
                <a:cubicBezTo>
                  <a:pt x="7335" y="5454"/>
                  <a:pt x="7335" y="5454"/>
                  <a:pt x="7335" y="5430"/>
                </a:cubicBezTo>
                <a:cubicBezTo>
                  <a:pt x="7312" y="5383"/>
                  <a:pt x="7264" y="5335"/>
                  <a:pt x="7216" y="5311"/>
                </a:cubicBezTo>
                <a:cubicBezTo>
                  <a:pt x="7116" y="5293"/>
                  <a:pt x="7020" y="5285"/>
                  <a:pt x="6925" y="5285"/>
                </a:cubicBezTo>
                <a:cubicBezTo>
                  <a:pt x="6772" y="5285"/>
                  <a:pt x="6625" y="5306"/>
                  <a:pt x="6478" y="5335"/>
                </a:cubicBezTo>
                <a:cubicBezTo>
                  <a:pt x="6454" y="4787"/>
                  <a:pt x="6430" y="4216"/>
                  <a:pt x="6335" y="3668"/>
                </a:cubicBezTo>
                <a:close/>
                <a:moveTo>
                  <a:pt x="8693" y="3668"/>
                </a:moveTo>
                <a:cubicBezTo>
                  <a:pt x="9002" y="4240"/>
                  <a:pt x="9169" y="4835"/>
                  <a:pt x="9193" y="5454"/>
                </a:cubicBezTo>
                <a:lnTo>
                  <a:pt x="8145" y="5454"/>
                </a:lnTo>
                <a:cubicBezTo>
                  <a:pt x="8145" y="4859"/>
                  <a:pt x="8026" y="4263"/>
                  <a:pt x="7835" y="3668"/>
                </a:cubicBezTo>
                <a:close/>
                <a:moveTo>
                  <a:pt x="3477" y="3692"/>
                </a:moveTo>
                <a:cubicBezTo>
                  <a:pt x="3406" y="4216"/>
                  <a:pt x="3358" y="4740"/>
                  <a:pt x="3358" y="5287"/>
                </a:cubicBezTo>
                <a:cubicBezTo>
                  <a:pt x="3239" y="5264"/>
                  <a:pt x="3114" y="5252"/>
                  <a:pt x="2989" y="5252"/>
                </a:cubicBezTo>
                <a:cubicBezTo>
                  <a:pt x="2864" y="5252"/>
                  <a:pt x="2739" y="5264"/>
                  <a:pt x="2620" y="5287"/>
                </a:cubicBezTo>
                <a:cubicBezTo>
                  <a:pt x="2572" y="5287"/>
                  <a:pt x="2525" y="5335"/>
                  <a:pt x="2501" y="5406"/>
                </a:cubicBezTo>
                <a:cubicBezTo>
                  <a:pt x="2501" y="5430"/>
                  <a:pt x="2501" y="5454"/>
                  <a:pt x="2501" y="5502"/>
                </a:cubicBezTo>
                <a:lnTo>
                  <a:pt x="2049" y="5502"/>
                </a:lnTo>
                <a:cubicBezTo>
                  <a:pt x="2049" y="5502"/>
                  <a:pt x="2049" y="5335"/>
                  <a:pt x="2072" y="5145"/>
                </a:cubicBezTo>
                <a:cubicBezTo>
                  <a:pt x="2059" y="5067"/>
                  <a:pt x="1991" y="5025"/>
                  <a:pt x="1923" y="5025"/>
                </a:cubicBezTo>
                <a:cubicBezTo>
                  <a:pt x="1865" y="5025"/>
                  <a:pt x="1808" y="5055"/>
                  <a:pt x="1787" y="5121"/>
                </a:cubicBezTo>
                <a:cubicBezTo>
                  <a:pt x="1763" y="5311"/>
                  <a:pt x="1739" y="5787"/>
                  <a:pt x="1739" y="5787"/>
                </a:cubicBezTo>
                <a:lnTo>
                  <a:pt x="644" y="5787"/>
                </a:lnTo>
                <a:cubicBezTo>
                  <a:pt x="667" y="5049"/>
                  <a:pt x="858" y="4335"/>
                  <a:pt x="1191" y="3716"/>
                </a:cubicBezTo>
                <a:lnTo>
                  <a:pt x="1167" y="3692"/>
                </a:lnTo>
                <a:lnTo>
                  <a:pt x="2072" y="3692"/>
                </a:lnTo>
                <a:cubicBezTo>
                  <a:pt x="2001" y="3859"/>
                  <a:pt x="1953" y="4025"/>
                  <a:pt x="1906" y="4216"/>
                </a:cubicBezTo>
                <a:cubicBezTo>
                  <a:pt x="1882" y="4287"/>
                  <a:pt x="1953" y="4382"/>
                  <a:pt x="2025" y="4406"/>
                </a:cubicBezTo>
                <a:cubicBezTo>
                  <a:pt x="2096" y="4406"/>
                  <a:pt x="2191" y="4359"/>
                  <a:pt x="2191" y="4287"/>
                </a:cubicBezTo>
                <a:cubicBezTo>
                  <a:pt x="2239" y="4097"/>
                  <a:pt x="2311" y="3882"/>
                  <a:pt x="2382" y="3692"/>
                </a:cubicBezTo>
                <a:close/>
                <a:moveTo>
                  <a:pt x="5930" y="3692"/>
                </a:moveTo>
                <a:cubicBezTo>
                  <a:pt x="6026" y="4287"/>
                  <a:pt x="6073" y="4883"/>
                  <a:pt x="6073" y="5478"/>
                </a:cubicBezTo>
                <a:cubicBezTo>
                  <a:pt x="5811" y="5597"/>
                  <a:pt x="5573" y="5764"/>
                  <a:pt x="5383" y="5978"/>
                </a:cubicBezTo>
                <a:cubicBezTo>
                  <a:pt x="5264" y="6073"/>
                  <a:pt x="5168" y="6216"/>
                  <a:pt x="5073" y="6359"/>
                </a:cubicBezTo>
                <a:lnTo>
                  <a:pt x="5073" y="6026"/>
                </a:lnTo>
                <a:cubicBezTo>
                  <a:pt x="5073" y="5954"/>
                  <a:pt x="5002" y="5883"/>
                  <a:pt x="4930" y="5883"/>
                </a:cubicBezTo>
                <a:cubicBezTo>
                  <a:pt x="4835" y="5883"/>
                  <a:pt x="4763" y="5954"/>
                  <a:pt x="4787" y="6026"/>
                </a:cubicBezTo>
                <a:lnTo>
                  <a:pt x="4787" y="6335"/>
                </a:lnTo>
                <a:cubicBezTo>
                  <a:pt x="4692" y="6192"/>
                  <a:pt x="4597" y="6073"/>
                  <a:pt x="4478" y="5954"/>
                </a:cubicBezTo>
                <a:cubicBezTo>
                  <a:pt x="4287" y="5740"/>
                  <a:pt x="4025" y="5573"/>
                  <a:pt x="3763" y="5478"/>
                </a:cubicBezTo>
                <a:cubicBezTo>
                  <a:pt x="3763" y="4859"/>
                  <a:pt x="3811" y="4263"/>
                  <a:pt x="3906" y="3692"/>
                </a:cubicBezTo>
                <a:lnTo>
                  <a:pt x="4549" y="3692"/>
                </a:lnTo>
                <a:lnTo>
                  <a:pt x="4240" y="4240"/>
                </a:lnTo>
                <a:cubicBezTo>
                  <a:pt x="4216" y="4287"/>
                  <a:pt x="4192" y="4359"/>
                  <a:pt x="4192" y="4406"/>
                </a:cubicBezTo>
                <a:cubicBezTo>
                  <a:pt x="4132" y="4835"/>
                  <a:pt x="4531" y="5049"/>
                  <a:pt x="4930" y="5049"/>
                </a:cubicBezTo>
                <a:cubicBezTo>
                  <a:pt x="4573" y="5049"/>
                  <a:pt x="4359" y="4692"/>
                  <a:pt x="4525" y="4382"/>
                </a:cubicBezTo>
                <a:lnTo>
                  <a:pt x="4930" y="3716"/>
                </a:lnTo>
                <a:lnTo>
                  <a:pt x="5311" y="4382"/>
                </a:lnTo>
                <a:cubicBezTo>
                  <a:pt x="5478" y="4692"/>
                  <a:pt x="5264" y="5049"/>
                  <a:pt x="4930" y="5049"/>
                </a:cubicBezTo>
                <a:cubicBezTo>
                  <a:pt x="5329" y="5049"/>
                  <a:pt x="5728" y="4835"/>
                  <a:pt x="5668" y="4406"/>
                </a:cubicBezTo>
                <a:cubicBezTo>
                  <a:pt x="5668" y="4359"/>
                  <a:pt x="5645" y="4287"/>
                  <a:pt x="5621" y="4240"/>
                </a:cubicBezTo>
                <a:lnTo>
                  <a:pt x="5311" y="3692"/>
                </a:lnTo>
                <a:close/>
                <a:moveTo>
                  <a:pt x="3025" y="5740"/>
                </a:moveTo>
                <a:cubicBezTo>
                  <a:pt x="3477" y="5740"/>
                  <a:pt x="3930" y="5930"/>
                  <a:pt x="4240" y="6264"/>
                </a:cubicBezTo>
                <a:cubicBezTo>
                  <a:pt x="4573" y="6573"/>
                  <a:pt x="4763" y="7026"/>
                  <a:pt x="4763" y="7478"/>
                </a:cubicBezTo>
                <a:lnTo>
                  <a:pt x="3025" y="5740"/>
                </a:lnTo>
                <a:close/>
                <a:moveTo>
                  <a:pt x="2787" y="5954"/>
                </a:moveTo>
                <a:lnTo>
                  <a:pt x="4549" y="7716"/>
                </a:lnTo>
                <a:cubicBezTo>
                  <a:pt x="4073" y="7693"/>
                  <a:pt x="3644" y="7502"/>
                  <a:pt x="3311" y="7193"/>
                </a:cubicBezTo>
                <a:cubicBezTo>
                  <a:pt x="3001" y="6859"/>
                  <a:pt x="2811" y="6430"/>
                  <a:pt x="2787" y="5954"/>
                </a:cubicBezTo>
                <a:close/>
                <a:moveTo>
                  <a:pt x="6835" y="5764"/>
                </a:moveTo>
                <a:lnTo>
                  <a:pt x="6168" y="6430"/>
                </a:lnTo>
                <a:cubicBezTo>
                  <a:pt x="6121" y="6478"/>
                  <a:pt x="6121" y="6573"/>
                  <a:pt x="6168" y="6645"/>
                </a:cubicBezTo>
                <a:cubicBezTo>
                  <a:pt x="6216" y="6669"/>
                  <a:pt x="6240" y="6692"/>
                  <a:pt x="6288" y="6692"/>
                </a:cubicBezTo>
                <a:cubicBezTo>
                  <a:pt x="6335" y="6692"/>
                  <a:pt x="6359" y="6669"/>
                  <a:pt x="6407" y="6645"/>
                </a:cubicBezTo>
                <a:lnTo>
                  <a:pt x="7050" y="5978"/>
                </a:lnTo>
                <a:lnTo>
                  <a:pt x="7050" y="5978"/>
                </a:lnTo>
                <a:cubicBezTo>
                  <a:pt x="7050" y="6954"/>
                  <a:pt x="6264" y="7716"/>
                  <a:pt x="5311" y="7740"/>
                </a:cubicBezTo>
                <a:lnTo>
                  <a:pt x="5883" y="7169"/>
                </a:lnTo>
                <a:cubicBezTo>
                  <a:pt x="5930" y="7097"/>
                  <a:pt x="5930" y="7002"/>
                  <a:pt x="5883" y="6931"/>
                </a:cubicBezTo>
                <a:cubicBezTo>
                  <a:pt x="5847" y="6907"/>
                  <a:pt x="5805" y="6895"/>
                  <a:pt x="5767" y="6895"/>
                </a:cubicBezTo>
                <a:cubicBezTo>
                  <a:pt x="5728" y="6895"/>
                  <a:pt x="5692" y="6907"/>
                  <a:pt x="5668" y="6931"/>
                </a:cubicBezTo>
                <a:lnTo>
                  <a:pt x="5073" y="7502"/>
                </a:lnTo>
                <a:cubicBezTo>
                  <a:pt x="5097" y="7050"/>
                  <a:pt x="5287" y="6621"/>
                  <a:pt x="5597" y="6288"/>
                </a:cubicBezTo>
                <a:cubicBezTo>
                  <a:pt x="5930" y="5954"/>
                  <a:pt x="6383" y="5764"/>
                  <a:pt x="6835" y="5764"/>
                </a:cubicBezTo>
                <a:close/>
                <a:moveTo>
                  <a:pt x="1691" y="6073"/>
                </a:moveTo>
                <a:cubicBezTo>
                  <a:pt x="1715" y="6669"/>
                  <a:pt x="1810" y="7264"/>
                  <a:pt x="2025" y="7859"/>
                </a:cubicBezTo>
                <a:lnTo>
                  <a:pt x="1144" y="7859"/>
                </a:lnTo>
                <a:cubicBezTo>
                  <a:pt x="858" y="7288"/>
                  <a:pt x="691" y="6692"/>
                  <a:pt x="667" y="6073"/>
                </a:cubicBezTo>
                <a:close/>
                <a:moveTo>
                  <a:pt x="2501" y="6049"/>
                </a:moveTo>
                <a:cubicBezTo>
                  <a:pt x="2501" y="6573"/>
                  <a:pt x="2715" y="7073"/>
                  <a:pt x="3096" y="7431"/>
                </a:cubicBezTo>
                <a:cubicBezTo>
                  <a:pt x="3215" y="7550"/>
                  <a:pt x="3358" y="7669"/>
                  <a:pt x="3501" y="7740"/>
                </a:cubicBezTo>
                <a:cubicBezTo>
                  <a:pt x="3501" y="7788"/>
                  <a:pt x="3501" y="7812"/>
                  <a:pt x="3525" y="7859"/>
                </a:cubicBezTo>
                <a:lnTo>
                  <a:pt x="2406" y="7859"/>
                </a:lnTo>
                <a:cubicBezTo>
                  <a:pt x="2191" y="7288"/>
                  <a:pt x="2072" y="6669"/>
                  <a:pt x="2072" y="6073"/>
                </a:cubicBezTo>
                <a:lnTo>
                  <a:pt x="2049" y="6049"/>
                </a:lnTo>
                <a:close/>
                <a:moveTo>
                  <a:pt x="7764" y="6073"/>
                </a:moveTo>
                <a:cubicBezTo>
                  <a:pt x="7764" y="6669"/>
                  <a:pt x="7645" y="7264"/>
                  <a:pt x="7454" y="7859"/>
                </a:cubicBezTo>
                <a:lnTo>
                  <a:pt x="6359" y="7859"/>
                </a:lnTo>
                <a:lnTo>
                  <a:pt x="6359" y="7788"/>
                </a:lnTo>
                <a:cubicBezTo>
                  <a:pt x="6502" y="7693"/>
                  <a:pt x="6645" y="7574"/>
                  <a:pt x="6764" y="7454"/>
                </a:cubicBezTo>
                <a:cubicBezTo>
                  <a:pt x="7145" y="7097"/>
                  <a:pt x="7335" y="6597"/>
                  <a:pt x="7335" y="6073"/>
                </a:cubicBezTo>
                <a:close/>
                <a:moveTo>
                  <a:pt x="9169" y="6073"/>
                </a:moveTo>
                <a:cubicBezTo>
                  <a:pt x="9145" y="6692"/>
                  <a:pt x="8979" y="7288"/>
                  <a:pt x="8693" y="7859"/>
                </a:cubicBezTo>
                <a:lnTo>
                  <a:pt x="7859" y="7859"/>
                </a:lnTo>
                <a:cubicBezTo>
                  <a:pt x="8050" y="7264"/>
                  <a:pt x="8145" y="6669"/>
                  <a:pt x="8145" y="6073"/>
                </a:cubicBezTo>
                <a:close/>
                <a:moveTo>
                  <a:pt x="3906" y="7907"/>
                </a:moveTo>
                <a:cubicBezTo>
                  <a:pt x="4120" y="7978"/>
                  <a:pt x="4359" y="8026"/>
                  <a:pt x="4597" y="8026"/>
                </a:cubicBezTo>
                <a:lnTo>
                  <a:pt x="4787" y="8026"/>
                </a:lnTo>
                <a:lnTo>
                  <a:pt x="4787" y="9264"/>
                </a:lnTo>
                <a:cubicBezTo>
                  <a:pt x="4621" y="9264"/>
                  <a:pt x="4454" y="9312"/>
                  <a:pt x="4287" y="9360"/>
                </a:cubicBezTo>
                <a:cubicBezTo>
                  <a:pt x="4240" y="9217"/>
                  <a:pt x="4168" y="9074"/>
                  <a:pt x="4144" y="8907"/>
                </a:cubicBezTo>
                <a:cubicBezTo>
                  <a:pt x="4025" y="8574"/>
                  <a:pt x="3954" y="8240"/>
                  <a:pt x="3906" y="7907"/>
                </a:cubicBezTo>
                <a:close/>
                <a:moveTo>
                  <a:pt x="5978" y="7931"/>
                </a:moveTo>
                <a:cubicBezTo>
                  <a:pt x="5930" y="8264"/>
                  <a:pt x="5859" y="8574"/>
                  <a:pt x="5764" y="8907"/>
                </a:cubicBezTo>
                <a:cubicBezTo>
                  <a:pt x="5692" y="9074"/>
                  <a:pt x="5645" y="9217"/>
                  <a:pt x="5597" y="9360"/>
                </a:cubicBezTo>
                <a:lnTo>
                  <a:pt x="5573" y="9383"/>
                </a:lnTo>
                <a:cubicBezTo>
                  <a:pt x="5430" y="9312"/>
                  <a:pt x="5264" y="9264"/>
                  <a:pt x="5097" y="9241"/>
                </a:cubicBezTo>
                <a:lnTo>
                  <a:pt x="5097" y="8050"/>
                </a:lnTo>
                <a:lnTo>
                  <a:pt x="5287" y="8050"/>
                </a:lnTo>
                <a:cubicBezTo>
                  <a:pt x="5525" y="8050"/>
                  <a:pt x="5764" y="8002"/>
                  <a:pt x="5978" y="7931"/>
                </a:cubicBezTo>
                <a:close/>
                <a:moveTo>
                  <a:pt x="3597" y="8145"/>
                </a:moveTo>
                <a:cubicBezTo>
                  <a:pt x="3668" y="8431"/>
                  <a:pt x="3716" y="8717"/>
                  <a:pt x="3811" y="8979"/>
                </a:cubicBezTo>
                <a:cubicBezTo>
                  <a:pt x="3858" y="9169"/>
                  <a:pt x="3930" y="9336"/>
                  <a:pt x="4001" y="9503"/>
                </a:cubicBezTo>
                <a:cubicBezTo>
                  <a:pt x="3954" y="9526"/>
                  <a:pt x="3906" y="9550"/>
                  <a:pt x="3882" y="9598"/>
                </a:cubicBezTo>
                <a:lnTo>
                  <a:pt x="3739" y="9717"/>
                </a:lnTo>
                <a:cubicBezTo>
                  <a:pt x="3192" y="9312"/>
                  <a:pt x="2763" y="8764"/>
                  <a:pt x="2501" y="8145"/>
                </a:cubicBezTo>
                <a:close/>
                <a:moveTo>
                  <a:pt x="7359" y="8145"/>
                </a:moveTo>
                <a:cubicBezTo>
                  <a:pt x="7097" y="8764"/>
                  <a:pt x="6669" y="9312"/>
                  <a:pt x="6121" y="9717"/>
                </a:cubicBezTo>
                <a:lnTo>
                  <a:pt x="5978" y="9598"/>
                </a:lnTo>
                <a:cubicBezTo>
                  <a:pt x="5954" y="9574"/>
                  <a:pt x="5907" y="9526"/>
                  <a:pt x="5859" y="9503"/>
                </a:cubicBezTo>
                <a:cubicBezTo>
                  <a:pt x="5930" y="9336"/>
                  <a:pt x="6002" y="9169"/>
                  <a:pt x="6049" y="8979"/>
                </a:cubicBezTo>
                <a:cubicBezTo>
                  <a:pt x="6121" y="8717"/>
                  <a:pt x="6192" y="8431"/>
                  <a:pt x="6240" y="8145"/>
                </a:cubicBezTo>
                <a:close/>
                <a:moveTo>
                  <a:pt x="2168" y="8145"/>
                </a:moveTo>
                <a:cubicBezTo>
                  <a:pt x="2287" y="8455"/>
                  <a:pt x="2453" y="8764"/>
                  <a:pt x="2644" y="9050"/>
                </a:cubicBezTo>
                <a:cubicBezTo>
                  <a:pt x="2811" y="9312"/>
                  <a:pt x="3049" y="9550"/>
                  <a:pt x="3287" y="9764"/>
                </a:cubicBezTo>
                <a:cubicBezTo>
                  <a:pt x="2477" y="9431"/>
                  <a:pt x="1810" y="8860"/>
                  <a:pt x="1334" y="8145"/>
                </a:cubicBezTo>
                <a:close/>
                <a:moveTo>
                  <a:pt x="4930" y="9580"/>
                </a:moveTo>
                <a:cubicBezTo>
                  <a:pt x="5234" y="9580"/>
                  <a:pt x="5537" y="9681"/>
                  <a:pt x="5787" y="9884"/>
                </a:cubicBezTo>
                <a:lnTo>
                  <a:pt x="6597" y="10527"/>
                </a:lnTo>
                <a:lnTo>
                  <a:pt x="3263" y="10527"/>
                </a:lnTo>
                <a:lnTo>
                  <a:pt x="4073" y="9884"/>
                </a:lnTo>
                <a:cubicBezTo>
                  <a:pt x="4323" y="9681"/>
                  <a:pt x="4626" y="9580"/>
                  <a:pt x="4930" y="9580"/>
                </a:cubicBezTo>
                <a:close/>
                <a:moveTo>
                  <a:pt x="6002" y="1"/>
                </a:moveTo>
                <a:cubicBezTo>
                  <a:pt x="5907" y="1"/>
                  <a:pt x="5835" y="24"/>
                  <a:pt x="5811" y="96"/>
                </a:cubicBezTo>
                <a:lnTo>
                  <a:pt x="5216" y="1120"/>
                </a:lnTo>
                <a:lnTo>
                  <a:pt x="4906" y="1120"/>
                </a:lnTo>
                <a:cubicBezTo>
                  <a:pt x="4287" y="1120"/>
                  <a:pt x="3692" y="1215"/>
                  <a:pt x="3120" y="1453"/>
                </a:cubicBezTo>
                <a:lnTo>
                  <a:pt x="2858" y="1001"/>
                </a:lnTo>
                <a:cubicBezTo>
                  <a:pt x="2811" y="929"/>
                  <a:pt x="2739" y="882"/>
                  <a:pt x="2668" y="882"/>
                </a:cubicBezTo>
                <a:cubicBezTo>
                  <a:pt x="2596" y="882"/>
                  <a:pt x="2501" y="929"/>
                  <a:pt x="2477" y="1001"/>
                </a:cubicBezTo>
                <a:lnTo>
                  <a:pt x="1977" y="1858"/>
                </a:lnTo>
                <a:cubicBezTo>
                  <a:pt x="1906" y="1953"/>
                  <a:pt x="1882" y="2096"/>
                  <a:pt x="1882" y="2215"/>
                </a:cubicBezTo>
                <a:cubicBezTo>
                  <a:pt x="1787" y="2311"/>
                  <a:pt x="1691" y="2382"/>
                  <a:pt x="1572" y="2477"/>
                </a:cubicBezTo>
                <a:cubicBezTo>
                  <a:pt x="477" y="3573"/>
                  <a:pt x="1" y="5121"/>
                  <a:pt x="286" y="6645"/>
                </a:cubicBezTo>
                <a:cubicBezTo>
                  <a:pt x="382" y="7240"/>
                  <a:pt x="620" y="7812"/>
                  <a:pt x="953" y="8312"/>
                </a:cubicBezTo>
                <a:cubicBezTo>
                  <a:pt x="1477" y="9145"/>
                  <a:pt x="2263" y="9788"/>
                  <a:pt x="3192" y="10146"/>
                </a:cubicBezTo>
                <a:lnTo>
                  <a:pt x="2692" y="10550"/>
                </a:lnTo>
                <a:lnTo>
                  <a:pt x="1882" y="10550"/>
                </a:lnTo>
                <a:cubicBezTo>
                  <a:pt x="1691" y="10550"/>
                  <a:pt x="1691" y="10860"/>
                  <a:pt x="1882" y="10860"/>
                </a:cubicBezTo>
                <a:lnTo>
                  <a:pt x="7883" y="10860"/>
                </a:lnTo>
                <a:cubicBezTo>
                  <a:pt x="8097" y="10860"/>
                  <a:pt x="8097" y="10550"/>
                  <a:pt x="7883" y="10550"/>
                </a:cubicBezTo>
                <a:lnTo>
                  <a:pt x="7073" y="10550"/>
                </a:lnTo>
                <a:lnTo>
                  <a:pt x="6573" y="10146"/>
                </a:lnTo>
                <a:cubicBezTo>
                  <a:pt x="7002" y="9979"/>
                  <a:pt x="7407" y="9741"/>
                  <a:pt x="7764" y="9455"/>
                </a:cubicBezTo>
                <a:cubicBezTo>
                  <a:pt x="7835" y="9407"/>
                  <a:pt x="7859" y="9312"/>
                  <a:pt x="7788" y="9241"/>
                </a:cubicBezTo>
                <a:cubicBezTo>
                  <a:pt x="7762" y="9201"/>
                  <a:pt x="7721" y="9184"/>
                  <a:pt x="7678" y="9184"/>
                </a:cubicBezTo>
                <a:cubicBezTo>
                  <a:pt x="7643" y="9184"/>
                  <a:pt x="7606" y="9195"/>
                  <a:pt x="7574" y="9217"/>
                </a:cubicBezTo>
                <a:cubicBezTo>
                  <a:pt x="7264" y="9455"/>
                  <a:pt x="6907" y="9645"/>
                  <a:pt x="6550" y="9812"/>
                </a:cubicBezTo>
                <a:cubicBezTo>
                  <a:pt x="6788" y="9598"/>
                  <a:pt x="7026" y="9336"/>
                  <a:pt x="7216" y="9050"/>
                </a:cubicBezTo>
                <a:cubicBezTo>
                  <a:pt x="7407" y="8788"/>
                  <a:pt x="7574" y="8479"/>
                  <a:pt x="7693" y="8169"/>
                </a:cubicBezTo>
                <a:lnTo>
                  <a:pt x="8598" y="8169"/>
                </a:lnTo>
                <a:cubicBezTo>
                  <a:pt x="8455" y="8359"/>
                  <a:pt x="8312" y="8550"/>
                  <a:pt x="8145" y="8717"/>
                </a:cubicBezTo>
                <a:cubicBezTo>
                  <a:pt x="8097" y="8788"/>
                  <a:pt x="8097" y="8860"/>
                  <a:pt x="8145" y="8931"/>
                </a:cubicBezTo>
                <a:cubicBezTo>
                  <a:pt x="8181" y="8955"/>
                  <a:pt x="8222" y="8967"/>
                  <a:pt x="8264" y="8967"/>
                </a:cubicBezTo>
                <a:cubicBezTo>
                  <a:pt x="8306" y="8967"/>
                  <a:pt x="8348" y="8955"/>
                  <a:pt x="8383" y="8931"/>
                </a:cubicBezTo>
                <a:cubicBezTo>
                  <a:pt x="10074" y="7073"/>
                  <a:pt x="10003" y="4240"/>
                  <a:pt x="8240" y="2453"/>
                </a:cubicBezTo>
                <a:cubicBezTo>
                  <a:pt x="7859" y="2096"/>
                  <a:pt x="7431" y="1787"/>
                  <a:pt x="6978" y="1572"/>
                </a:cubicBezTo>
                <a:cubicBezTo>
                  <a:pt x="6954" y="1453"/>
                  <a:pt x="6907" y="1358"/>
                  <a:pt x="6859" y="1263"/>
                </a:cubicBezTo>
                <a:lnTo>
                  <a:pt x="6192" y="96"/>
                </a:lnTo>
                <a:cubicBezTo>
                  <a:pt x="6145" y="24"/>
                  <a:pt x="6073" y="1"/>
                  <a:pt x="6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52"/>
          <p:cNvGrpSpPr/>
          <p:nvPr/>
        </p:nvGrpSpPr>
        <p:grpSpPr>
          <a:xfrm>
            <a:off x="7854107" y="291708"/>
            <a:ext cx="1197735" cy="708019"/>
            <a:chOff x="230900" y="984000"/>
            <a:chExt cx="6963575" cy="3744150"/>
          </a:xfrm>
        </p:grpSpPr>
        <p:sp>
          <p:nvSpPr>
            <p:cNvPr id="1546" name="Google Shape;1546;p52"/>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2"/>
          <p:cNvGrpSpPr/>
          <p:nvPr/>
        </p:nvGrpSpPr>
        <p:grpSpPr>
          <a:xfrm>
            <a:off x="73084" y="361379"/>
            <a:ext cx="1087662" cy="869526"/>
            <a:chOff x="801950" y="234000"/>
            <a:chExt cx="5754825" cy="5011675"/>
          </a:xfrm>
        </p:grpSpPr>
        <p:sp>
          <p:nvSpPr>
            <p:cNvPr id="1556" name="Google Shape;1556;p52"/>
            <p:cNvSpPr/>
            <p:nvPr/>
          </p:nvSpPr>
          <p:spPr>
            <a:xfrm>
              <a:off x="1156825" y="552800"/>
              <a:ext cx="5119050" cy="4529550"/>
            </a:xfrm>
            <a:custGeom>
              <a:avLst/>
              <a:gdLst/>
              <a:ahLst/>
              <a:cxnLst/>
              <a:rect l="l" t="t" r="r" b="b"/>
              <a:pathLst>
                <a:path w="204762" h="181182" extrusionOk="0">
                  <a:moveTo>
                    <a:pt x="84853" y="1"/>
                  </a:moveTo>
                  <a:cubicBezTo>
                    <a:pt x="82160" y="1"/>
                    <a:pt x="79531" y="705"/>
                    <a:pt x="77255" y="2306"/>
                  </a:cubicBezTo>
                  <a:cubicBezTo>
                    <a:pt x="71768" y="6225"/>
                    <a:pt x="70723" y="13803"/>
                    <a:pt x="70200" y="20596"/>
                  </a:cubicBezTo>
                  <a:cubicBezTo>
                    <a:pt x="68110" y="41760"/>
                    <a:pt x="66020" y="62663"/>
                    <a:pt x="64191" y="83827"/>
                  </a:cubicBezTo>
                  <a:lnTo>
                    <a:pt x="62884" y="78863"/>
                  </a:lnTo>
                  <a:cubicBezTo>
                    <a:pt x="61645" y="85266"/>
                    <a:pt x="54526" y="88404"/>
                    <a:pt x="47596" y="88404"/>
                  </a:cubicBezTo>
                  <a:cubicBezTo>
                    <a:pt x="45761" y="88404"/>
                    <a:pt x="43939" y="88184"/>
                    <a:pt x="42243" y="87746"/>
                  </a:cubicBezTo>
                  <a:cubicBezTo>
                    <a:pt x="34143" y="85656"/>
                    <a:pt x="26566" y="80691"/>
                    <a:pt x="18205" y="79908"/>
                  </a:cubicBezTo>
                  <a:cubicBezTo>
                    <a:pt x="17902" y="79889"/>
                    <a:pt x="17597" y="79879"/>
                    <a:pt x="17290" y="79879"/>
                  </a:cubicBezTo>
                  <a:cubicBezTo>
                    <a:pt x="9140" y="79879"/>
                    <a:pt x="0" y="86472"/>
                    <a:pt x="2267" y="94278"/>
                  </a:cubicBezTo>
                  <a:cubicBezTo>
                    <a:pt x="4095" y="100288"/>
                    <a:pt x="11411" y="102639"/>
                    <a:pt x="17682" y="102901"/>
                  </a:cubicBezTo>
                  <a:cubicBezTo>
                    <a:pt x="23953" y="103423"/>
                    <a:pt x="30746" y="102901"/>
                    <a:pt x="35711" y="106559"/>
                  </a:cubicBezTo>
                  <a:cubicBezTo>
                    <a:pt x="44333" y="113091"/>
                    <a:pt x="41459" y="126155"/>
                    <a:pt x="38585" y="136606"/>
                  </a:cubicBezTo>
                  <a:cubicBezTo>
                    <a:pt x="35450" y="146796"/>
                    <a:pt x="34666" y="160906"/>
                    <a:pt x="44333" y="165348"/>
                  </a:cubicBezTo>
                  <a:cubicBezTo>
                    <a:pt x="45892" y="166040"/>
                    <a:pt x="47465" y="166353"/>
                    <a:pt x="49031" y="166353"/>
                  </a:cubicBezTo>
                  <a:cubicBezTo>
                    <a:pt x="56915" y="166353"/>
                    <a:pt x="64621" y="158432"/>
                    <a:pt x="69417" y="151238"/>
                  </a:cubicBezTo>
                  <a:cubicBezTo>
                    <a:pt x="74531" y="142957"/>
                    <a:pt x="81917" y="133314"/>
                    <a:pt x="90938" y="133314"/>
                  </a:cubicBezTo>
                  <a:cubicBezTo>
                    <a:pt x="91594" y="133314"/>
                    <a:pt x="92259" y="133365"/>
                    <a:pt x="92932" y="133471"/>
                  </a:cubicBezTo>
                  <a:cubicBezTo>
                    <a:pt x="103122" y="135039"/>
                    <a:pt x="107564" y="147058"/>
                    <a:pt x="109654" y="157248"/>
                  </a:cubicBezTo>
                  <a:cubicBezTo>
                    <a:pt x="111745" y="167438"/>
                    <a:pt x="115925" y="179457"/>
                    <a:pt x="126377" y="181025"/>
                  </a:cubicBezTo>
                  <a:cubicBezTo>
                    <a:pt x="127065" y="181131"/>
                    <a:pt x="127744" y="181182"/>
                    <a:pt x="128410" y="181182"/>
                  </a:cubicBezTo>
                  <a:cubicBezTo>
                    <a:pt x="137606" y="181182"/>
                    <a:pt x="144635" y="171470"/>
                    <a:pt x="147802" y="162212"/>
                  </a:cubicBezTo>
                  <a:cubicBezTo>
                    <a:pt x="154857" y="142616"/>
                    <a:pt x="156163" y="119362"/>
                    <a:pt x="171317" y="105252"/>
                  </a:cubicBezTo>
                  <a:cubicBezTo>
                    <a:pt x="177588" y="99504"/>
                    <a:pt x="185427" y="96107"/>
                    <a:pt x="192220" y="90882"/>
                  </a:cubicBezTo>
                  <a:cubicBezTo>
                    <a:pt x="199014" y="85656"/>
                    <a:pt x="204762" y="77556"/>
                    <a:pt x="203455" y="69195"/>
                  </a:cubicBezTo>
                  <a:cubicBezTo>
                    <a:pt x="201626" y="61618"/>
                    <a:pt x="195617" y="55608"/>
                    <a:pt x="188040" y="53779"/>
                  </a:cubicBezTo>
                  <a:cubicBezTo>
                    <a:pt x="184886" y="53127"/>
                    <a:pt x="181687" y="52791"/>
                    <a:pt x="178499" y="52791"/>
                  </a:cubicBezTo>
                  <a:cubicBezTo>
                    <a:pt x="174028" y="52791"/>
                    <a:pt x="169579" y="53452"/>
                    <a:pt x="165308" y="54824"/>
                  </a:cubicBezTo>
                  <a:cubicBezTo>
                    <a:pt x="156049" y="56985"/>
                    <a:pt x="145879" y="60057"/>
                    <a:pt x="136573" y="60057"/>
                  </a:cubicBezTo>
                  <a:cubicBezTo>
                    <a:pt x="130123" y="60057"/>
                    <a:pt x="124088" y="58581"/>
                    <a:pt x="119061" y="54302"/>
                  </a:cubicBezTo>
                  <a:cubicBezTo>
                    <a:pt x="112528" y="48554"/>
                    <a:pt x="110177" y="39931"/>
                    <a:pt x="108348" y="31570"/>
                  </a:cubicBezTo>
                  <a:cubicBezTo>
                    <a:pt x="106519" y="23209"/>
                    <a:pt x="105213" y="14325"/>
                    <a:pt x="99987" y="7532"/>
                  </a:cubicBezTo>
                  <a:cubicBezTo>
                    <a:pt x="96447" y="3107"/>
                    <a:pt x="90508" y="1"/>
                    <a:pt x="8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801950" y="234000"/>
              <a:ext cx="5754825" cy="5011675"/>
            </a:xfrm>
            <a:custGeom>
              <a:avLst/>
              <a:gdLst/>
              <a:ahLst/>
              <a:cxnLst/>
              <a:rect l="l" t="t" r="r" b="b"/>
              <a:pathLst>
                <a:path w="230193" h="200467" extrusionOk="0">
                  <a:moveTo>
                    <a:pt x="102933" y="4068"/>
                  </a:moveTo>
                  <a:cubicBezTo>
                    <a:pt x="107232" y="4068"/>
                    <a:pt x="111558" y="5641"/>
                    <a:pt x="114704" y="8787"/>
                  </a:cubicBezTo>
                  <a:cubicBezTo>
                    <a:pt x="118362" y="12445"/>
                    <a:pt x="121498" y="16887"/>
                    <a:pt x="123327" y="21852"/>
                  </a:cubicBezTo>
                  <a:cubicBezTo>
                    <a:pt x="125417" y="27861"/>
                    <a:pt x="126985" y="34132"/>
                    <a:pt x="127507" y="40403"/>
                  </a:cubicBezTo>
                  <a:cubicBezTo>
                    <a:pt x="127769" y="45628"/>
                    <a:pt x="128030" y="50332"/>
                    <a:pt x="128814" y="55296"/>
                  </a:cubicBezTo>
                  <a:cubicBezTo>
                    <a:pt x="129075" y="58170"/>
                    <a:pt x="129598" y="60783"/>
                    <a:pt x="130643" y="63396"/>
                  </a:cubicBezTo>
                  <a:cubicBezTo>
                    <a:pt x="132472" y="69405"/>
                    <a:pt x="138220" y="73325"/>
                    <a:pt x="144491" y="73325"/>
                  </a:cubicBezTo>
                  <a:cubicBezTo>
                    <a:pt x="148933" y="73325"/>
                    <a:pt x="153113" y="72541"/>
                    <a:pt x="157294" y="71234"/>
                  </a:cubicBezTo>
                  <a:cubicBezTo>
                    <a:pt x="163042" y="69405"/>
                    <a:pt x="168790" y="68099"/>
                    <a:pt x="174277" y="66270"/>
                  </a:cubicBezTo>
                  <a:cubicBezTo>
                    <a:pt x="178980" y="64702"/>
                    <a:pt x="183945" y="63657"/>
                    <a:pt x="188909" y="62873"/>
                  </a:cubicBezTo>
                  <a:cubicBezTo>
                    <a:pt x="190377" y="62710"/>
                    <a:pt x="191845" y="62626"/>
                    <a:pt x="193309" y="62626"/>
                  </a:cubicBezTo>
                  <a:cubicBezTo>
                    <a:pt x="198877" y="62626"/>
                    <a:pt x="204378" y="63841"/>
                    <a:pt x="209551" y="66531"/>
                  </a:cubicBezTo>
                  <a:cubicBezTo>
                    <a:pt x="216867" y="70189"/>
                    <a:pt x="222092" y="77244"/>
                    <a:pt x="223137" y="85605"/>
                  </a:cubicBezTo>
                  <a:cubicBezTo>
                    <a:pt x="225228" y="93966"/>
                    <a:pt x="221308" y="102588"/>
                    <a:pt x="213731" y="106246"/>
                  </a:cubicBezTo>
                  <a:cubicBezTo>
                    <a:pt x="210596" y="108075"/>
                    <a:pt x="207460" y="109904"/>
                    <a:pt x="204064" y="111733"/>
                  </a:cubicBezTo>
                  <a:cubicBezTo>
                    <a:pt x="199622" y="114085"/>
                    <a:pt x="194919" y="116698"/>
                    <a:pt x="190477" y="119049"/>
                  </a:cubicBezTo>
                  <a:cubicBezTo>
                    <a:pt x="185774" y="121662"/>
                    <a:pt x="181593" y="124798"/>
                    <a:pt x="177935" y="128456"/>
                  </a:cubicBezTo>
                  <a:cubicBezTo>
                    <a:pt x="173755" y="131852"/>
                    <a:pt x="171403" y="136817"/>
                    <a:pt x="170881" y="142042"/>
                  </a:cubicBezTo>
                  <a:cubicBezTo>
                    <a:pt x="170097" y="148052"/>
                    <a:pt x="169313" y="154323"/>
                    <a:pt x="168268" y="160332"/>
                  </a:cubicBezTo>
                  <a:cubicBezTo>
                    <a:pt x="166700" y="170784"/>
                    <a:pt x="161997" y="180451"/>
                    <a:pt x="154681" y="188028"/>
                  </a:cubicBezTo>
                  <a:cubicBezTo>
                    <a:pt x="151545" y="191164"/>
                    <a:pt x="147626" y="193777"/>
                    <a:pt x="143184" y="195344"/>
                  </a:cubicBezTo>
                  <a:cubicBezTo>
                    <a:pt x="141524" y="196141"/>
                    <a:pt x="139779" y="196516"/>
                    <a:pt x="138061" y="196516"/>
                  </a:cubicBezTo>
                  <a:cubicBezTo>
                    <a:pt x="133021" y="196516"/>
                    <a:pt x="128216" y="193290"/>
                    <a:pt x="126462" y="188028"/>
                  </a:cubicBezTo>
                  <a:cubicBezTo>
                    <a:pt x="126462" y="187767"/>
                    <a:pt x="126201" y="187245"/>
                    <a:pt x="126201" y="186722"/>
                  </a:cubicBezTo>
                  <a:cubicBezTo>
                    <a:pt x="123849" y="179145"/>
                    <a:pt x="122282" y="171306"/>
                    <a:pt x="122020" y="163468"/>
                  </a:cubicBezTo>
                  <a:cubicBezTo>
                    <a:pt x="121498" y="163206"/>
                    <a:pt x="120975" y="162684"/>
                    <a:pt x="120453" y="162161"/>
                  </a:cubicBezTo>
                  <a:cubicBezTo>
                    <a:pt x="118885" y="159548"/>
                    <a:pt x="117317" y="156936"/>
                    <a:pt x="115750" y="154323"/>
                  </a:cubicBezTo>
                  <a:cubicBezTo>
                    <a:pt x="112638" y="151929"/>
                    <a:pt x="108649" y="150632"/>
                    <a:pt x="104788" y="150632"/>
                  </a:cubicBezTo>
                  <a:cubicBezTo>
                    <a:pt x="104434" y="150632"/>
                    <a:pt x="104081" y="150643"/>
                    <a:pt x="103730" y="150665"/>
                  </a:cubicBezTo>
                  <a:cubicBezTo>
                    <a:pt x="99811" y="150926"/>
                    <a:pt x="96153" y="153016"/>
                    <a:pt x="93802" y="156152"/>
                  </a:cubicBezTo>
                  <a:cubicBezTo>
                    <a:pt x="91973" y="158503"/>
                    <a:pt x="90144" y="161377"/>
                    <a:pt x="88315" y="163990"/>
                  </a:cubicBezTo>
                  <a:cubicBezTo>
                    <a:pt x="85963" y="167648"/>
                    <a:pt x="83089" y="170784"/>
                    <a:pt x="79954" y="173658"/>
                  </a:cubicBezTo>
                  <a:cubicBezTo>
                    <a:pt x="75766" y="177464"/>
                    <a:pt x="70470" y="179468"/>
                    <a:pt x="65075" y="179468"/>
                  </a:cubicBezTo>
                  <a:cubicBezTo>
                    <a:pt x="63063" y="179468"/>
                    <a:pt x="61038" y="179190"/>
                    <a:pt x="59051" y="178622"/>
                  </a:cubicBezTo>
                  <a:cubicBezTo>
                    <a:pt x="51212" y="177054"/>
                    <a:pt x="46248" y="169216"/>
                    <a:pt x="48599" y="161377"/>
                  </a:cubicBezTo>
                  <a:cubicBezTo>
                    <a:pt x="49383" y="158765"/>
                    <a:pt x="50167" y="156413"/>
                    <a:pt x="51474" y="153800"/>
                  </a:cubicBezTo>
                  <a:cubicBezTo>
                    <a:pt x="52780" y="150665"/>
                    <a:pt x="54086" y="147791"/>
                    <a:pt x="55393" y="144394"/>
                  </a:cubicBezTo>
                  <a:cubicBezTo>
                    <a:pt x="56177" y="142565"/>
                    <a:pt x="56699" y="140736"/>
                    <a:pt x="57222" y="138907"/>
                  </a:cubicBezTo>
                  <a:cubicBezTo>
                    <a:pt x="59312" y="132114"/>
                    <a:pt x="55393" y="125059"/>
                    <a:pt x="48599" y="123230"/>
                  </a:cubicBezTo>
                  <a:cubicBezTo>
                    <a:pt x="45203" y="122185"/>
                    <a:pt x="41545" y="121401"/>
                    <a:pt x="37887" y="121140"/>
                  </a:cubicBezTo>
                  <a:cubicBezTo>
                    <a:pt x="33445" y="120878"/>
                    <a:pt x="28742" y="120356"/>
                    <a:pt x="24300" y="120094"/>
                  </a:cubicBezTo>
                  <a:cubicBezTo>
                    <a:pt x="20642" y="119572"/>
                    <a:pt x="17245" y="118527"/>
                    <a:pt x="13849" y="116959"/>
                  </a:cubicBezTo>
                  <a:cubicBezTo>
                    <a:pt x="6533" y="114346"/>
                    <a:pt x="4704" y="104679"/>
                    <a:pt x="10713" y="99453"/>
                  </a:cubicBezTo>
                  <a:cubicBezTo>
                    <a:pt x="16436" y="93935"/>
                    <a:pt x="22958" y="90175"/>
                    <a:pt x="30655" y="90175"/>
                  </a:cubicBezTo>
                  <a:cubicBezTo>
                    <a:pt x="32798" y="90175"/>
                    <a:pt x="35032" y="90466"/>
                    <a:pt x="37364" y="91092"/>
                  </a:cubicBezTo>
                  <a:cubicBezTo>
                    <a:pt x="41545" y="92137"/>
                    <a:pt x="45725" y="93182"/>
                    <a:pt x="49645" y="94489"/>
                  </a:cubicBezTo>
                  <a:cubicBezTo>
                    <a:pt x="52444" y="95161"/>
                    <a:pt x="55292" y="95496"/>
                    <a:pt x="58125" y="95496"/>
                  </a:cubicBezTo>
                  <a:cubicBezTo>
                    <a:pt x="61904" y="95496"/>
                    <a:pt x="65658" y="94899"/>
                    <a:pt x="69241" y="93705"/>
                  </a:cubicBezTo>
                  <a:cubicBezTo>
                    <a:pt x="72115" y="92921"/>
                    <a:pt x="74467" y="90831"/>
                    <a:pt x="76034" y="88479"/>
                  </a:cubicBezTo>
                  <a:cubicBezTo>
                    <a:pt x="78386" y="84037"/>
                    <a:pt x="79692" y="79334"/>
                    <a:pt x="79692" y="74631"/>
                  </a:cubicBezTo>
                  <a:cubicBezTo>
                    <a:pt x="79954" y="64441"/>
                    <a:pt x="79692" y="53990"/>
                    <a:pt x="78647" y="43799"/>
                  </a:cubicBezTo>
                  <a:cubicBezTo>
                    <a:pt x="77863" y="36222"/>
                    <a:pt x="78647" y="28384"/>
                    <a:pt x="81260" y="21068"/>
                  </a:cubicBezTo>
                  <a:cubicBezTo>
                    <a:pt x="83612" y="13229"/>
                    <a:pt x="89882" y="7220"/>
                    <a:pt x="97721" y="4868"/>
                  </a:cubicBezTo>
                  <a:cubicBezTo>
                    <a:pt x="99397" y="4335"/>
                    <a:pt x="101163" y="4068"/>
                    <a:pt x="102933" y="4068"/>
                  </a:cubicBezTo>
                  <a:close/>
                  <a:moveTo>
                    <a:pt x="102994" y="0"/>
                  </a:moveTo>
                  <a:cubicBezTo>
                    <a:pt x="100963" y="0"/>
                    <a:pt x="98921" y="311"/>
                    <a:pt x="96937" y="949"/>
                  </a:cubicBezTo>
                  <a:cubicBezTo>
                    <a:pt x="90144" y="2778"/>
                    <a:pt x="84134" y="7220"/>
                    <a:pt x="80737" y="13490"/>
                  </a:cubicBezTo>
                  <a:cubicBezTo>
                    <a:pt x="78125" y="17671"/>
                    <a:pt x="76296" y="22374"/>
                    <a:pt x="75512" y="27339"/>
                  </a:cubicBezTo>
                  <a:cubicBezTo>
                    <a:pt x="74467" y="33609"/>
                    <a:pt x="74467" y="40141"/>
                    <a:pt x="74989" y="46412"/>
                  </a:cubicBezTo>
                  <a:cubicBezTo>
                    <a:pt x="75250" y="52161"/>
                    <a:pt x="75773" y="57909"/>
                    <a:pt x="76034" y="63396"/>
                  </a:cubicBezTo>
                  <a:lnTo>
                    <a:pt x="75512" y="63396"/>
                  </a:lnTo>
                  <a:lnTo>
                    <a:pt x="75512" y="75676"/>
                  </a:lnTo>
                  <a:cubicBezTo>
                    <a:pt x="75512" y="79073"/>
                    <a:pt x="74467" y="82470"/>
                    <a:pt x="72638" y="85605"/>
                  </a:cubicBezTo>
                  <a:cubicBezTo>
                    <a:pt x="71592" y="87695"/>
                    <a:pt x="69502" y="89263"/>
                    <a:pt x="66889" y="90047"/>
                  </a:cubicBezTo>
                  <a:cubicBezTo>
                    <a:pt x="63922" y="90937"/>
                    <a:pt x="60871" y="91406"/>
                    <a:pt x="57831" y="91406"/>
                  </a:cubicBezTo>
                  <a:cubicBezTo>
                    <a:pt x="55517" y="91406"/>
                    <a:pt x="53210" y="91134"/>
                    <a:pt x="50951" y="90569"/>
                  </a:cubicBezTo>
                  <a:cubicBezTo>
                    <a:pt x="46509" y="89263"/>
                    <a:pt x="42329" y="87957"/>
                    <a:pt x="37887" y="86911"/>
                  </a:cubicBezTo>
                  <a:cubicBezTo>
                    <a:pt x="35507" y="86330"/>
                    <a:pt x="33203" y="86058"/>
                    <a:pt x="30973" y="86058"/>
                  </a:cubicBezTo>
                  <a:cubicBezTo>
                    <a:pt x="22185" y="86058"/>
                    <a:pt x="14561" y="90274"/>
                    <a:pt x="8100" y="96318"/>
                  </a:cubicBezTo>
                  <a:cubicBezTo>
                    <a:pt x="1" y="103634"/>
                    <a:pt x="2352" y="116698"/>
                    <a:pt x="12542" y="120617"/>
                  </a:cubicBezTo>
                  <a:cubicBezTo>
                    <a:pt x="15939" y="122446"/>
                    <a:pt x="19858" y="123491"/>
                    <a:pt x="23516" y="124014"/>
                  </a:cubicBezTo>
                  <a:cubicBezTo>
                    <a:pt x="27958" y="124536"/>
                    <a:pt x="32661" y="124798"/>
                    <a:pt x="37103" y="125320"/>
                  </a:cubicBezTo>
                  <a:cubicBezTo>
                    <a:pt x="40238" y="125320"/>
                    <a:pt x="43374" y="125843"/>
                    <a:pt x="46509" y="126888"/>
                  </a:cubicBezTo>
                  <a:cubicBezTo>
                    <a:pt x="52519" y="128717"/>
                    <a:pt x="54870" y="132897"/>
                    <a:pt x="53041" y="138907"/>
                  </a:cubicBezTo>
                  <a:cubicBezTo>
                    <a:pt x="51735" y="142565"/>
                    <a:pt x="50428" y="146223"/>
                    <a:pt x="48861" y="149620"/>
                  </a:cubicBezTo>
                  <a:cubicBezTo>
                    <a:pt x="47554" y="153016"/>
                    <a:pt x="45987" y="156413"/>
                    <a:pt x="44941" y="159810"/>
                  </a:cubicBezTo>
                  <a:cubicBezTo>
                    <a:pt x="41545" y="170261"/>
                    <a:pt x="48077" y="181235"/>
                    <a:pt x="58790" y="183064"/>
                  </a:cubicBezTo>
                  <a:cubicBezTo>
                    <a:pt x="60227" y="183325"/>
                    <a:pt x="61729" y="183456"/>
                    <a:pt x="63231" y="183456"/>
                  </a:cubicBezTo>
                  <a:cubicBezTo>
                    <a:pt x="64734" y="183456"/>
                    <a:pt x="66236" y="183325"/>
                    <a:pt x="67673" y="183064"/>
                  </a:cubicBezTo>
                  <a:cubicBezTo>
                    <a:pt x="75512" y="182280"/>
                    <a:pt x="82566" y="178100"/>
                    <a:pt x="87270" y="171829"/>
                  </a:cubicBezTo>
                  <a:cubicBezTo>
                    <a:pt x="90405" y="167910"/>
                    <a:pt x="93018" y="163729"/>
                    <a:pt x="96153" y="159810"/>
                  </a:cubicBezTo>
                  <a:cubicBezTo>
                    <a:pt x="98348" y="156273"/>
                    <a:pt x="101966" y="154558"/>
                    <a:pt x="105573" y="154558"/>
                  </a:cubicBezTo>
                  <a:cubicBezTo>
                    <a:pt x="109694" y="154558"/>
                    <a:pt x="113799" y="156797"/>
                    <a:pt x="115750" y="161116"/>
                  </a:cubicBezTo>
                  <a:cubicBezTo>
                    <a:pt x="116533" y="163206"/>
                    <a:pt x="117317" y="165297"/>
                    <a:pt x="117840" y="167648"/>
                  </a:cubicBezTo>
                  <a:cubicBezTo>
                    <a:pt x="118624" y="170522"/>
                    <a:pt x="118885" y="173396"/>
                    <a:pt x="119408" y="176271"/>
                  </a:cubicBezTo>
                  <a:cubicBezTo>
                    <a:pt x="120191" y="181235"/>
                    <a:pt x="121498" y="186199"/>
                    <a:pt x="123327" y="190641"/>
                  </a:cubicBezTo>
                  <a:cubicBezTo>
                    <a:pt x="125766" y="196740"/>
                    <a:pt x="131685" y="200466"/>
                    <a:pt x="137885" y="200466"/>
                  </a:cubicBezTo>
                  <a:cubicBezTo>
                    <a:pt x="139653" y="200466"/>
                    <a:pt x="141445" y="200163"/>
                    <a:pt x="143184" y="199525"/>
                  </a:cubicBezTo>
                  <a:cubicBezTo>
                    <a:pt x="150239" y="197173"/>
                    <a:pt x="156510" y="192993"/>
                    <a:pt x="160690" y="186983"/>
                  </a:cubicBezTo>
                  <a:cubicBezTo>
                    <a:pt x="165655" y="180712"/>
                    <a:pt x="169313" y="173658"/>
                    <a:pt x="171142" y="165819"/>
                  </a:cubicBezTo>
                  <a:cubicBezTo>
                    <a:pt x="172971" y="158765"/>
                    <a:pt x="174016" y="151449"/>
                    <a:pt x="174538" y="144394"/>
                  </a:cubicBezTo>
                  <a:cubicBezTo>
                    <a:pt x="175061" y="138123"/>
                    <a:pt x="178196" y="132375"/>
                    <a:pt x="183422" y="128978"/>
                  </a:cubicBezTo>
                  <a:cubicBezTo>
                    <a:pt x="189170" y="124536"/>
                    <a:pt x="195441" y="120617"/>
                    <a:pt x="201973" y="117482"/>
                  </a:cubicBezTo>
                  <a:cubicBezTo>
                    <a:pt x="206154" y="115130"/>
                    <a:pt x="210334" y="113040"/>
                    <a:pt x="214515" y="110688"/>
                  </a:cubicBezTo>
                  <a:cubicBezTo>
                    <a:pt x="217650" y="108859"/>
                    <a:pt x="220525" y="106508"/>
                    <a:pt x="222876" y="103895"/>
                  </a:cubicBezTo>
                  <a:cubicBezTo>
                    <a:pt x="224966" y="101805"/>
                    <a:pt x="226273" y="99453"/>
                    <a:pt x="226795" y="96579"/>
                  </a:cubicBezTo>
                  <a:cubicBezTo>
                    <a:pt x="230192" y="81947"/>
                    <a:pt x="222092" y="66792"/>
                    <a:pt x="207983" y="61306"/>
                  </a:cubicBezTo>
                  <a:cubicBezTo>
                    <a:pt x="203357" y="59640"/>
                    <a:pt x="198600" y="58761"/>
                    <a:pt x="193804" y="58761"/>
                  </a:cubicBezTo>
                  <a:cubicBezTo>
                    <a:pt x="191829" y="58761"/>
                    <a:pt x="189846" y="58910"/>
                    <a:pt x="187864" y="59215"/>
                  </a:cubicBezTo>
                  <a:cubicBezTo>
                    <a:pt x="182116" y="59999"/>
                    <a:pt x="176629" y="61306"/>
                    <a:pt x="171142" y="62873"/>
                  </a:cubicBezTo>
                  <a:cubicBezTo>
                    <a:pt x="164610" y="65225"/>
                    <a:pt x="157816" y="67054"/>
                    <a:pt x="150762" y="68621"/>
                  </a:cubicBezTo>
                  <a:cubicBezTo>
                    <a:pt x="148933" y="68883"/>
                    <a:pt x="146842" y="69144"/>
                    <a:pt x="144752" y="69144"/>
                  </a:cubicBezTo>
                  <a:cubicBezTo>
                    <a:pt x="144554" y="69155"/>
                    <a:pt x="144357" y="69161"/>
                    <a:pt x="144161" y="69161"/>
                  </a:cubicBezTo>
                  <a:cubicBezTo>
                    <a:pt x="139702" y="69161"/>
                    <a:pt x="135802" y="66344"/>
                    <a:pt x="134301" y="62089"/>
                  </a:cubicBezTo>
                  <a:cubicBezTo>
                    <a:pt x="133517" y="59738"/>
                    <a:pt x="132733" y="57125"/>
                    <a:pt x="132733" y="54773"/>
                  </a:cubicBezTo>
                  <a:cubicBezTo>
                    <a:pt x="132210" y="50070"/>
                    <a:pt x="131949" y="45106"/>
                    <a:pt x="131427" y="40403"/>
                  </a:cubicBezTo>
                  <a:cubicBezTo>
                    <a:pt x="131165" y="34916"/>
                    <a:pt x="130120" y="29690"/>
                    <a:pt x="128552" y="24464"/>
                  </a:cubicBezTo>
                  <a:cubicBezTo>
                    <a:pt x="126462" y="17671"/>
                    <a:pt x="122804" y="11400"/>
                    <a:pt x="117840" y="6436"/>
                  </a:cubicBezTo>
                  <a:cubicBezTo>
                    <a:pt x="113841" y="2246"/>
                    <a:pt x="108454" y="0"/>
                    <a:pt x="102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3721800" y="1265275"/>
              <a:ext cx="2070700" cy="1017400"/>
            </a:xfrm>
            <a:custGeom>
              <a:avLst/>
              <a:gdLst/>
              <a:ahLst/>
              <a:cxnLst/>
              <a:rect l="l" t="t" r="r" b="b"/>
              <a:pathLst>
                <a:path w="82828" h="40696" extrusionOk="0">
                  <a:moveTo>
                    <a:pt x="1568" y="1"/>
                  </a:moveTo>
                  <a:cubicBezTo>
                    <a:pt x="1372" y="1"/>
                    <a:pt x="1176" y="66"/>
                    <a:pt x="1046" y="197"/>
                  </a:cubicBezTo>
                  <a:cubicBezTo>
                    <a:pt x="523" y="458"/>
                    <a:pt x="262" y="719"/>
                    <a:pt x="262" y="1242"/>
                  </a:cubicBezTo>
                  <a:cubicBezTo>
                    <a:pt x="1" y="2026"/>
                    <a:pt x="262" y="2810"/>
                    <a:pt x="523" y="3855"/>
                  </a:cubicBezTo>
                  <a:cubicBezTo>
                    <a:pt x="1568" y="7252"/>
                    <a:pt x="2352" y="10648"/>
                    <a:pt x="3136" y="14306"/>
                  </a:cubicBezTo>
                  <a:cubicBezTo>
                    <a:pt x="3920" y="18487"/>
                    <a:pt x="4965" y="22667"/>
                    <a:pt x="6271" y="26848"/>
                  </a:cubicBezTo>
                  <a:cubicBezTo>
                    <a:pt x="8362" y="33119"/>
                    <a:pt x="13587" y="38083"/>
                    <a:pt x="20120" y="39651"/>
                  </a:cubicBezTo>
                  <a:cubicBezTo>
                    <a:pt x="24039" y="40435"/>
                    <a:pt x="27958" y="40696"/>
                    <a:pt x="31616" y="40696"/>
                  </a:cubicBezTo>
                  <a:cubicBezTo>
                    <a:pt x="38671" y="40435"/>
                    <a:pt x="45725" y="39390"/>
                    <a:pt x="52519" y="37561"/>
                  </a:cubicBezTo>
                  <a:cubicBezTo>
                    <a:pt x="61141" y="35209"/>
                    <a:pt x="69764" y="33903"/>
                    <a:pt x="78647" y="33119"/>
                  </a:cubicBezTo>
                  <a:cubicBezTo>
                    <a:pt x="79431" y="33119"/>
                    <a:pt x="80476" y="33119"/>
                    <a:pt x="81260" y="32857"/>
                  </a:cubicBezTo>
                  <a:cubicBezTo>
                    <a:pt x="82305" y="32596"/>
                    <a:pt x="82828" y="31551"/>
                    <a:pt x="82567" y="30767"/>
                  </a:cubicBezTo>
                  <a:cubicBezTo>
                    <a:pt x="82567" y="29983"/>
                    <a:pt x="81783" y="29461"/>
                    <a:pt x="81260" y="29461"/>
                  </a:cubicBezTo>
                  <a:cubicBezTo>
                    <a:pt x="80017" y="29365"/>
                    <a:pt x="78774" y="29304"/>
                    <a:pt x="77530" y="29304"/>
                  </a:cubicBezTo>
                  <a:cubicBezTo>
                    <a:pt x="75377" y="29304"/>
                    <a:pt x="73223" y="29486"/>
                    <a:pt x="71070" y="29983"/>
                  </a:cubicBezTo>
                  <a:cubicBezTo>
                    <a:pt x="63754" y="30767"/>
                    <a:pt x="56699" y="32335"/>
                    <a:pt x="49645" y="34164"/>
                  </a:cubicBezTo>
                  <a:cubicBezTo>
                    <a:pt x="43388" y="35674"/>
                    <a:pt x="36775" y="36650"/>
                    <a:pt x="30247" y="36650"/>
                  </a:cubicBezTo>
                  <a:cubicBezTo>
                    <a:pt x="28869" y="36650"/>
                    <a:pt x="27495" y="36606"/>
                    <a:pt x="26129" y="36515"/>
                  </a:cubicBezTo>
                  <a:cubicBezTo>
                    <a:pt x="18291" y="36515"/>
                    <a:pt x="11497" y="31290"/>
                    <a:pt x="9407" y="23974"/>
                  </a:cubicBezTo>
                  <a:cubicBezTo>
                    <a:pt x="8362" y="20055"/>
                    <a:pt x="7317" y="16135"/>
                    <a:pt x="6533" y="11955"/>
                  </a:cubicBezTo>
                  <a:cubicBezTo>
                    <a:pt x="6010" y="8558"/>
                    <a:pt x="5226" y="5423"/>
                    <a:pt x="3920" y="2287"/>
                  </a:cubicBezTo>
                  <a:cubicBezTo>
                    <a:pt x="3397" y="1503"/>
                    <a:pt x="2875" y="719"/>
                    <a:pt x="2091" y="197"/>
                  </a:cubicBezTo>
                  <a:cubicBezTo>
                    <a:pt x="1960" y="66"/>
                    <a:pt x="1764" y="1"/>
                    <a:pt x="1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3349475" y="3756250"/>
              <a:ext cx="1463225" cy="1184275"/>
            </a:xfrm>
            <a:custGeom>
              <a:avLst/>
              <a:gdLst/>
              <a:ahLst/>
              <a:cxnLst/>
              <a:rect l="l" t="t" r="r" b="b"/>
              <a:pathLst>
                <a:path w="58529" h="47371" extrusionOk="0">
                  <a:moveTo>
                    <a:pt x="6045" y="0"/>
                  </a:moveTo>
                  <a:cubicBezTo>
                    <a:pt x="4882" y="0"/>
                    <a:pt x="3720" y="204"/>
                    <a:pt x="2613" y="630"/>
                  </a:cubicBezTo>
                  <a:cubicBezTo>
                    <a:pt x="1829" y="891"/>
                    <a:pt x="1307" y="1152"/>
                    <a:pt x="784" y="1675"/>
                  </a:cubicBezTo>
                  <a:cubicBezTo>
                    <a:pt x="262" y="2198"/>
                    <a:pt x="0" y="2720"/>
                    <a:pt x="0" y="3504"/>
                  </a:cubicBezTo>
                  <a:cubicBezTo>
                    <a:pt x="0" y="4288"/>
                    <a:pt x="784" y="4549"/>
                    <a:pt x="1568" y="4549"/>
                  </a:cubicBezTo>
                  <a:cubicBezTo>
                    <a:pt x="2352" y="4549"/>
                    <a:pt x="3397" y="4549"/>
                    <a:pt x="4181" y="4288"/>
                  </a:cubicBezTo>
                  <a:cubicBezTo>
                    <a:pt x="4638" y="4212"/>
                    <a:pt x="5101" y="4174"/>
                    <a:pt x="5564" y="4174"/>
                  </a:cubicBezTo>
                  <a:cubicBezTo>
                    <a:pt x="8274" y="4174"/>
                    <a:pt x="10980" y="5453"/>
                    <a:pt x="12542" y="7684"/>
                  </a:cubicBezTo>
                  <a:cubicBezTo>
                    <a:pt x="13849" y="8991"/>
                    <a:pt x="14894" y="10559"/>
                    <a:pt x="15678" y="12126"/>
                  </a:cubicBezTo>
                  <a:cubicBezTo>
                    <a:pt x="18029" y="15262"/>
                    <a:pt x="19336" y="18658"/>
                    <a:pt x="20119" y="22578"/>
                  </a:cubicBezTo>
                  <a:cubicBezTo>
                    <a:pt x="21426" y="25191"/>
                    <a:pt x="22471" y="28326"/>
                    <a:pt x="22993" y="31200"/>
                  </a:cubicBezTo>
                  <a:cubicBezTo>
                    <a:pt x="24300" y="35903"/>
                    <a:pt x="26390" y="40084"/>
                    <a:pt x="29526" y="44003"/>
                  </a:cubicBezTo>
                  <a:cubicBezTo>
                    <a:pt x="31102" y="46210"/>
                    <a:pt x="33629" y="47371"/>
                    <a:pt x="36189" y="47371"/>
                  </a:cubicBezTo>
                  <a:cubicBezTo>
                    <a:pt x="37873" y="47371"/>
                    <a:pt x="39571" y="46869"/>
                    <a:pt x="41022" y="45832"/>
                  </a:cubicBezTo>
                  <a:cubicBezTo>
                    <a:pt x="44941" y="43742"/>
                    <a:pt x="48338" y="40606"/>
                    <a:pt x="50951" y="36687"/>
                  </a:cubicBezTo>
                  <a:cubicBezTo>
                    <a:pt x="54348" y="30939"/>
                    <a:pt x="56960" y="24407"/>
                    <a:pt x="58528" y="17875"/>
                  </a:cubicBezTo>
                  <a:cubicBezTo>
                    <a:pt x="58528" y="17352"/>
                    <a:pt x="58528" y="16829"/>
                    <a:pt x="58528" y="16568"/>
                  </a:cubicBezTo>
                  <a:cubicBezTo>
                    <a:pt x="58267" y="16046"/>
                    <a:pt x="58006" y="15784"/>
                    <a:pt x="57483" y="15784"/>
                  </a:cubicBezTo>
                  <a:cubicBezTo>
                    <a:pt x="57352" y="15654"/>
                    <a:pt x="57026" y="15588"/>
                    <a:pt x="56732" y="15588"/>
                  </a:cubicBezTo>
                  <a:cubicBezTo>
                    <a:pt x="56438" y="15588"/>
                    <a:pt x="56177" y="15654"/>
                    <a:pt x="56177" y="15784"/>
                  </a:cubicBezTo>
                  <a:cubicBezTo>
                    <a:pt x="55654" y="16568"/>
                    <a:pt x="54870" y="17352"/>
                    <a:pt x="54609" y="18397"/>
                  </a:cubicBezTo>
                  <a:cubicBezTo>
                    <a:pt x="53302" y="21794"/>
                    <a:pt x="52257" y="25452"/>
                    <a:pt x="50951" y="28849"/>
                  </a:cubicBezTo>
                  <a:cubicBezTo>
                    <a:pt x="48861" y="34074"/>
                    <a:pt x="45203" y="38777"/>
                    <a:pt x="40238" y="41913"/>
                  </a:cubicBezTo>
                  <a:cubicBezTo>
                    <a:pt x="39184" y="42967"/>
                    <a:pt x="37833" y="43468"/>
                    <a:pt x="36492" y="43468"/>
                  </a:cubicBezTo>
                  <a:cubicBezTo>
                    <a:pt x="34510" y="43468"/>
                    <a:pt x="32551" y="42372"/>
                    <a:pt x="31616" y="40345"/>
                  </a:cubicBezTo>
                  <a:cubicBezTo>
                    <a:pt x="30832" y="39039"/>
                    <a:pt x="30048" y="37993"/>
                    <a:pt x="29526" y="36687"/>
                  </a:cubicBezTo>
                  <a:cubicBezTo>
                    <a:pt x="27958" y="33813"/>
                    <a:pt x="26913" y="30939"/>
                    <a:pt x="26129" y="27803"/>
                  </a:cubicBezTo>
                  <a:cubicBezTo>
                    <a:pt x="24561" y="21271"/>
                    <a:pt x="21948" y="15262"/>
                    <a:pt x="18813" y="9513"/>
                  </a:cubicBezTo>
                  <a:cubicBezTo>
                    <a:pt x="17245" y="6639"/>
                    <a:pt x="15155" y="4288"/>
                    <a:pt x="12803" y="2459"/>
                  </a:cubicBezTo>
                  <a:cubicBezTo>
                    <a:pt x="10866" y="873"/>
                    <a:pt x="8453" y="0"/>
                    <a:pt x="6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2944475" y="630825"/>
              <a:ext cx="522600" cy="1743525"/>
            </a:xfrm>
            <a:custGeom>
              <a:avLst/>
              <a:gdLst/>
              <a:ahLst/>
              <a:cxnLst/>
              <a:rect l="l" t="t" r="r" b="b"/>
              <a:pathLst>
                <a:path w="20904" h="69741" extrusionOk="0">
                  <a:moveTo>
                    <a:pt x="15248" y="0"/>
                  </a:moveTo>
                  <a:cubicBezTo>
                    <a:pt x="13757" y="0"/>
                    <a:pt x="12243" y="522"/>
                    <a:pt x="10975" y="1537"/>
                  </a:cubicBezTo>
                  <a:cubicBezTo>
                    <a:pt x="9146" y="2843"/>
                    <a:pt x="7578" y="4672"/>
                    <a:pt x="6533" y="6762"/>
                  </a:cubicBezTo>
                  <a:cubicBezTo>
                    <a:pt x="1830" y="15124"/>
                    <a:pt x="1" y="24791"/>
                    <a:pt x="1569" y="34197"/>
                  </a:cubicBezTo>
                  <a:cubicBezTo>
                    <a:pt x="2091" y="36288"/>
                    <a:pt x="2091" y="38378"/>
                    <a:pt x="2614" y="40468"/>
                  </a:cubicBezTo>
                  <a:cubicBezTo>
                    <a:pt x="4181" y="49091"/>
                    <a:pt x="3920" y="57974"/>
                    <a:pt x="1830" y="66597"/>
                  </a:cubicBezTo>
                  <a:cubicBezTo>
                    <a:pt x="1569" y="67642"/>
                    <a:pt x="1307" y="68687"/>
                    <a:pt x="2091" y="69471"/>
                  </a:cubicBezTo>
                  <a:cubicBezTo>
                    <a:pt x="2341" y="69658"/>
                    <a:pt x="2620" y="69741"/>
                    <a:pt x="2911" y="69741"/>
                  </a:cubicBezTo>
                  <a:cubicBezTo>
                    <a:pt x="3840" y="69741"/>
                    <a:pt x="4891" y="68898"/>
                    <a:pt x="5488" y="67903"/>
                  </a:cubicBezTo>
                  <a:cubicBezTo>
                    <a:pt x="5749" y="67119"/>
                    <a:pt x="6010" y="66335"/>
                    <a:pt x="6272" y="65290"/>
                  </a:cubicBezTo>
                  <a:cubicBezTo>
                    <a:pt x="7578" y="57190"/>
                    <a:pt x="7839" y="49091"/>
                    <a:pt x="6794" y="40991"/>
                  </a:cubicBezTo>
                  <a:cubicBezTo>
                    <a:pt x="5749" y="36549"/>
                    <a:pt x="4965" y="32107"/>
                    <a:pt x="4965" y="27665"/>
                  </a:cubicBezTo>
                  <a:cubicBezTo>
                    <a:pt x="4965" y="20872"/>
                    <a:pt x="6794" y="14601"/>
                    <a:pt x="9930" y="8853"/>
                  </a:cubicBezTo>
                  <a:cubicBezTo>
                    <a:pt x="10713" y="7546"/>
                    <a:pt x="11497" y="6501"/>
                    <a:pt x="12542" y="5456"/>
                  </a:cubicBezTo>
                  <a:cubicBezTo>
                    <a:pt x="13039" y="4629"/>
                    <a:pt x="13954" y="4116"/>
                    <a:pt x="14956" y="4116"/>
                  </a:cubicBezTo>
                  <a:cubicBezTo>
                    <a:pt x="15537" y="4116"/>
                    <a:pt x="16148" y="4289"/>
                    <a:pt x="16723" y="4672"/>
                  </a:cubicBezTo>
                  <a:cubicBezTo>
                    <a:pt x="16984" y="4672"/>
                    <a:pt x="17507" y="5195"/>
                    <a:pt x="17768" y="5195"/>
                  </a:cubicBezTo>
                  <a:cubicBezTo>
                    <a:pt x="18238" y="5430"/>
                    <a:pt x="18655" y="5559"/>
                    <a:pt x="19043" y="5559"/>
                  </a:cubicBezTo>
                  <a:cubicBezTo>
                    <a:pt x="19518" y="5559"/>
                    <a:pt x="19949" y="5365"/>
                    <a:pt x="20381" y="4933"/>
                  </a:cubicBezTo>
                  <a:cubicBezTo>
                    <a:pt x="20904" y="3888"/>
                    <a:pt x="20642" y="2582"/>
                    <a:pt x="19597" y="1798"/>
                  </a:cubicBezTo>
                  <a:cubicBezTo>
                    <a:pt x="18387" y="588"/>
                    <a:pt x="16830" y="0"/>
                    <a:pt x="15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5106600" y="2136500"/>
              <a:ext cx="1077825" cy="1108975"/>
            </a:xfrm>
            <a:custGeom>
              <a:avLst/>
              <a:gdLst/>
              <a:ahLst/>
              <a:cxnLst/>
              <a:rect l="l" t="t" r="r" b="b"/>
              <a:pathLst>
                <a:path w="43113" h="44359" extrusionOk="0">
                  <a:moveTo>
                    <a:pt x="37471" y="1"/>
                  </a:moveTo>
                  <a:cubicBezTo>
                    <a:pt x="37250" y="1"/>
                    <a:pt x="37038" y="33"/>
                    <a:pt x="36842" y="99"/>
                  </a:cubicBezTo>
                  <a:cubicBezTo>
                    <a:pt x="36058" y="621"/>
                    <a:pt x="35536" y="1666"/>
                    <a:pt x="36058" y="2450"/>
                  </a:cubicBezTo>
                  <a:cubicBezTo>
                    <a:pt x="37103" y="4279"/>
                    <a:pt x="37626" y="6370"/>
                    <a:pt x="37626" y="8460"/>
                  </a:cubicBezTo>
                  <a:cubicBezTo>
                    <a:pt x="37887" y="12118"/>
                    <a:pt x="36319" y="15515"/>
                    <a:pt x="33707" y="18127"/>
                  </a:cubicBezTo>
                  <a:cubicBezTo>
                    <a:pt x="30310" y="21263"/>
                    <a:pt x="26391" y="24137"/>
                    <a:pt x="21949" y="25966"/>
                  </a:cubicBezTo>
                  <a:cubicBezTo>
                    <a:pt x="17246" y="28056"/>
                    <a:pt x="12543" y="30408"/>
                    <a:pt x="8101" y="33282"/>
                  </a:cubicBezTo>
                  <a:cubicBezTo>
                    <a:pt x="5749" y="34850"/>
                    <a:pt x="3398" y="36679"/>
                    <a:pt x="1307" y="38769"/>
                  </a:cubicBezTo>
                  <a:cubicBezTo>
                    <a:pt x="524" y="39814"/>
                    <a:pt x="1" y="41120"/>
                    <a:pt x="1" y="42688"/>
                  </a:cubicBezTo>
                  <a:cubicBezTo>
                    <a:pt x="262" y="43211"/>
                    <a:pt x="524" y="43733"/>
                    <a:pt x="1307" y="44256"/>
                  </a:cubicBezTo>
                  <a:cubicBezTo>
                    <a:pt x="1447" y="44326"/>
                    <a:pt x="1606" y="44358"/>
                    <a:pt x="1769" y="44358"/>
                  </a:cubicBezTo>
                  <a:cubicBezTo>
                    <a:pt x="2212" y="44358"/>
                    <a:pt x="2684" y="44116"/>
                    <a:pt x="2875" y="43733"/>
                  </a:cubicBezTo>
                  <a:cubicBezTo>
                    <a:pt x="5488" y="39814"/>
                    <a:pt x="8885" y="36940"/>
                    <a:pt x="13065" y="34850"/>
                  </a:cubicBezTo>
                  <a:cubicBezTo>
                    <a:pt x="16201" y="33021"/>
                    <a:pt x="19336" y="31192"/>
                    <a:pt x="22733" y="29885"/>
                  </a:cubicBezTo>
                  <a:cubicBezTo>
                    <a:pt x="27697" y="27795"/>
                    <a:pt x="32400" y="24921"/>
                    <a:pt x="36319" y="21001"/>
                  </a:cubicBezTo>
                  <a:cubicBezTo>
                    <a:pt x="41284" y="16821"/>
                    <a:pt x="43113" y="9766"/>
                    <a:pt x="41023" y="3757"/>
                  </a:cubicBezTo>
                  <a:cubicBezTo>
                    <a:pt x="40500" y="2712"/>
                    <a:pt x="39977" y="1666"/>
                    <a:pt x="39455" y="883"/>
                  </a:cubicBezTo>
                  <a:cubicBezTo>
                    <a:pt x="38867" y="295"/>
                    <a:pt x="38132" y="1"/>
                    <a:pt x="37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2206350" y="3549900"/>
              <a:ext cx="437675" cy="933675"/>
            </a:xfrm>
            <a:custGeom>
              <a:avLst/>
              <a:gdLst/>
              <a:ahLst/>
              <a:cxnLst/>
              <a:rect l="l" t="t" r="r" b="b"/>
              <a:pathLst>
                <a:path w="17507" h="37347" extrusionOk="0">
                  <a:moveTo>
                    <a:pt x="8362" y="0"/>
                  </a:moveTo>
                  <a:cubicBezTo>
                    <a:pt x="7317" y="0"/>
                    <a:pt x="6533" y="784"/>
                    <a:pt x="6533" y="1829"/>
                  </a:cubicBezTo>
                  <a:cubicBezTo>
                    <a:pt x="5488" y="7316"/>
                    <a:pt x="3920" y="12803"/>
                    <a:pt x="1830" y="18029"/>
                  </a:cubicBezTo>
                  <a:cubicBezTo>
                    <a:pt x="785" y="20903"/>
                    <a:pt x="1" y="23777"/>
                    <a:pt x="1" y="26651"/>
                  </a:cubicBezTo>
                  <a:cubicBezTo>
                    <a:pt x="1" y="27958"/>
                    <a:pt x="1" y="29525"/>
                    <a:pt x="262" y="30832"/>
                  </a:cubicBezTo>
                  <a:cubicBezTo>
                    <a:pt x="785" y="33183"/>
                    <a:pt x="2352" y="35535"/>
                    <a:pt x="4443" y="36580"/>
                  </a:cubicBezTo>
                  <a:cubicBezTo>
                    <a:pt x="5782" y="37101"/>
                    <a:pt x="7164" y="37346"/>
                    <a:pt x="8522" y="37346"/>
                  </a:cubicBezTo>
                  <a:cubicBezTo>
                    <a:pt x="11932" y="37346"/>
                    <a:pt x="15190" y="35799"/>
                    <a:pt x="17245" y="33183"/>
                  </a:cubicBezTo>
                  <a:cubicBezTo>
                    <a:pt x="17507" y="32661"/>
                    <a:pt x="17507" y="32138"/>
                    <a:pt x="17245" y="31877"/>
                  </a:cubicBezTo>
                  <a:cubicBezTo>
                    <a:pt x="16984" y="31354"/>
                    <a:pt x="16200" y="30832"/>
                    <a:pt x="15678" y="30832"/>
                  </a:cubicBezTo>
                  <a:cubicBezTo>
                    <a:pt x="14110" y="31354"/>
                    <a:pt x="12542" y="32138"/>
                    <a:pt x="10713" y="32922"/>
                  </a:cubicBezTo>
                  <a:cubicBezTo>
                    <a:pt x="9763" y="33219"/>
                    <a:pt x="8908" y="33367"/>
                    <a:pt x="8149" y="33367"/>
                  </a:cubicBezTo>
                  <a:cubicBezTo>
                    <a:pt x="5572" y="33367"/>
                    <a:pt x="4122" y="31651"/>
                    <a:pt x="3920" y="28219"/>
                  </a:cubicBezTo>
                  <a:cubicBezTo>
                    <a:pt x="3659" y="25606"/>
                    <a:pt x="4181" y="23254"/>
                    <a:pt x="4965" y="20903"/>
                  </a:cubicBezTo>
                  <a:cubicBezTo>
                    <a:pt x="6010" y="17506"/>
                    <a:pt x="7317" y="14371"/>
                    <a:pt x="8362" y="11235"/>
                  </a:cubicBezTo>
                  <a:cubicBezTo>
                    <a:pt x="9407" y="8884"/>
                    <a:pt x="9930" y="6532"/>
                    <a:pt x="9930" y="3919"/>
                  </a:cubicBezTo>
                  <a:cubicBezTo>
                    <a:pt x="9930" y="3136"/>
                    <a:pt x="9930" y="2613"/>
                    <a:pt x="9930" y="1829"/>
                  </a:cubicBezTo>
                  <a:cubicBezTo>
                    <a:pt x="9930" y="1045"/>
                    <a:pt x="9407" y="0"/>
                    <a:pt x="8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1259200" y="2622325"/>
              <a:ext cx="398475" cy="405025"/>
            </a:xfrm>
            <a:custGeom>
              <a:avLst/>
              <a:gdLst/>
              <a:ahLst/>
              <a:cxnLst/>
              <a:rect l="l" t="t" r="r" b="b"/>
              <a:pathLst>
                <a:path w="15939" h="16201" extrusionOk="0">
                  <a:moveTo>
                    <a:pt x="11497" y="1"/>
                  </a:moveTo>
                  <a:cubicBezTo>
                    <a:pt x="8100" y="1"/>
                    <a:pt x="4704" y="1568"/>
                    <a:pt x="2613" y="4443"/>
                  </a:cubicBezTo>
                  <a:cubicBezTo>
                    <a:pt x="0" y="8623"/>
                    <a:pt x="1568" y="13849"/>
                    <a:pt x="6010" y="15939"/>
                  </a:cubicBezTo>
                  <a:cubicBezTo>
                    <a:pt x="6358" y="16113"/>
                    <a:pt x="6765" y="16200"/>
                    <a:pt x="7181" y="16200"/>
                  </a:cubicBezTo>
                  <a:cubicBezTo>
                    <a:pt x="8013" y="16200"/>
                    <a:pt x="8884" y="15852"/>
                    <a:pt x="9407" y="15155"/>
                  </a:cubicBezTo>
                  <a:cubicBezTo>
                    <a:pt x="10191" y="14110"/>
                    <a:pt x="9407" y="13065"/>
                    <a:pt x="8362" y="12281"/>
                  </a:cubicBezTo>
                  <a:cubicBezTo>
                    <a:pt x="8100" y="12281"/>
                    <a:pt x="7578" y="12020"/>
                    <a:pt x="7316" y="11759"/>
                  </a:cubicBezTo>
                  <a:cubicBezTo>
                    <a:pt x="4965" y="9930"/>
                    <a:pt x="5226" y="6533"/>
                    <a:pt x="7839" y="5226"/>
                  </a:cubicBezTo>
                  <a:cubicBezTo>
                    <a:pt x="9407" y="4181"/>
                    <a:pt x="11497" y="3920"/>
                    <a:pt x="13587" y="3920"/>
                  </a:cubicBezTo>
                  <a:cubicBezTo>
                    <a:pt x="14894" y="3920"/>
                    <a:pt x="15939" y="3659"/>
                    <a:pt x="15939" y="2352"/>
                  </a:cubicBezTo>
                  <a:cubicBezTo>
                    <a:pt x="15939" y="1307"/>
                    <a:pt x="14894" y="785"/>
                    <a:pt x="14110" y="523"/>
                  </a:cubicBezTo>
                  <a:cubicBezTo>
                    <a:pt x="13065" y="262"/>
                    <a:pt x="12281" y="1"/>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2532950" y="2704350"/>
              <a:ext cx="287450" cy="172750"/>
            </a:xfrm>
            <a:custGeom>
              <a:avLst/>
              <a:gdLst/>
              <a:ahLst/>
              <a:cxnLst/>
              <a:rect l="l" t="t" r="r" b="b"/>
              <a:pathLst>
                <a:path w="11498" h="6910" extrusionOk="0">
                  <a:moveTo>
                    <a:pt x="9678" y="0"/>
                  </a:moveTo>
                  <a:cubicBezTo>
                    <a:pt x="9523" y="0"/>
                    <a:pt x="9407" y="116"/>
                    <a:pt x="9407" y="116"/>
                  </a:cubicBezTo>
                  <a:cubicBezTo>
                    <a:pt x="7056" y="2207"/>
                    <a:pt x="4181" y="3252"/>
                    <a:pt x="1307" y="3252"/>
                  </a:cubicBezTo>
                  <a:cubicBezTo>
                    <a:pt x="523" y="3252"/>
                    <a:pt x="1" y="3774"/>
                    <a:pt x="1" y="4558"/>
                  </a:cubicBezTo>
                  <a:cubicBezTo>
                    <a:pt x="262" y="5342"/>
                    <a:pt x="523" y="5865"/>
                    <a:pt x="1046" y="6387"/>
                  </a:cubicBezTo>
                  <a:cubicBezTo>
                    <a:pt x="1569" y="6649"/>
                    <a:pt x="2091" y="6910"/>
                    <a:pt x="2875" y="6910"/>
                  </a:cubicBezTo>
                  <a:cubicBezTo>
                    <a:pt x="5749" y="6910"/>
                    <a:pt x="8623" y="5865"/>
                    <a:pt x="10714" y="3513"/>
                  </a:cubicBezTo>
                  <a:cubicBezTo>
                    <a:pt x="11236" y="2991"/>
                    <a:pt x="11497" y="2468"/>
                    <a:pt x="11497" y="1684"/>
                  </a:cubicBezTo>
                  <a:cubicBezTo>
                    <a:pt x="11497" y="1162"/>
                    <a:pt x="10975" y="639"/>
                    <a:pt x="10714" y="116"/>
                  </a:cubicBezTo>
                  <a:lnTo>
                    <a:pt x="9930" y="116"/>
                  </a:lnTo>
                  <a:cubicBezTo>
                    <a:pt x="9843" y="29"/>
                    <a:pt x="9756" y="0"/>
                    <a:pt x="9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
            <a:extLst>
              <a:ext uri="{FF2B5EF4-FFF2-40B4-BE49-F238E27FC236}">
                <a16:creationId xmlns:a16="http://schemas.microsoft.com/office/drawing/2014/main" id="{B07FE959-D8AF-E6DD-78BE-87A924083240}"/>
              </a:ext>
            </a:extLst>
          </p:cNvPr>
          <p:cNvSpPr>
            <a:spLocks noChangeArrowheads="1"/>
          </p:cNvSpPr>
          <p:nvPr/>
        </p:nvSpPr>
        <p:spPr bwMode="auto">
          <a:xfrm>
            <a:off x="1328427" y="35967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
            <a:extLst>
              <a:ext uri="{FF2B5EF4-FFF2-40B4-BE49-F238E27FC236}">
                <a16:creationId xmlns:a16="http://schemas.microsoft.com/office/drawing/2014/main" id="{2BC903CE-91E9-2918-73E9-8B8A59107BAF}"/>
              </a:ext>
            </a:extLst>
          </p:cNvPr>
          <p:cNvSpPr>
            <a:spLocks noChangeArrowheads="1"/>
          </p:cNvSpPr>
          <p:nvPr/>
        </p:nvSpPr>
        <p:spPr bwMode="auto">
          <a:xfrm>
            <a:off x="1638377" y="1914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1BA9CEA4-6287-C57F-D137-DBC652A4C31F}"/>
              </a:ext>
            </a:extLst>
          </p:cNvPr>
          <p:cNvSpPr txBox="1"/>
          <p:nvPr/>
        </p:nvSpPr>
        <p:spPr>
          <a:xfrm>
            <a:off x="1349826" y="1480735"/>
            <a:ext cx="6397859" cy="3170099"/>
          </a:xfrm>
          <a:prstGeom prst="rect">
            <a:avLst/>
          </a:prstGeom>
          <a:noFill/>
        </p:spPr>
        <p:txBody>
          <a:bodyPr wrap="square">
            <a:spAutoFit/>
          </a:bodyPr>
          <a:lstStyle/>
          <a:p>
            <a:r>
              <a:rPr lang="vi-VN" sz="2000" i="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Một học sinh thực hiện thí nghiệm và ghi lại hiện tượng như sau</a:t>
            </a:r>
            <a:r>
              <a:rPr lang="en-US" sz="2000" i="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Cho </a:t>
            </a:r>
            <a:r>
              <a:rPr lang="vi-VN" sz="2000" dirty="0">
                <a:effectLst/>
                <a:latin typeface="Times New Roman" panose="02020603050405020304" pitchFamily="18" charset="0"/>
                <a:cs typeface="Times New Roman" panose="02020603050405020304" pitchFamily="18" charset="0"/>
              </a:rPr>
              <a:t>cùng một lượng hydrochloric acid vào hai ống nghiệm đựng cùng một lượng </a:t>
            </a:r>
            <a:r>
              <a:rPr lang="vi-VN" sz="2000">
                <a:effectLst/>
                <a:latin typeface="Times New Roman" panose="02020603050405020304" pitchFamily="18" charset="0"/>
                <a:cs typeface="Times New Roman" panose="02020603050405020304" pitchFamily="18" charset="0"/>
              </a:rPr>
              <a:t>đá v</a:t>
            </a:r>
            <a:r>
              <a:rPr lang="en-US" sz="2000">
                <a:effectLst/>
                <a:latin typeface="Times New Roman" panose="02020603050405020304" pitchFamily="18" charset="0"/>
                <a:cs typeface="Times New Roman" panose="02020603050405020304" pitchFamily="18" charset="0"/>
              </a:rPr>
              <a:t>ô</a:t>
            </a:r>
            <a:r>
              <a:rPr lang="vi-VN" sz="2000">
                <a:effectLst/>
                <a:latin typeface="Times New Roman" panose="02020603050405020304" pitchFamily="18" charset="0"/>
                <a:cs typeface="Times New Roman" panose="02020603050405020304" pitchFamily="18" charset="0"/>
              </a:rPr>
              <a:t>i </a:t>
            </a:r>
            <a:r>
              <a:rPr lang="vi-VN" sz="2000" dirty="0">
                <a:effectLst/>
                <a:latin typeface="Times New Roman" panose="02020603050405020304" pitchFamily="18" charset="0"/>
                <a:cs typeface="Times New Roman" panose="02020603050405020304" pitchFamily="18" charset="0"/>
              </a:rPr>
              <a:t>ở dạng bột (ống nghiệm (1)) và dạng viên (ống nghiệm (2)). Quan sát hiện tượng thấy rằng ở ống nghiệm (1) bọt khí xuất hiện nhiêu hơn và đá vôi tan hết trước</a:t>
            </a:r>
            <a:endParaRPr lang="en-US" sz="2000" dirty="0">
              <a:effectLst/>
              <a:latin typeface="Times New Roman" panose="02020603050405020304" pitchFamily="18" charset="0"/>
              <a:cs typeface="Times New Roman" panose="02020603050405020304" pitchFamily="18" charset="0"/>
            </a:endParaRPr>
          </a:p>
          <a:p>
            <a:r>
              <a:rPr kumimoji="0" lang="vi-VN" altLang="en-US" sz="2000" b="0" i="0" u="none" strike="noStrike" cap="none" normalizeH="0" baseline="0" dirty="0">
                <a:ln>
                  <a:noFill/>
                </a:ln>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Phản ứng giữa hydrochloric acid với đá vôi dạng bột xảy ra nhanh hơn hay chậm hơn so với phản úng giữa hydrochloric acid với đá vôi dạng viên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BF2D6-3BBF-D30A-222A-66EBE0C09D4F}"/>
              </a:ext>
            </a:extLst>
          </p:cNvPr>
          <p:cNvPicPr>
            <a:picLocks noChangeAspect="1"/>
          </p:cNvPicPr>
          <p:nvPr/>
        </p:nvPicPr>
        <p:blipFill>
          <a:blip r:embed="rId2"/>
          <a:stretch>
            <a:fillRect/>
          </a:stretch>
        </p:blipFill>
        <p:spPr>
          <a:xfrm>
            <a:off x="0" y="0"/>
            <a:ext cx="9143999" cy="5125578"/>
          </a:xfrm>
          <a:prstGeom prst="rect">
            <a:avLst/>
          </a:prstGeom>
        </p:spPr>
      </p:pic>
      <p:sp>
        <p:nvSpPr>
          <p:cNvPr id="3" name="Google Shape;2231;p70">
            <a:extLst>
              <a:ext uri="{FF2B5EF4-FFF2-40B4-BE49-F238E27FC236}">
                <a16:creationId xmlns:a16="http://schemas.microsoft.com/office/drawing/2014/main" id="{281D8C4D-70E3-8672-5796-66CC309A1ECB}"/>
              </a:ext>
            </a:extLst>
          </p:cNvPr>
          <p:cNvSpPr txBox="1">
            <a:spLocks/>
          </p:cNvSpPr>
          <p:nvPr/>
        </p:nvSpPr>
        <p:spPr>
          <a:xfrm>
            <a:off x="1898558" y="382361"/>
            <a:ext cx="3723307"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FF0000"/>
                </a:solidFill>
                <a:latin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biết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4B08B8-CFE6-A125-C9B3-C3C7091AA8E7}"/>
              </a:ext>
            </a:extLst>
          </p:cNvPr>
          <p:cNvSpPr txBox="1"/>
          <p:nvPr/>
        </p:nvSpPr>
        <p:spPr>
          <a:xfrm>
            <a:off x="3081866" y="1161145"/>
            <a:ext cx="5621866" cy="2246769"/>
          </a:xfrm>
          <a:prstGeom prst="rect">
            <a:avLst/>
          </a:prstGeom>
          <a:noFill/>
        </p:spPr>
        <p:txBody>
          <a:bodyPr wrap="square">
            <a:spAutoFit/>
          </a:bodyPr>
          <a:lstStyle/>
          <a:p>
            <a:pPr algn="just"/>
            <a:r>
              <a:rPr lang="vi-VN" sz="280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 một phản ứng, để xác định tốc độ của phản ứng, ta có thể đo sự thay đổi của thể tích chất khí, khối </a:t>
            </a:r>
            <a:r>
              <a:rPr lang="en-US" sz="280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lượng</a:t>
            </a:r>
            <a:r>
              <a:rPr lang="en-US" sz="280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chất rắn hoặc nóng độ chất tan trong một khoảng thời </a:t>
            </a:r>
            <a:r>
              <a:rPr lang="en-US" sz="280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gian</a:t>
            </a:r>
            <a:r>
              <a:rPr lang="en-US" sz="280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5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8" name="Google Shape;1628;p54"/>
          <p:cNvSpPr txBox="1">
            <a:spLocks noGrp="1"/>
          </p:cNvSpPr>
          <p:nvPr>
            <p:ph type="title"/>
          </p:nvPr>
        </p:nvSpPr>
        <p:spPr>
          <a:xfrm>
            <a:off x="772282" y="2544724"/>
            <a:ext cx="5191185" cy="111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4000" b="1" dirty="0">
                <a:solidFill>
                  <a:srgbClr val="0070C0"/>
                </a:solidFill>
                <a:latin typeface="Times New Roman" panose="02020603050405020304" pitchFamily="18" charset="0"/>
                <a:cs typeface="Times New Roman" panose="02020603050405020304" pitchFamily="18" charset="0"/>
              </a:rPr>
              <a:t>MỘT SỐ YẾU TỐ ẢNH HƯỞNG ĐẾN TỐC ĐỘ PHẢN ỨNG</a:t>
            </a:r>
          </a:p>
        </p:txBody>
      </p:sp>
      <p:sp>
        <p:nvSpPr>
          <p:cNvPr id="1629" name="Google Shape;1629;p54"/>
          <p:cNvSpPr txBox="1">
            <a:spLocks noGrp="1"/>
          </p:cNvSpPr>
          <p:nvPr>
            <p:ph type="title" idx="2"/>
          </p:nvPr>
        </p:nvSpPr>
        <p:spPr>
          <a:xfrm>
            <a:off x="968406" y="818755"/>
            <a:ext cx="2157566" cy="74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3800" b="1" dirty="0">
                <a:solidFill>
                  <a:srgbClr val="0070C0"/>
                </a:solidFill>
                <a:latin typeface="Times New Roman" panose="02020603050405020304" pitchFamily="18" charset="0"/>
                <a:cs typeface="Times New Roman" panose="02020603050405020304" pitchFamily="18" charset="0"/>
              </a:rPr>
              <a:t>II.</a:t>
            </a:r>
            <a:endParaRPr sz="13800" b="1" dirty="0">
              <a:solidFill>
                <a:srgbClr val="0070C0"/>
              </a:solidFill>
              <a:latin typeface="Times New Roman" panose="02020603050405020304" pitchFamily="18" charset="0"/>
              <a:cs typeface="Times New Roman" panose="02020603050405020304" pitchFamily="18" charset="0"/>
            </a:endParaRPr>
          </a:p>
        </p:txBody>
      </p:sp>
      <p:grpSp>
        <p:nvGrpSpPr>
          <p:cNvPr id="1631" name="Google Shape;1631;p54"/>
          <p:cNvGrpSpPr/>
          <p:nvPr/>
        </p:nvGrpSpPr>
        <p:grpSpPr>
          <a:xfrm>
            <a:off x="4822308" y="3409921"/>
            <a:ext cx="2290006" cy="1433804"/>
            <a:chOff x="232500" y="610725"/>
            <a:chExt cx="6971100" cy="4364700"/>
          </a:xfrm>
        </p:grpSpPr>
        <p:sp>
          <p:nvSpPr>
            <p:cNvPr id="1632" name="Google Shape;1632;p54"/>
            <p:cNvSpPr/>
            <p:nvPr/>
          </p:nvSpPr>
          <p:spPr>
            <a:xfrm>
              <a:off x="1308275" y="1515575"/>
              <a:ext cx="67250" cy="3420625"/>
            </a:xfrm>
            <a:custGeom>
              <a:avLst/>
              <a:gdLst/>
              <a:ahLst/>
              <a:cxnLst/>
              <a:rect l="l" t="t" r="r" b="b"/>
              <a:pathLst>
                <a:path w="2690" h="136825" extrusionOk="0">
                  <a:moveTo>
                    <a:pt x="1345" y="1"/>
                  </a:moveTo>
                  <a:cubicBezTo>
                    <a:pt x="785" y="1"/>
                    <a:pt x="225" y="337"/>
                    <a:pt x="0" y="1009"/>
                  </a:cubicBezTo>
                  <a:lnTo>
                    <a:pt x="0" y="135480"/>
                  </a:lnTo>
                  <a:cubicBezTo>
                    <a:pt x="0" y="136152"/>
                    <a:pt x="673" y="136824"/>
                    <a:pt x="1345" y="136824"/>
                  </a:cubicBezTo>
                  <a:cubicBezTo>
                    <a:pt x="2242" y="136824"/>
                    <a:pt x="2690" y="136152"/>
                    <a:pt x="2690" y="135480"/>
                  </a:cubicBezTo>
                  <a:lnTo>
                    <a:pt x="2690" y="1009"/>
                  </a:lnTo>
                  <a:cubicBezTo>
                    <a:pt x="2466" y="337"/>
                    <a:pt x="1905" y="1"/>
                    <a:pt x="1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4"/>
            <p:cNvSpPr/>
            <p:nvPr/>
          </p:nvSpPr>
          <p:spPr>
            <a:xfrm>
              <a:off x="1375500" y="4801700"/>
              <a:ext cx="4953025" cy="173725"/>
            </a:xfrm>
            <a:custGeom>
              <a:avLst/>
              <a:gdLst/>
              <a:ahLst/>
              <a:cxnLst/>
              <a:rect l="l" t="t" r="r" b="b"/>
              <a:pathLst>
                <a:path w="198121" h="6949" extrusionOk="0">
                  <a:moveTo>
                    <a:pt x="175261" y="1"/>
                  </a:moveTo>
                  <a:cubicBezTo>
                    <a:pt x="141248" y="2637"/>
                    <a:pt x="107157" y="3956"/>
                    <a:pt x="73080" y="3956"/>
                  </a:cubicBezTo>
                  <a:cubicBezTo>
                    <a:pt x="49226" y="3956"/>
                    <a:pt x="25379" y="3310"/>
                    <a:pt x="1570" y="2018"/>
                  </a:cubicBezTo>
                  <a:cubicBezTo>
                    <a:pt x="673" y="2018"/>
                    <a:pt x="1" y="2690"/>
                    <a:pt x="1" y="3362"/>
                  </a:cubicBezTo>
                  <a:cubicBezTo>
                    <a:pt x="1" y="4259"/>
                    <a:pt x="673" y="4931"/>
                    <a:pt x="1346" y="4931"/>
                  </a:cubicBezTo>
                  <a:cubicBezTo>
                    <a:pt x="23533" y="6276"/>
                    <a:pt x="46169" y="6948"/>
                    <a:pt x="69477" y="6948"/>
                  </a:cubicBezTo>
                  <a:cubicBezTo>
                    <a:pt x="103095" y="6948"/>
                    <a:pt x="138281" y="5604"/>
                    <a:pt x="175485" y="2690"/>
                  </a:cubicBezTo>
                  <a:lnTo>
                    <a:pt x="196552" y="2690"/>
                  </a:lnTo>
                  <a:cubicBezTo>
                    <a:pt x="198121" y="2466"/>
                    <a:pt x="198121" y="225"/>
                    <a:pt x="196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4"/>
            <p:cNvSpPr/>
            <p:nvPr/>
          </p:nvSpPr>
          <p:spPr>
            <a:xfrm>
              <a:off x="1375500" y="1644150"/>
              <a:ext cx="4370950" cy="3039925"/>
            </a:xfrm>
            <a:custGeom>
              <a:avLst/>
              <a:gdLst/>
              <a:ahLst/>
              <a:cxnLst/>
              <a:rect l="l" t="t" r="r" b="b"/>
              <a:pathLst>
                <a:path w="174838" h="121597" extrusionOk="0">
                  <a:moveTo>
                    <a:pt x="172771" y="1"/>
                  </a:moveTo>
                  <a:cubicBezTo>
                    <a:pt x="172569" y="1"/>
                    <a:pt x="172351" y="39"/>
                    <a:pt x="172123" y="125"/>
                  </a:cubicBezTo>
                  <a:cubicBezTo>
                    <a:pt x="109370" y="30829"/>
                    <a:pt x="51548" y="70946"/>
                    <a:pt x="673" y="119131"/>
                  </a:cubicBezTo>
                  <a:cubicBezTo>
                    <a:pt x="1" y="119579"/>
                    <a:pt x="1" y="120476"/>
                    <a:pt x="673" y="121148"/>
                  </a:cubicBezTo>
                  <a:cubicBezTo>
                    <a:pt x="897" y="121372"/>
                    <a:pt x="1346" y="121596"/>
                    <a:pt x="1570" y="121596"/>
                  </a:cubicBezTo>
                  <a:cubicBezTo>
                    <a:pt x="2018" y="121596"/>
                    <a:pt x="2466" y="121372"/>
                    <a:pt x="2690" y="121148"/>
                  </a:cubicBezTo>
                  <a:cubicBezTo>
                    <a:pt x="53341" y="73187"/>
                    <a:pt x="110939" y="33294"/>
                    <a:pt x="173468" y="2590"/>
                  </a:cubicBezTo>
                  <a:cubicBezTo>
                    <a:pt x="174837" y="1808"/>
                    <a:pt x="174158" y="1"/>
                    <a:pt x="17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4"/>
            <p:cNvSpPr/>
            <p:nvPr/>
          </p:nvSpPr>
          <p:spPr>
            <a:xfrm>
              <a:off x="4882950" y="1570725"/>
              <a:ext cx="1042175" cy="860975"/>
            </a:xfrm>
            <a:custGeom>
              <a:avLst/>
              <a:gdLst/>
              <a:ahLst/>
              <a:cxnLst/>
              <a:rect l="l" t="t" r="r" b="b"/>
              <a:pathLst>
                <a:path w="41687" h="34439" extrusionOk="0">
                  <a:moveTo>
                    <a:pt x="35296" y="1"/>
                  </a:moveTo>
                  <a:cubicBezTo>
                    <a:pt x="35110" y="1"/>
                    <a:pt x="34924" y="55"/>
                    <a:pt x="34739" y="148"/>
                  </a:cubicBezTo>
                  <a:lnTo>
                    <a:pt x="33394" y="596"/>
                  </a:lnTo>
                  <a:cubicBezTo>
                    <a:pt x="21740" y="1493"/>
                    <a:pt x="10758" y="5079"/>
                    <a:pt x="897" y="11130"/>
                  </a:cubicBezTo>
                  <a:cubicBezTo>
                    <a:pt x="225" y="11354"/>
                    <a:pt x="1" y="12250"/>
                    <a:pt x="449" y="12923"/>
                  </a:cubicBezTo>
                  <a:cubicBezTo>
                    <a:pt x="617" y="13427"/>
                    <a:pt x="1037" y="13679"/>
                    <a:pt x="1520" y="13679"/>
                  </a:cubicBezTo>
                  <a:cubicBezTo>
                    <a:pt x="1681" y="13679"/>
                    <a:pt x="1850" y="13651"/>
                    <a:pt x="2018" y="13595"/>
                  </a:cubicBezTo>
                  <a:lnTo>
                    <a:pt x="33842" y="3286"/>
                  </a:lnTo>
                  <a:cubicBezTo>
                    <a:pt x="35187" y="3062"/>
                    <a:pt x="36308" y="3062"/>
                    <a:pt x="37652" y="3062"/>
                  </a:cubicBezTo>
                  <a:lnTo>
                    <a:pt x="20619" y="32421"/>
                  </a:lnTo>
                  <a:cubicBezTo>
                    <a:pt x="20171" y="33093"/>
                    <a:pt x="20395" y="33990"/>
                    <a:pt x="21292" y="34214"/>
                  </a:cubicBezTo>
                  <a:cubicBezTo>
                    <a:pt x="21292" y="34438"/>
                    <a:pt x="21740" y="34438"/>
                    <a:pt x="21964" y="34438"/>
                  </a:cubicBezTo>
                  <a:cubicBezTo>
                    <a:pt x="22412" y="34438"/>
                    <a:pt x="22861" y="34214"/>
                    <a:pt x="23085" y="33766"/>
                  </a:cubicBezTo>
                  <a:lnTo>
                    <a:pt x="41462" y="2389"/>
                  </a:lnTo>
                  <a:cubicBezTo>
                    <a:pt x="41686" y="1941"/>
                    <a:pt x="41686" y="1493"/>
                    <a:pt x="41462" y="1045"/>
                  </a:cubicBezTo>
                  <a:cubicBezTo>
                    <a:pt x="41014" y="596"/>
                    <a:pt x="40566" y="372"/>
                    <a:pt x="40118" y="372"/>
                  </a:cubicBezTo>
                  <a:lnTo>
                    <a:pt x="36083" y="372"/>
                  </a:lnTo>
                  <a:cubicBezTo>
                    <a:pt x="35821" y="110"/>
                    <a:pt x="35558" y="1"/>
                    <a:pt x="35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4"/>
            <p:cNvSpPr/>
            <p:nvPr/>
          </p:nvSpPr>
          <p:spPr>
            <a:xfrm>
              <a:off x="2343600" y="4071425"/>
              <a:ext cx="326225" cy="864775"/>
            </a:xfrm>
            <a:custGeom>
              <a:avLst/>
              <a:gdLst/>
              <a:ahLst/>
              <a:cxnLst/>
              <a:rect l="l" t="t" r="r" b="b"/>
              <a:pathLst>
                <a:path w="13049" h="34591" extrusionOk="0">
                  <a:moveTo>
                    <a:pt x="2145" y="0"/>
                  </a:moveTo>
                  <a:cubicBezTo>
                    <a:pt x="1049" y="0"/>
                    <a:pt x="0" y="1214"/>
                    <a:pt x="946" y="2318"/>
                  </a:cubicBezTo>
                  <a:cubicBezTo>
                    <a:pt x="7445" y="11282"/>
                    <a:pt x="10135" y="22264"/>
                    <a:pt x="8566" y="33022"/>
                  </a:cubicBezTo>
                  <a:cubicBezTo>
                    <a:pt x="8566" y="33694"/>
                    <a:pt x="9014" y="34590"/>
                    <a:pt x="9910" y="34590"/>
                  </a:cubicBezTo>
                  <a:lnTo>
                    <a:pt x="10135" y="34590"/>
                  </a:lnTo>
                  <a:cubicBezTo>
                    <a:pt x="10807" y="34590"/>
                    <a:pt x="11479" y="34142"/>
                    <a:pt x="11479" y="33470"/>
                  </a:cubicBezTo>
                  <a:cubicBezTo>
                    <a:pt x="13048" y="21816"/>
                    <a:pt x="10135" y="10162"/>
                    <a:pt x="3411" y="749"/>
                  </a:cubicBezTo>
                  <a:cubicBezTo>
                    <a:pt x="3078" y="217"/>
                    <a:pt x="2608" y="0"/>
                    <a:pt x="2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4"/>
            <p:cNvSpPr/>
            <p:nvPr/>
          </p:nvSpPr>
          <p:spPr>
            <a:xfrm>
              <a:off x="3106825" y="3477975"/>
              <a:ext cx="599525" cy="466500"/>
            </a:xfrm>
            <a:custGeom>
              <a:avLst/>
              <a:gdLst/>
              <a:ahLst/>
              <a:cxnLst/>
              <a:rect l="l" t="t" r="r" b="b"/>
              <a:pathLst>
                <a:path w="23981" h="18660" extrusionOk="0">
                  <a:moveTo>
                    <a:pt x="16974" y="1"/>
                  </a:moveTo>
                  <a:cubicBezTo>
                    <a:pt x="10745" y="1"/>
                    <a:pt x="5381" y="5804"/>
                    <a:pt x="7172" y="12609"/>
                  </a:cubicBezTo>
                  <a:cubicBezTo>
                    <a:pt x="7507" y="13279"/>
                    <a:pt x="8094" y="13574"/>
                    <a:pt x="8661" y="13574"/>
                  </a:cubicBezTo>
                  <a:cubicBezTo>
                    <a:pt x="9610" y="13574"/>
                    <a:pt x="10506" y="12750"/>
                    <a:pt x="10086" y="11488"/>
                  </a:cubicBezTo>
                  <a:cubicBezTo>
                    <a:pt x="9189" y="8799"/>
                    <a:pt x="10310" y="6109"/>
                    <a:pt x="12551" y="4540"/>
                  </a:cubicBezTo>
                  <a:cubicBezTo>
                    <a:pt x="13896" y="3345"/>
                    <a:pt x="15539" y="2747"/>
                    <a:pt x="17216" y="2747"/>
                  </a:cubicBezTo>
                  <a:cubicBezTo>
                    <a:pt x="18054" y="2747"/>
                    <a:pt x="18901" y="2897"/>
                    <a:pt x="19723" y="3196"/>
                  </a:cubicBezTo>
                  <a:cubicBezTo>
                    <a:pt x="21616" y="10297"/>
                    <a:pt x="15843" y="15842"/>
                    <a:pt x="9757" y="15842"/>
                  </a:cubicBezTo>
                  <a:cubicBezTo>
                    <a:pt x="7200" y="15842"/>
                    <a:pt x="4588" y="14863"/>
                    <a:pt x="2466" y="12609"/>
                  </a:cubicBezTo>
                  <a:cubicBezTo>
                    <a:pt x="2241" y="12384"/>
                    <a:pt x="1905" y="12272"/>
                    <a:pt x="1541" y="12272"/>
                  </a:cubicBezTo>
                  <a:cubicBezTo>
                    <a:pt x="1177" y="12272"/>
                    <a:pt x="785" y="12384"/>
                    <a:pt x="448" y="12609"/>
                  </a:cubicBezTo>
                  <a:cubicBezTo>
                    <a:pt x="0" y="13281"/>
                    <a:pt x="0" y="14177"/>
                    <a:pt x="448" y="14850"/>
                  </a:cubicBezTo>
                  <a:cubicBezTo>
                    <a:pt x="3138" y="17315"/>
                    <a:pt x="6500" y="18660"/>
                    <a:pt x="10086" y="18660"/>
                  </a:cubicBezTo>
                  <a:cubicBezTo>
                    <a:pt x="12327" y="18660"/>
                    <a:pt x="14568" y="17987"/>
                    <a:pt x="16361" y="17091"/>
                  </a:cubicBezTo>
                  <a:cubicBezTo>
                    <a:pt x="21516" y="13729"/>
                    <a:pt x="23981" y="7678"/>
                    <a:pt x="22188" y="1851"/>
                  </a:cubicBezTo>
                  <a:cubicBezTo>
                    <a:pt x="22188" y="1627"/>
                    <a:pt x="21964" y="1403"/>
                    <a:pt x="21740" y="1179"/>
                  </a:cubicBezTo>
                  <a:cubicBezTo>
                    <a:pt x="20163" y="368"/>
                    <a:pt x="18541" y="1"/>
                    <a:pt x="16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4"/>
            <p:cNvSpPr/>
            <p:nvPr/>
          </p:nvSpPr>
          <p:spPr>
            <a:xfrm>
              <a:off x="232500" y="610725"/>
              <a:ext cx="627575" cy="1837775"/>
            </a:xfrm>
            <a:custGeom>
              <a:avLst/>
              <a:gdLst/>
              <a:ahLst/>
              <a:cxnLst/>
              <a:rect l="l" t="t" r="r" b="b"/>
              <a:pathLst>
                <a:path w="25103" h="73511" extrusionOk="0">
                  <a:moveTo>
                    <a:pt x="18827" y="45720"/>
                  </a:moveTo>
                  <a:lnTo>
                    <a:pt x="17034" y="70373"/>
                  </a:lnTo>
                  <a:cubicBezTo>
                    <a:pt x="14120" y="69925"/>
                    <a:pt x="11655" y="68356"/>
                    <a:pt x="9862" y="66115"/>
                  </a:cubicBezTo>
                  <a:cubicBezTo>
                    <a:pt x="7621" y="63649"/>
                    <a:pt x="6276" y="60512"/>
                    <a:pt x="6500" y="57150"/>
                  </a:cubicBezTo>
                  <a:cubicBezTo>
                    <a:pt x="6949" y="53788"/>
                    <a:pt x="8517" y="50875"/>
                    <a:pt x="11207" y="48633"/>
                  </a:cubicBezTo>
                  <a:cubicBezTo>
                    <a:pt x="13224" y="46841"/>
                    <a:pt x="15913" y="45720"/>
                    <a:pt x="18827" y="45720"/>
                  </a:cubicBezTo>
                  <a:close/>
                  <a:moveTo>
                    <a:pt x="23309" y="0"/>
                  </a:moveTo>
                  <a:cubicBezTo>
                    <a:pt x="22637" y="0"/>
                    <a:pt x="22189" y="672"/>
                    <a:pt x="21964" y="1345"/>
                  </a:cubicBezTo>
                  <a:lnTo>
                    <a:pt x="21740" y="6051"/>
                  </a:lnTo>
                  <a:cubicBezTo>
                    <a:pt x="20844" y="9637"/>
                    <a:pt x="18827" y="12551"/>
                    <a:pt x="16137" y="15016"/>
                  </a:cubicBezTo>
                  <a:cubicBezTo>
                    <a:pt x="13000" y="17761"/>
                    <a:pt x="9176" y="19134"/>
                    <a:pt x="5116" y="19134"/>
                  </a:cubicBezTo>
                  <a:cubicBezTo>
                    <a:pt x="4536" y="19134"/>
                    <a:pt x="3951" y="19106"/>
                    <a:pt x="3363" y="19050"/>
                  </a:cubicBezTo>
                  <a:lnTo>
                    <a:pt x="6276" y="5827"/>
                  </a:lnTo>
                  <a:cubicBezTo>
                    <a:pt x="6500" y="5155"/>
                    <a:pt x="5828" y="4258"/>
                    <a:pt x="5156" y="4258"/>
                  </a:cubicBezTo>
                  <a:cubicBezTo>
                    <a:pt x="5036" y="4219"/>
                    <a:pt x="4910" y="4200"/>
                    <a:pt x="4782" y="4200"/>
                  </a:cubicBezTo>
                  <a:cubicBezTo>
                    <a:pt x="4187" y="4200"/>
                    <a:pt x="3547" y="4601"/>
                    <a:pt x="3363" y="5155"/>
                  </a:cubicBezTo>
                  <a:lnTo>
                    <a:pt x="225" y="19946"/>
                  </a:lnTo>
                  <a:cubicBezTo>
                    <a:pt x="1" y="20619"/>
                    <a:pt x="449" y="21515"/>
                    <a:pt x="1346" y="21739"/>
                  </a:cubicBezTo>
                  <a:cubicBezTo>
                    <a:pt x="2560" y="21973"/>
                    <a:pt x="3793" y="22090"/>
                    <a:pt x="5026" y="22090"/>
                  </a:cubicBezTo>
                  <a:cubicBezTo>
                    <a:pt x="9710" y="22090"/>
                    <a:pt x="14382" y="20404"/>
                    <a:pt x="17930" y="17033"/>
                  </a:cubicBezTo>
                  <a:cubicBezTo>
                    <a:pt x="19051" y="16136"/>
                    <a:pt x="20171" y="15016"/>
                    <a:pt x="21068" y="13671"/>
                  </a:cubicBezTo>
                  <a:lnTo>
                    <a:pt x="21068" y="13671"/>
                  </a:lnTo>
                  <a:lnTo>
                    <a:pt x="19051" y="42806"/>
                  </a:lnTo>
                  <a:cubicBezTo>
                    <a:pt x="15465" y="42806"/>
                    <a:pt x="12103" y="44151"/>
                    <a:pt x="9414" y="46616"/>
                  </a:cubicBezTo>
                  <a:cubicBezTo>
                    <a:pt x="6052" y="49082"/>
                    <a:pt x="4035" y="52892"/>
                    <a:pt x="3811" y="56926"/>
                  </a:cubicBezTo>
                  <a:cubicBezTo>
                    <a:pt x="3587" y="60960"/>
                    <a:pt x="4931" y="64994"/>
                    <a:pt x="7621" y="68132"/>
                  </a:cubicBezTo>
                  <a:cubicBezTo>
                    <a:pt x="10310" y="71269"/>
                    <a:pt x="14120" y="73062"/>
                    <a:pt x="18379" y="73510"/>
                  </a:cubicBezTo>
                  <a:cubicBezTo>
                    <a:pt x="19051" y="73510"/>
                    <a:pt x="19723" y="72838"/>
                    <a:pt x="19947" y="72166"/>
                  </a:cubicBezTo>
                  <a:lnTo>
                    <a:pt x="21516" y="45048"/>
                  </a:lnTo>
                  <a:cubicBezTo>
                    <a:pt x="21740" y="44823"/>
                    <a:pt x="21740" y="44599"/>
                    <a:pt x="21740" y="44599"/>
                  </a:cubicBezTo>
                  <a:cubicBezTo>
                    <a:pt x="21740" y="44375"/>
                    <a:pt x="21740" y="44151"/>
                    <a:pt x="21740" y="43927"/>
                  </a:cubicBezTo>
                  <a:lnTo>
                    <a:pt x="24430" y="6499"/>
                  </a:lnTo>
                  <a:cubicBezTo>
                    <a:pt x="24878" y="4931"/>
                    <a:pt x="25102" y="3138"/>
                    <a:pt x="24878" y="1345"/>
                  </a:cubicBezTo>
                  <a:cubicBezTo>
                    <a:pt x="24878" y="448"/>
                    <a:pt x="24206" y="0"/>
                    <a:pt x="23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4"/>
            <p:cNvSpPr/>
            <p:nvPr/>
          </p:nvSpPr>
          <p:spPr>
            <a:xfrm>
              <a:off x="6642275" y="3877000"/>
              <a:ext cx="561325" cy="338925"/>
            </a:xfrm>
            <a:custGeom>
              <a:avLst/>
              <a:gdLst/>
              <a:ahLst/>
              <a:cxnLst/>
              <a:rect l="l" t="t" r="r" b="b"/>
              <a:pathLst>
                <a:path w="22453" h="13557" extrusionOk="0">
                  <a:moveTo>
                    <a:pt x="1483" y="0"/>
                  </a:moveTo>
                  <a:cubicBezTo>
                    <a:pt x="1019" y="0"/>
                    <a:pt x="593" y="248"/>
                    <a:pt x="449" y="682"/>
                  </a:cubicBezTo>
                  <a:cubicBezTo>
                    <a:pt x="0" y="1354"/>
                    <a:pt x="225" y="2251"/>
                    <a:pt x="897" y="2699"/>
                  </a:cubicBezTo>
                  <a:lnTo>
                    <a:pt x="19275" y="13232"/>
                  </a:lnTo>
                  <a:cubicBezTo>
                    <a:pt x="19499" y="13456"/>
                    <a:pt x="19723" y="13456"/>
                    <a:pt x="20171" y="13456"/>
                  </a:cubicBezTo>
                  <a:cubicBezTo>
                    <a:pt x="20355" y="13525"/>
                    <a:pt x="20527" y="13557"/>
                    <a:pt x="20686" y="13557"/>
                  </a:cubicBezTo>
                  <a:cubicBezTo>
                    <a:pt x="22076" y="13557"/>
                    <a:pt x="22452" y="11169"/>
                    <a:pt x="20843" y="10767"/>
                  </a:cubicBezTo>
                  <a:lnTo>
                    <a:pt x="2242" y="233"/>
                  </a:lnTo>
                  <a:cubicBezTo>
                    <a:pt x="2003" y="75"/>
                    <a:pt x="1737" y="0"/>
                    <a:pt x="1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4"/>
            <p:cNvSpPr/>
            <p:nvPr/>
          </p:nvSpPr>
          <p:spPr>
            <a:xfrm>
              <a:off x="6631750" y="3635250"/>
              <a:ext cx="488925" cy="774275"/>
            </a:xfrm>
            <a:custGeom>
              <a:avLst/>
              <a:gdLst/>
              <a:ahLst/>
              <a:cxnLst/>
              <a:rect l="l" t="t" r="r" b="b"/>
              <a:pathLst>
                <a:path w="19557" h="30971" extrusionOk="0">
                  <a:moveTo>
                    <a:pt x="17936" y="1"/>
                  </a:moveTo>
                  <a:cubicBezTo>
                    <a:pt x="17704" y="1"/>
                    <a:pt x="17462" y="81"/>
                    <a:pt x="17230" y="266"/>
                  </a:cubicBezTo>
                  <a:lnTo>
                    <a:pt x="1318" y="9903"/>
                  </a:lnTo>
                  <a:cubicBezTo>
                    <a:pt x="1" y="10844"/>
                    <a:pt x="738" y="12576"/>
                    <a:pt x="1937" y="12576"/>
                  </a:cubicBezTo>
                  <a:cubicBezTo>
                    <a:pt x="2165" y="12576"/>
                    <a:pt x="2411" y="12512"/>
                    <a:pt x="2663" y="12369"/>
                  </a:cubicBezTo>
                  <a:lnTo>
                    <a:pt x="13869" y="5421"/>
                  </a:lnTo>
                  <a:lnTo>
                    <a:pt x="646" y="28953"/>
                  </a:lnTo>
                  <a:cubicBezTo>
                    <a:pt x="421" y="29626"/>
                    <a:pt x="646" y="30522"/>
                    <a:pt x="1318" y="30746"/>
                  </a:cubicBezTo>
                  <a:cubicBezTo>
                    <a:pt x="1542" y="30970"/>
                    <a:pt x="1766" y="30970"/>
                    <a:pt x="1990" y="30970"/>
                  </a:cubicBezTo>
                  <a:cubicBezTo>
                    <a:pt x="2439" y="30970"/>
                    <a:pt x="3111" y="30746"/>
                    <a:pt x="3335" y="30298"/>
                  </a:cubicBezTo>
                  <a:lnTo>
                    <a:pt x="19023" y="2059"/>
                  </a:lnTo>
                  <a:cubicBezTo>
                    <a:pt x="19556" y="1171"/>
                    <a:pt x="18822" y="1"/>
                    <a:pt x="17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54"/>
          <p:cNvGrpSpPr/>
          <p:nvPr/>
        </p:nvGrpSpPr>
        <p:grpSpPr>
          <a:xfrm>
            <a:off x="5661058" y="2143301"/>
            <a:ext cx="2373952" cy="1079443"/>
            <a:chOff x="185500" y="1150675"/>
            <a:chExt cx="7156925" cy="3254275"/>
          </a:xfrm>
        </p:grpSpPr>
        <p:sp>
          <p:nvSpPr>
            <p:cNvPr id="1642" name="Google Shape;1642;p54"/>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4"/>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4"/>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4"/>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4"/>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4"/>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4"/>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54"/>
          <p:cNvGrpSpPr/>
          <p:nvPr/>
        </p:nvGrpSpPr>
        <p:grpSpPr>
          <a:xfrm rot="1096310">
            <a:off x="7054167" y="199331"/>
            <a:ext cx="1561296" cy="1591891"/>
            <a:chOff x="1301600" y="238450"/>
            <a:chExt cx="4846600" cy="4941575"/>
          </a:xfrm>
        </p:grpSpPr>
        <p:sp>
          <p:nvSpPr>
            <p:cNvPr id="1650" name="Google Shape;1650;p54"/>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4"/>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4"/>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29;p70">
            <a:extLst>
              <a:ext uri="{FF2B5EF4-FFF2-40B4-BE49-F238E27FC236}">
                <a16:creationId xmlns:a16="http://schemas.microsoft.com/office/drawing/2014/main" id="{01EB2566-4F8C-FCCF-5E84-51A37D57CF85}"/>
              </a:ext>
            </a:extLst>
          </p:cNvPr>
          <p:cNvSpPr/>
          <p:nvPr/>
        </p:nvSpPr>
        <p:spPr>
          <a:xfrm>
            <a:off x="2285999" y="1629275"/>
            <a:ext cx="5119511" cy="1965987"/>
          </a:xfrm>
          <a:prstGeom prst="roundRect">
            <a:avLst>
              <a:gd name="adj" fmla="val 5078"/>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37;p70">
            <a:extLst>
              <a:ext uri="{FF2B5EF4-FFF2-40B4-BE49-F238E27FC236}">
                <a16:creationId xmlns:a16="http://schemas.microsoft.com/office/drawing/2014/main" id="{E6B16D1D-B29F-C7CB-B58B-514111D52815}"/>
              </a:ext>
            </a:extLst>
          </p:cNvPr>
          <p:cNvSpPr/>
          <p:nvPr/>
        </p:nvSpPr>
        <p:spPr>
          <a:xfrm>
            <a:off x="3897894" y="633994"/>
            <a:ext cx="1235102" cy="87261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40;p70">
            <a:extLst>
              <a:ext uri="{FF2B5EF4-FFF2-40B4-BE49-F238E27FC236}">
                <a16:creationId xmlns:a16="http://schemas.microsoft.com/office/drawing/2014/main" id="{FE610902-704F-083F-A58B-1F155A481520}"/>
              </a:ext>
            </a:extLst>
          </p:cNvPr>
          <p:cNvSpPr txBox="1"/>
          <p:nvPr/>
        </p:nvSpPr>
        <p:spPr>
          <a:xfrm>
            <a:off x="3758142" y="846242"/>
            <a:ext cx="1713000" cy="3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solidFill>
                  <a:schemeClr val="accent5"/>
                </a:solidFill>
                <a:latin typeface="Times New Roman" panose="02020603050405020304" pitchFamily="18" charset="0"/>
                <a:ea typeface="Fredoka One"/>
                <a:cs typeface="Times New Roman" panose="02020603050405020304" pitchFamily="18" charset="0"/>
                <a:sym typeface="Fredoka One"/>
              </a:rPr>
              <a:t>1.</a:t>
            </a:r>
            <a:endParaRPr sz="8000" b="1" dirty="0">
              <a:solidFill>
                <a:schemeClr val="accent5"/>
              </a:solidFill>
              <a:latin typeface="Times New Roman" panose="02020603050405020304" pitchFamily="18" charset="0"/>
              <a:ea typeface="Fredoka One"/>
              <a:cs typeface="Times New Roman" panose="02020603050405020304" pitchFamily="18" charset="0"/>
              <a:sym typeface="Fredoka One"/>
            </a:endParaRPr>
          </a:p>
        </p:txBody>
      </p:sp>
      <p:sp>
        <p:nvSpPr>
          <p:cNvPr id="8" name="TextBox 7">
            <a:extLst>
              <a:ext uri="{FF2B5EF4-FFF2-40B4-BE49-F238E27FC236}">
                <a16:creationId xmlns:a16="http://schemas.microsoft.com/office/drawing/2014/main" id="{FF3E4476-C18E-DF7D-E89B-3EACA9896705}"/>
              </a:ext>
            </a:extLst>
          </p:cNvPr>
          <p:cNvSpPr txBox="1"/>
          <p:nvPr/>
        </p:nvSpPr>
        <p:spPr>
          <a:xfrm>
            <a:off x="2485707" y="1969730"/>
            <a:ext cx="4744157" cy="1200329"/>
          </a:xfrm>
          <a:prstGeom prst="rect">
            <a:avLst/>
          </a:prstGeom>
          <a:noFill/>
        </p:spPr>
        <p:txBody>
          <a:bodyPr wrap="square">
            <a:spAutoFit/>
          </a:bodyPr>
          <a:lstStyle/>
          <a:p>
            <a:pPr algn="ctr"/>
            <a:r>
              <a:rPr lang="en-US" sz="3600" b="1" i="1" dirty="0">
                <a:solidFill>
                  <a:srgbClr val="FFC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nh hưởng của nồng độ đến tốc độ phản ứng</a:t>
            </a:r>
            <a:endParaRPr lang="en-US" sz="3600" b="1" i="1" dirty="0">
              <a:solidFill>
                <a:srgbClr val="FFC000"/>
              </a:solidFill>
              <a:latin typeface="Times New Roman" panose="02020603050405020304" pitchFamily="18" charset="0"/>
              <a:cs typeface="Times New Roman" panose="02020603050405020304" pitchFamily="18" charset="0"/>
            </a:endParaRPr>
          </a:p>
        </p:txBody>
      </p:sp>
      <p:grpSp>
        <p:nvGrpSpPr>
          <p:cNvPr id="9" name="Google Shape;2752;p79">
            <a:extLst>
              <a:ext uri="{FF2B5EF4-FFF2-40B4-BE49-F238E27FC236}">
                <a16:creationId xmlns:a16="http://schemas.microsoft.com/office/drawing/2014/main" id="{574D6CA7-AE4E-5AD6-F835-EA87319DDC23}"/>
              </a:ext>
            </a:extLst>
          </p:cNvPr>
          <p:cNvGrpSpPr/>
          <p:nvPr/>
        </p:nvGrpSpPr>
        <p:grpSpPr>
          <a:xfrm>
            <a:off x="8002858" y="3066800"/>
            <a:ext cx="388611" cy="294520"/>
            <a:chOff x="14131004" y="2213551"/>
            <a:chExt cx="231965" cy="175801"/>
          </a:xfrm>
        </p:grpSpPr>
        <p:sp>
          <p:nvSpPr>
            <p:cNvPr id="10" name="Google Shape;2753;p79">
              <a:extLst>
                <a:ext uri="{FF2B5EF4-FFF2-40B4-BE49-F238E27FC236}">
                  <a16:creationId xmlns:a16="http://schemas.microsoft.com/office/drawing/2014/main" id="{2ADC35D9-ADFA-42F0-EF96-0B73A7C5647E}"/>
                </a:ext>
              </a:extLst>
            </p:cNvPr>
            <p:cNvSpPr/>
            <p:nvPr/>
          </p:nvSpPr>
          <p:spPr>
            <a:xfrm>
              <a:off x="14131004" y="2214615"/>
              <a:ext cx="81204" cy="159475"/>
            </a:xfrm>
            <a:custGeom>
              <a:avLst/>
              <a:gdLst/>
              <a:ahLst/>
              <a:cxnLst/>
              <a:rect l="l" t="t" r="r" b="b"/>
              <a:pathLst>
                <a:path w="4044" h="7942" extrusionOk="0">
                  <a:moveTo>
                    <a:pt x="3860" y="1"/>
                  </a:moveTo>
                  <a:cubicBezTo>
                    <a:pt x="3770" y="1"/>
                    <a:pt x="3704" y="55"/>
                    <a:pt x="3679" y="130"/>
                  </a:cubicBezTo>
                  <a:cubicBezTo>
                    <a:pt x="3587" y="404"/>
                    <a:pt x="3527" y="677"/>
                    <a:pt x="3496" y="981"/>
                  </a:cubicBezTo>
                  <a:cubicBezTo>
                    <a:pt x="3405" y="1802"/>
                    <a:pt x="3314" y="2623"/>
                    <a:pt x="3223" y="3474"/>
                  </a:cubicBezTo>
                  <a:cubicBezTo>
                    <a:pt x="3173" y="3721"/>
                    <a:pt x="3164" y="3787"/>
                    <a:pt x="2983" y="3787"/>
                  </a:cubicBezTo>
                  <a:cubicBezTo>
                    <a:pt x="2941" y="3787"/>
                    <a:pt x="2890" y="3783"/>
                    <a:pt x="2827" y="3778"/>
                  </a:cubicBezTo>
                  <a:cubicBezTo>
                    <a:pt x="2675" y="3778"/>
                    <a:pt x="2584" y="3839"/>
                    <a:pt x="2493" y="3899"/>
                  </a:cubicBezTo>
                  <a:cubicBezTo>
                    <a:pt x="2068" y="4143"/>
                    <a:pt x="1642" y="4355"/>
                    <a:pt x="1216" y="4507"/>
                  </a:cubicBezTo>
                  <a:cubicBezTo>
                    <a:pt x="1163" y="4530"/>
                    <a:pt x="1118" y="4541"/>
                    <a:pt x="1080" y="4541"/>
                  </a:cubicBezTo>
                  <a:cubicBezTo>
                    <a:pt x="966" y="4541"/>
                    <a:pt x="920" y="4439"/>
                    <a:pt x="943" y="4234"/>
                  </a:cubicBezTo>
                  <a:cubicBezTo>
                    <a:pt x="1004" y="3443"/>
                    <a:pt x="1125" y="2623"/>
                    <a:pt x="1216" y="1802"/>
                  </a:cubicBezTo>
                  <a:cubicBezTo>
                    <a:pt x="1216" y="1437"/>
                    <a:pt x="1247" y="1042"/>
                    <a:pt x="1247" y="647"/>
                  </a:cubicBezTo>
                  <a:cubicBezTo>
                    <a:pt x="1247" y="586"/>
                    <a:pt x="1186" y="495"/>
                    <a:pt x="1125" y="495"/>
                  </a:cubicBezTo>
                  <a:cubicBezTo>
                    <a:pt x="1101" y="479"/>
                    <a:pt x="1074" y="471"/>
                    <a:pt x="1048" y="471"/>
                  </a:cubicBezTo>
                  <a:cubicBezTo>
                    <a:pt x="978" y="471"/>
                    <a:pt x="913" y="528"/>
                    <a:pt x="913" y="617"/>
                  </a:cubicBezTo>
                  <a:cubicBezTo>
                    <a:pt x="852" y="890"/>
                    <a:pt x="791" y="1164"/>
                    <a:pt x="761" y="1468"/>
                  </a:cubicBezTo>
                  <a:cubicBezTo>
                    <a:pt x="700" y="2440"/>
                    <a:pt x="578" y="3443"/>
                    <a:pt x="457" y="4416"/>
                  </a:cubicBezTo>
                  <a:cubicBezTo>
                    <a:pt x="305" y="5358"/>
                    <a:pt x="183" y="6301"/>
                    <a:pt x="61" y="7212"/>
                  </a:cubicBezTo>
                  <a:cubicBezTo>
                    <a:pt x="31" y="7395"/>
                    <a:pt x="1" y="7577"/>
                    <a:pt x="92" y="7760"/>
                  </a:cubicBezTo>
                  <a:cubicBezTo>
                    <a:pt x="122" y="7851"/>
                    <a:pt x="183" y="7942"/>
                    <a:pt x="305" y="7942"/>
                  </a:cubicBezTo>
                  <a:cubicBezTo>
                    <a:pt x="396" y="7942"/>
                    <a:pt x="487" y="7851"/>
                    <a:pt x="487" y="7729"/>
                  </a:cubicBezTo>
                  <a:cubicBezTo>
                    <a:pt x="487" y="7699"/>
                    <a:pt x="487" y="7638"/>
                    <a:pt x="487" y="7577"/>
                  </a:cubicBezTo>
                  <a:cubicBezTo>
                    <a:pt x="517" y="6878"/>
                    <a:pt x="669" y="6179"/>
                    <a:pt x="761" y="5480"/>
                  </a:cubicBezTo>
                  <a:cubicBezTo>
                    <a:pt x="761" y="5298"/>
                    <a:pt x="852" y="5176"/>
                    <a:pt x="1004" y="5115"/>
                  </a:cubicBezTo>
                  <a:cubicBezTo>
                    <a:pt x="1612" y="4842"/>
                    <a:pt x="2250" y="4568"/>
                    <a:pt x="2858" y="4234"/>
                  </a:cubicBezTo>
                  <a:cubicBezTo>
                    <a:pt x="2884" y="4221"/>
                    <a:pt x="2908" y="4215"/>
                    <a:pt x="2931" y="4215"/>
                  </a:cubicBezTo>
                  <a:cubicBezTo>
                    <a:pt x="3014" y="4215"/>
                    <a:pt x="3071" y="4297"/>
                    <a:pt x="3071" y="4416"/>
                  </a:cubicBezTo>
                  <a:cubicBezTo>
                    <a:pt x="3071" y="4507"/>
                    <a:pt x="3071" y="4568"/>
                    <a:pt x="3040" y="4659"/>
                  </a:cubicBezTo>
                  <a:cubicBezTo>
                    <a:pt x="2979" y="5206"/>
                    <a:pt x="2919" y="5753"/>
                    <a:pt x="2827" y="6301"/>
                  </a:cubicBezTo>
                  <a:cubicBezTo>
                    <a:pt x="2827" y="6483"/>
                    <a:pt x="2797" y="6665"/>
                    <a:pt x="2797" y="6848"/>
                  </a:cubicBezTo>
                  <a:cubicBezTo>
                    <a:pt x="2827" y="6939"/>
                    <a:pt x="2888" y="7030"/>
                    <a:pt x="2979" y="7060"/>
                  </a:cubicBezTo>
                  <a:cubicBezTo>
                    <a:pt x="2999" y="7064"/>
                    <a:pt x="3018" y="7066"/>
                    <a:pt x="3036" y="7066"/>
                  </a:cubicBezTo>
                  <a:cubicBezTo>
                    <a:pt x="3155" y="7066"/>
                    <a:pt x="3231" y="6984"/>
                    <a:pt x="3283" y="6878"/>
                  </a:cubicBezTo>
                  <a:cubicBezTo>
                    <a:pt x="3314" y="6848"/>
                    <a:pt x="3314" y="6787"/>
                    <a:pt x="3314" y="6726"/>
                  </a:cubicBezTo>
                  <a:cubicBezTo>
                    <a:pt x="3253" y="6392"/>
                    <a:pt x="3314" y="6057"/>
                    <a:pt x="3375" y="5723"/>
                  </a:cubicBezTo>
                  <a:cubicBezTo>
                    <a:pt x="3587" y="3991"/>
                    <a:pt x="3800" y="2288"/>
                    <a:pt x="4013" y="556"/>
                  </a:cubicBezTo>
                  <a:cubicBezTo>
                    <a:pt x="4013" y="434"/>
                    <a:pt x="4043" y="313"/>
                    <a:pt x="4043" y="191"/>
                  </a:cubicBezTo>
                  <a:cubicBezTo>
                    <a:pt x="4043" y="130"/>
                    <a:pt x="3982" y="39"/>
                    <a:pt x="3922" y="9"/>
                  </a:cubicBezTo>
                  <a:cubicBezTo>
                    <a:pt x="3900" y="3"/>
                    <a:pt x="3880"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54;p79">
              <a:extLst>
                <a:ext uri="{FF2B5EF4-FFF2-40B4-BE49-F238E27FC236}">
                  <a16:creationId xmlns:a16="http://schemas.microsoft.com/office/drawing/2014/main" id="{6BE39D4A-2D8E-7ED9-1589-6EA2526614C4}"/>
                </a:ext>
              </a:extLst>
            </p:cNvPr>
            <p:cNvSpPr/>
            <p:nvPr/>
          </p:nvSpPr>
          <p:spPr>
            <a:xfrm>
              <a:off x="14282990" y="2213551"/>
              <a:ext cx="79979" cy="119315"/>
            </a:xfrm>
            <a:custGeom>
              <a:avLst/>
              <a:gdLst/>
              <a:ahLst/>
              <a:cxnLst/>
              <a:rect l="l" t="t" r="r" b="b"/>
              <a:pathLst>
                <a:path w="3983" h="5942" extrusionOk="0">
                  <a:moveTo>
                    <a:pt x="2086" y="481"/>
                  </a:moveTo>
                  <a:cubicBezTo>
                    <a:pt x="2120" y="481"/>
                    <a:pt x="2154" y="483"/>
                    <a:pt x="2189" y="487"/>
                  </a:cubicBezTo>
                  <a:cubicBezTo>
                    <a:pt x="2888" y="487"/>
                    <a:pt x="3344" y="943"/>
                    <a:pt x="3465" y="1703"/>
                  </a:cubicBezTo>
                  <a:cubicBezTo>
                    <a:pt x="3526" y="2189"/>
                    <a:pt x="3496" y="2645"/>
                    <a:pt x="3344" y="3101"/>
                  </a:cubicBezTo>
                  <a:cubicBezTo>
                    <a:pt x="3040" y="3892"/>
                    <a:pt x="2584" y="4591"/>
                    <a:pt x="1976" y="5138"/>
                  </a:cubicBezTo>
                  <a:cubicBezTo>
                    <a:pt x="1717" y="5372"/>
                    <a:pt x="1503" y="5491"/>
                    <a:pt x="1324" y="5491"/>
                  </a:cubicBezTo>
                  <a:cubicBezTo>
                    <a:pt x="1062" y="5491"/>
                    <a:pt x="874" y="5236"/>
                    <a:pt x="730" y="4712"/>
                  </a:cubicBezTo>
                  <a:cubicBezTo>
                    <a:pt x="547" y="4104"/>
                    <a:pt x="426" y="3253"/>
                    <a:pt x="487" y="2220"/>
                  </a:cubicBezTo>
                  <a:cubicBezTo>
                    <a:pt x="487" y="2068"/>
                    <a:pt x="487" y="1916"/>
                    <a:pt x="487" y="1764"/>
                  </a:cubicBezTo>
                  <a:cubicBezTo>
                    <a:pt x="547" y="1581"/>
                    <a:pt x="517" y="1369"/>
                    <a:pt x="699" y="1186"/>
                  </a:cubicBezTo>
                  <a:cubicBezTo>
                    <a:pt x="942" y="943"/>
                    <a:pt x="1094" y="548"/>
                    <a:pt x="1520" y="548"/>
                  </a:cubicBezTo>
                  <a:cubicBezTo>
                    <a:pt x="1702" y="548"/>
                    <a:pt x="1885" y="481"/>
                    <a:pt x="2086" y="481"/>
                  </a:cubicBezTo>
                  <a:close/>
                  <a:moveTo>
                    <a:pt x="2158" y="1"/>
                  </a:moveTo>
                  <a:cubicBezTo>
                    <a:pt x="1824" y="1"/>
                    <a:pt x="1520" y="62"/>
                    <a:pt x="1216" y="153"/>
                  </a:cubicBezTo>
                  <a:cubicBezTo>
                    <a:pt x="821" y="274"/>
                    <a:pt x="365" y="396"/>
                    <a:pt x="365" y="1034"/>
                  </a:cubicBezTo>
                  <a:cubicBezTo>
                    <a:pt x="365" y="1065"/>
                    <a:pt x="365" y="1095"/>
                    <a:pt x="335" y="1095"/>
                  </a:cubicBezTo>
                  <a:cubicBezTo>
                    <a:pt x="0" y="1430"/>
                    <a:pt x="61" y="1855"/>
                    <a:pt x="31" y="2159"/>
                  </a:cubicBezTo>
                  <a:cubicBezTo>
                    <a:pt x="31" y="3040"/>
                    <a:pt x="91" y="3770"/>
                    <a:pt x="213" y="4530"/>
                  </a:cubicBezTo>
                  <a:cubicBezTo>
                    <a:pt x="274" y="4834"/>
                    <a:pt x="365" y="5138"/>
                    <a:pt x="517" y="5411"/>
                  </a:cubicBezTo>
                  <a:cubicBezTo>
                    <a:pt x="716" y="5765"/>
                    <a:pt x="979" y="5942"/>
                    <a:pt x="1307" y="5942"/>
                  </a:cubicBezTo>
                  <a:cubicBezTo>
                    <a:pt x="1430" y="5942"/>
                    <a:pt x="1561" y="5917"/>
                    <a:pt x="1702" y="5867"/>
                  </a:cubicBezTo>
                  <a:cubicBezTo>
                    <a:pt x="1976" y="5746"/>
                    <a:pt x="2219" y="5563"/>
                    <a:pt x="2432" y="5351"/>
                  </a:cubicBezTo>
                  <a:cubicBezTo>
                    <a:pt x="2949" y="4773"/>
                    <a:pt x="3374" y="4165"/>
                    <a:pt x="3678" y="3436"/>
                  </a:cubicBezTo>
                  <a:cubicBezTo>
                    <a:pt x="3891" y="2858"/>
                    <a:pt x="3982" y="2281"/>
                    <a:pt x="3891" y="1673"/>
                  </a:cubicBezTo>
                  <a:cubicBezTo>
                    <a:pt x="3739" y="639"/>
                    <a:pt x="3101" y="31"/>
                    <a:pt x="2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55;p79">
              <a:extLst>
                <a:ext uri="{FF2B5EF4-FFF2-40B4-BE49-F238E27FC236}">
                  <a16:creationId xmlns:a16="http://schemas.microsoft.com/office/drawing/2014/main" id="{4AE53B60-B857-F881-C83B-C851C2EA64D1}"/>
                </a:ext>
              </a:extLst>
            </p:cNvPr>
            <p:cNvSpPr/>
            <p:nvPr/>
          </p:nvSpPr>
          <p:spPr>
            <a:xfrm>
              <a:off x="14221344" y="2338690"/>
              <a:ext cx="46405" cy="50662"/>
            </a:xfrm>
            <a:custGeom>
              <a:avLst/>
              <a:gdLst/>
              <a:ahLst/>
              <a:cxnLst/>
              <a:rect l="l" t="t" r="r" b="b"/>
              <a:pathLst>
                <a:path w="2311" h="2523" extrusionOk="0">
                  <a:moveTo>
                    <a:pt x="608" y="0"/>
                  </a:moveTo>
                  <a:cubicBezTo>
                    <a:pt x="395" y="0"/>
                    <a:pt x="183" y="152"/>
                    <a:pt x="91" y="365"/>
                  </a:cubicBezTo>
                  <a:cubicBezTo>
                    <a:pt x="61" y="547"/>
                    <a:pt x="122" y="699"/>
                    <a:pt x="274" y="760"/>
                  </a:cubicBezTo>
                  <a:cubicBezTo>
                    <a:pt x="456" y="851"/>
                    <a:pt x="456" y="973"/>
                    <a:pt x="335" y="1125"/>
                  </a:cubicBezTo>
                  <a:cubicBezTo>
                    <a:pt x="274" y="1277"/>
                    <a:pt x="183" y="1398"/>
                    <a:pt x="91" y="1520"/>
                  </a:cubicBezTo>
                  <a:cubicBezTo>
                    <a:pt x="0" y="1702"/>
                    <a:pt x="61" y="1915"/>
                    <a:pt x="243" y="1976"/>
                  </a:cubicBezTo>
                  <a:cubicBezTo>
                    <a:pt x="760" y="2219"/>
                    <a:pt x="1338" y="2401"/>
                    <a:pt x="1854" y="2523"/>
                  </a:cubicBezTo>
                  <a:cubicBezTo>
                    <a:pt x="1915" y="2523"/>
                    <a:pt x="1946" y="2523"/>
                    <a:pt x="1976" y="2492"/>
                  </a:cubicBezTo>
                  <a:cubicBezTo>
                    <a:pt x="2158" y="2492"/>
                    <a:pt x="2280" y="2371"/>
                    <a:pt x="2310" y="2158"/>
                  </a:cubicBezTo>
                  <a:cubicBezTo>
                    <a:pt x="2310" y="2026"/>
                    <a:pt x="2218" y="1940"/>
                    <a:pt x="2034" y="1940"/>
                  </a:cubicBezTo>
                  <a:cubicBezTo>
                    <a:pt x="2006" y="1940"/>
                    <a:pt x="1977" y="1941"/>
                    <a:pt x="1946" y="1945"/>
                  </a:cubicBezTo>
                  <a:cubicBezTo>
                    <a:pt x="1871" y="1967"/>
                    <a:pt x="1798" y="1976"/>
                    <a:pt x="1727" y="1976"/>
                  </a:cubicBezTo>
                  <a:cubicBezTo>
                    <a:pt x="1391" y="1976"/>
                    <a:pt x="1086" y="1772"/>
                    <a:pt x="760" y="1672"/>
                  </a:cubicBezTo>
                  <a:cubicBezTo>
                    <a:pt x="669" y="1641"/>
                    <a:pt x="669" y="1520"/>
                    <a:pt x="699" y="1429"/>
                  </a:cubicBezTo>
                  <a:cubicBezTo>
                    <a:pt x="791" y="1246"/>
                    <a:pt x="882" y="1094"/>
                    <a:pt x="942" y="942"/>
                  </a:cubicBezTo>
                  <a:cubicBezTo>
                    <a:pt x="1034" y="730"/>
                    <a:pt x="1034" y="517"/>
                    <a:pt x="973" y="334"/>
                  </a:cubicBezTo>
                  <a:cubicBezTo>
                    <a:pt x="912" y="122"/>
                    <a:pt x="760"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769;p79">
            <a:extLst>
              <a:ext uri="{FF2B5EF4-FFF2-40B4-BE49-F238E27FC236}">
                <a16:creationId xmlns:a16="http://schemas.microsoft.com/office/drawing/2014/main" id="{8791CD1D-4E4E-235A-16B6-25B097F15016}"/>
              </a:ext>
            </a:extLst>
          </p:cNvPr>
          <p:cNvGrpSpPr/>
          <p:nvPr/>
        </p:nvGrpSpPr>
        <p:grpSpPr>
          <a:xfrm>
            <a:off x="7605619" y="3464302"/>
            <a:ext cx="930517" cy="1314719"/>
            <a:chOff x="2440215" y="3902160"/>
            <a:chExt cx="555433" cy="784767"/>
          </a:xfrm>
        </p:grpSpPr>
        <p:sp>
          <p:nvSpPr>
            <p:cNvPr id="14" name="Google Shape;2770;p79">
              <a:extLst>
                <a:ext uri="{FF2B5EF4-FFF2-40B4-BE49-F238E27FC236}">
                  <a16:creationId xmlns:a16="http://schemas.microsoft.com/office/drawing/2014/main" id="{3F4FCF2A-7E0A-A29A-2437-9321C004F592}"/>
                </a:ext>
              </a:extLst>
            </p:cNvPr>
            <p:cNvSpPr/>
            <p:nvPr/>
          </p:nvSpPr>
          <p:spPr>
            <a:xfrm>
              <a:off x="2484170" y="4376010"/>
              <a:ext cx="459591" cy="267205"/>
            </a:xfrm>
            <a:custGeom>
              <a:avLst/>
              <a:gdLst/>
              <a:ahLst/>
              <a:cxnLst/>
              <a:rect l="l" t="t" r="r" b="b"/>
              <a:pathLst>
                <a:path w="22888" h="13307" extrusionOk="0">
                  <a:moveTo>
                    <a:pt x="12503" y="1"/>
                  </a:moveTo>
                  <a:cubicBezTo>
                    <a:pt x="11478" y="1"/>
                    <a:pt x="10457" y="257"/>
                    <a:pt x="9453" y="480"/>
                  </a:cubicBezTo>
                  <a:cubicBezTo>
                    <a:pt x="8754" y="602"/>
                    <a:pt x="8055" y="754"/>
                    <a:pt x="7356" y="784"/>
                  </a:cubicBezTo>
                  <a:cubicBezTo>
                    <a:pt x="7337" y="785"/>
                    <a:pt x="7316" y="786"/>
                    <a:pt x="7295" y="786"/>
                  </a:cubicBezTo>
                  <a:cubicBezTo>
                    <a:pt x="6845" y="786"/>
                    <a:pt x="6020" y="536"/>
                    <a:pt x="5535" y="536"/>
                  </a:cubicBezTo>
                  <a:cubicBezTo>
                    <a:pt x="5437" y="536"/>
                    <a:pt x="5353" y="547"/>
                    <a:pt x="5289" y="571"/>
                  </a:cubicBezTo>
                  <a:cubicBezTo>
                    <a:pt x="4377" y="936"/>
                    <a:pt x="3465" y="4006"/>
                    <a:pt x="3009" y="4918"/>
                  </a:cubicBezTo>
                  <a:cubicBezTo>
                    <a:pt x="2219" y="6498"/>
                    <a:pt x="1429" y="7988"/>
                    <a:pt x="638" y="9356"/>
                  </a:cubicBezTo>
                  <a:cubicBezTo>
                    <a:pt x="334" y="9903"/>
                    <a:pt x="0" y="10480"/>
                    <a:pt x="213" y="11179"/>
                  </a:cubicBezTo>
                  <a:cubicBezTo>
                    <a:pt x="365" y="11757"/>
                    <a:pt x="912" y="12274"/>
                    <a:pt x="1489" y="12577"/>
                  </a:cubicBezTo>
                  <a:cubicBezTo>
                    <a:pt x="2067" y="12851"/>
                    <a:pt x="2644" y="12942"/>
                    <a:pt x="3222" y="13033"/>
                  </a:cubicBezTo>
                  <a:cubicBezTo>
                    <a:pt x="4723" y="13211"/>
                    <a:pt x="6228" y="13307"/>
                    <a:pt x="7726" y="13307"/>
                  </a:cubicBezTo>
                  <a:cubicBezTo>
                    <a:pt x="12114" y="13307"/>
                    <a:pt x="16446" y="12490"/>
                    <a:pt x="20456" y="10541"/>
                  </a:cubicBezTo>
                  <a:cubicBezTo>
                    <a:pt x="21277" y="10176"/>
                    <a:pt x="22158" y="9629"/>
                    <a:pt x="22493" y="8687"/>
                  </a:cubicBezTo>
                  <a:cubicBezTo>
                    <a:pt x="22888" y="7593"/>
                    <a:pt x="22310" y="6590"/>
                    <a:pt x="21672" y="5860"/>
                  </a:cubicBezTo>
                  <a:cubicBezTo>
                    <a:pt x="20578" y="4614"/>
                    <a:pt x="19210" y="3580"/>
                    <a:pt x="17812" y="2517"/>
                  </a:cubicBezTo>
                  <a:cubicBezTo>
                    <a:pt x="16535" y="1514"/>
                    <a:pt x="15198" y="419"/>
                    <a:pt x="13617" y="115"/>
                  </a:cubicBezTo>
                  <a:cubicBezTo>
                    <a:pt x="13246" y="35"/>
                    <a:pt x="12874" y="1"/>
                    <a:pt x="12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71;p79">
              <a:extLst>
                <a:ext uri="{FF2B5EF4-FFF2-40B4-BE49-F238E27FC236}">
                  <a16:creationId xmlns:a16="http://schemas.microsoft.com/office/drawing/2014/main" id="{E7B4F6F7-B61F-0AAE-1CD5-8B8ACC4182A8}"/>
                </a:ext>
              </a:extLst>
            </p:cNvPr>
            <p:cNvSpPr/>
            <p:nvPr/>
          </p:nvSpPr>
          <p:spPr>
            <a:xfrm>
              <a:off x="2572061" y="3913244"/>
              <a:ext cx="109255" cy="157066"/>
            </a:xfrm>
            <a:custGeom>
              <a:avLst/>
              <a:gdLst/>
              <a:ahLst/>
              <a:cxnLst/>
              <a:rect l="l" t="t" r="r" b="b"/>
              <a:pathLst>
                <a:path w="5441" h="7822" extrusionOk="0">
                  <a:moveTo>
                    <a:pt x="3324" y="0"/>
                  </a:moveTo>
                  <a:cubicBezTo>
                    <a:pt x="3187" y="0"/>
                    <a:pt x="3050" y="13"/>
                    <a:pt x="2918" y="30"/>
                  </a:cubicBezTo>
                  <a:cubicBezTo>
                    <a:pt x="2340" y="121"/>
                    <a:pt x="1763" y="213"/>
                    <a:pt x="1155" y="304"/>
                  </a:cubicBezTo>
                  <a:cubicBezTo>
                    <a:pt x="942" y="365"/>
                    <a:pt x="699" y="395"/>
                    <a:pt x="547" y="577"/>
                  </a:cubicBezTo>
                  <a:cubicBezTo>
                    <a:pt x="372" y="724"/>
                    <a:pt x="309" y="1038"/>
                    <a:pt x="439" y="1224"/>
                  </a:cubicBezTo>
                  <a:lnTo>
                    <a:pt x="439" y="1224"/>
                  </a:lnTo>
                  <a:lnTo>
                    <a:pt x="61" y="729"/>
                  </a:lnTo>
                  <a:lnTo>
                    <a:pt x="61" y="729"/>
                  </a:lnTo>
                  <a:cubicBezTo>
                    <a:pt x="0" y="2523"/>
                    <a:pt x="152" y="4286"/>
                    <a:pt x="547" y="5988"/>
                  </a:cubicBezTo>
                  <a:cubicBezTo>
                    <a:pt x="638" y="6505"/>
                    <a:pt x="821" y="7082"/>
                    <a:pt x="1185" y="7416"/>
                  </a:cubicBezTo>
                  <a:cubicBezTo>
                    <a:pt x="1510" y="7741"/>
                    <a:pt x="1942" y="7822"/>
                    <a:pt x="2392" y="7822"/>
                  </a:cubicBezTo>
                  <a:cubicBezTo>
                    <a:pt x="2617" y="7822"/>
                    <a:pt x="2847" y="7801"/>
                    <a:pt x="3070" y="7781"/>
                  </a:cubicBezTo>
                  <a:cubicBezTo>
                    <a:pt x="3496" y="7720"/>
                    <a:pt x="3951" y="7690"/>
                    <a:pt x="4347" y="7508"/>
                  </a:cubicBezTo>
                  <a:cubicBezTo>
                    <a:pt x="4772" y="7356"/>
                    <a:pt x="5137" y="7021"/>
                    <a:pt x="5289" y="6565"/>
                  </a:cubicBezTo>
                  <a:cubicBezTo>
                    <a:pt x="5441" y="6109"/>
                    <a:pt x="5350" y="5593"/>
                    <a:pt x="5258" y="5106"/>
                  </a:cubicBezTo>
                  <a:cubicBezTo>
                    <a:pt x="5046" y="3830"/>
                    <a:pt x="4803" y="2553"/>
                    <a:pt x="4590" y="1276"/>
                  </a:cubicBezTo>
                  <a:cubicBezTo>
                    <a:pt x="4529" y="942"/>
                    <a:pt x="4438" y="608"/>
                    <a:pt x="4225" y="334"/>
                  </a:cubicBezTo>
                  <a:cubicBezTo>
                    <a:pt x="3988" y="75"/>
                    <a:pt x="3658" y="0"/>
                    <a:pt x="3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72;p79">
              <a:extLst>
                <a:ext uri="{FF2B5EF4-FFF2-40B4-BE49-F238E27FC236}">
                  <a16:creationId xmlns:a16="http://schemas.microsoft.com/office/drawing/2014/main" id="{E846B4FA-464A-8F95-232D-7B7822B98688}"/>
                </a:ext>
              </a:extLst>
            </p:cNvPr>
            <p:cNvSpPr/>
            <p:nvPr/>
          </p:nvSpPr>
          <p:spPr>
            <a:xfrm>
              <a:off x="2593406" y="4083524"/>
              <a:ext cx="165439" cy="279955"/>
            </a:xfrm>
            <a:custGeom>
              <a:avLst/>
              <a:gdLst/>
              <a:ahLst/>
              <a:cxnLst/>
              <a:rect l="l" t="t" r="r" b="b"/>
              <a:pathLst>
                <a:path w="8239" h="13942" extrusionOk="0">
                  <a:moveTo>
                    <a:pt x="305" y="0"/>
                  </a:moveTo>
                  <a:lnTo>
                    <a:pt x="1" y="183"/>
                  </a:lnTo>
                  <a:cubicBezTo>
                    <a:pt x="639" y="2401"/>
                    <a:pt x="1277" y="4651"/>
                    <a:pt x="1551" y="6991"/>
                  </a:cubicBezTo>
                  <a:cubicBezTo>
                    <a:pt x="1825" y="9301"/>
                    <a:pt x="1733" y="11733"/>
                    <a:pt x="882" y="13800"/>
                  </a:cubicBezTo>
                  <a:cubicBezTo>
                    <a:pt x="1560" y="13894"/>
                    <a:pt x="2240" y="13941"/>
                    <a:pt x="2918" y="13941"/>
                  </a:cubicBezTo>
                  <a:cubicBezTo>
                    <a:pt x="4430" y="13941"/>
                    <a:pt x="5929" y="13705"/>
                    <a:pt x="7357" y="13222"/>
                  </a:cubicBezTo>
                  <a:cubicBezTo>
                    <a:pt x="7630" y="13131"/>
                    <a:pt x="7934" y="12979"/>
                    <a:pt x="8056" y="12706"/>
                  </a:cubicBezTo>
                  <a:cubicBezTo>
                    <a:pt x="8238" y="12250"/>
                    <a:pt x="7873" y="11733"/>
                    <a:pt x="7569" y="11338"/>
                  </a:cubicBezTo>
                  <a:cubicBezTo>
                    <a:pt x="5229" y="8420"/>
                    <a:pt x="4013" y="4316"/>
                    <a:pt x="4347" y="456"/>
                  </a:cubicBezTo>
                  <a:lnTo>
                    <a:pt x="4347" y="456"/>
                  </a:lnTo>
                  <a:cubicBezTo>
                    <a:pt x="4091" y="473"/>
                    <a:pt x="3835" y="482"/>
                    <a:pt x="3578" y="482"/>
                  </a:cubicBezTo>
                  <a:cubicBezTo>
                    <a:pt x="2469" y="482"/>
                    <a:pt x="1367" y="321"/>
                    <a:pt x="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73;p79">
              <a:extLst>
                <a:ext uri="{FF2B5EF4-FFF2-40B4-BE49-F238E27FC236}">
                  <a16:creationId xmlns:a16="http://schemas.microsoft.com/office/drawing/2014/main" id="{18FF6810-C113-DBA9-94D8-593BCD83EC5C}"/>
                </a:ext>
              </a:extLst>
            </p:cNvPr>
            <p:cNvSpPr/>
            <p:nvPr/>
          </p:nvSpPr>
          <p:spPr>
            <a:xfrm>
              <a:off x="2440215" y="3902160"/>
              <a:ext cx="555433" cy="784767"/>
            </a:xfrm>
            <a:custGeom>
              <a:avLst/>
              <a:gdLst/>
              <a:ahLst/>
              <a:cxnLst/>
              <a:rect l="l" t="t" r="r" b="b"/>
              <a:pathLst>
                <a:path w="27661" h="39082" extrusionOk="0">
                  <a:moveTo>
                    <a:pt x="11217" y="552"/>
                  </a:moveTo>
                  <a:cubicBezTo>
                    <a:pt x="11369" y="552"/>
                    <a:pt x="11521" y="613"/>
                    <a:pt x="11521" y="795"/>
                  </a:cubicBezTo>
                  <a:cubicBezTo>
                    <a:pt x="11581" y="1464"/>
                    <a:pt x="11642" y="2132"/>
                    <a:pt x="11672" y="2771"/>
                  </a:cubicBezTo>
                  <a:cubicBezTo>
                    <a:pt x="11703" y="3014"/>
                    <a:pt x="11581" y="3105"/>
                    <a:pt x="11399" y="3105"/>
                  </a:cubicBezTo>
                  <a:cubicBezTo>
                    <a:pt x="10852" y="3166"/>
                    <a:pt x="10274" y="3227"/>
                    <a:pt x="9727" y="3318"/>
                  </a:cubicBezTo>
                  <a:cubicBezTo>
                    <a:pt x="9727" y="3318"/>
                    <a:pt x="9727" y="3318"/>
                    <a:pt x="9727" y="3287"/>
                  </a:cubicBezTo>
                  <a:cubicBezTo>
                    <a:pt x="9210" y="3379"/>
                    <a:pt x="8663" y="3470"/>
                    <a:pt x="8147" y="3561"/>
                  </a:cubicBezTo>
                  <a:cubicBezTo>
                    <a:pt x="8107" y="3565"/>
                    <a:pt x="8071" y="3568"/>
                    <a:pt x="8038" y="3568"/>
                  </a:cubicBezTo>
                  <a:cubicBezTo>
                    <a:pt x="7846" y="3568"/>
                    <a:pt x="7769" y="3482"/>
                    <a:pt x="7691" y="3196"/>
                  </a:cubicBezTo>
                  <a:cubicBezTo>
                    <a:pt x="7630" y="2984"/>
                    <a:pt x="7569" y="2771"/>
                    <a:pt x="7569" y="2588"/>
                  </a:cubicBezTo>
                  <a:cubicBezTo>
                    <a:pt x="7508" y="2102"/>
                    <a:pt x="7265" y="1646"/>
                    <a:pt x="7387" y="1160"/>
                  </a:cubicBezTo>
                  <a:cubicBezTo>
                    <a:pt x="7751" y="1008"/>
                    <a:pt x="8147" y="856"/>
                    <a:pt x="8511" y="734"/>
                  </a:cubicBezTo>
                  <a:cubicBezTo>
                    <a:pt x="8663" y="704"/>
                    <a:pt x="8815" y="673"/>
                    <a:pt x="8998" y="643"/>
                  </a:cubicBezTo>
                  <a:cubicBezTo>
                    <a:pt x="9727" y="582"/>
                    <a:pt x="10487" y="552"/>
                    <a:pt x="11217" y="552"/>
                  </a:cubicBezTo>
                  <a:close/>
                  <a:moveTo>
                    <a:pt x="6684" y="1258"/>
                  </a:moveTo>
                  <a:cubicBezTo>
                    <a:pt x="6761" y="1258"/>
                    <a:pt x="6817" y="1321"/>
                    <a:pt x="6840" y="1433"/>
                  </a:cubicBezTo>
                  <a:cubicBezTo>
                    <a:pt x="6992" y="2041"/>
                    <a:pt x="7052" y="2680"/>
                    <a:pt x="7265" y="3227"/>
                  </a:cubicBezTo>
                  <a:cubicBezTo>
                    <a:pt x="7265" y="3379"/>
                    <a:pt x="7265" y="3500"/>
                    <a:pt x="7235" y="3622"/>
                  </a:cubicBezTo>
                  <a:cubicBezTo>
                    <a:pt x="7235" y="3652"/>
                    <a:pt x="7174" y="3713"/>
                    <a:pt x="7144" y="3713"/>
                  </a:cubicBezTo>
                  <a:cubicBezTo>
                    <a:pt x="7083" y="3713"/>
                    <a:pt x="7022" y="3713"/>
                    <a:pt x="6992" y="3683"/>
                  </a:cubicBezTo>
                  <a:cubicBezTo>
                    <a:pt x="6961" y="3622"/>
                    <a:pt x="6931" y="3561"/>
                    <a:pt x="6931" y="3500"/>
                  </a:cubicBezTo>
                  <a:cubicBezTo>
                    <a:pt x="6779" y="2832"/>
                    <a:pt x="6627" y="2163"/>
                    <a:pt x="6475" y="1494"/>
                  </a:cubicBezTo>
                  <a:cubicBezTo>
                    <a:pt x="6475" y="1403"/>
                    <a:pt x="6505" y="1312"/>
                    <a:pt x="6596" y="1281"/>
                  </a:cubicBezTo>
                  <a:cubicBezTo>
                    <a:pt x="6628" y="1266"/>
                    <a:pt x="6657" y="1258"/>
                    <a:pt x="6684" y="1258"/>
                  </a:cubicBezTo>
                  <a:close/>
                  <a:moveTo>
                    <a:pt x="12719" y="3526"/>
                  </a:moveTo>
                  <a:cubicBezTo>
                    <a:pt x="12808" y="3526"/>
                    <a:pt x="12902" y="3536"/>
                    <a:pt x="12995" y="3536"/>
                  </a:cubicBezTo>
                  <a:cubicBezTo>
                    <a:pt x="13031" y="3536"/>
                    <a:pt x="13066" y="3535"/>
                    <a:pt x="13101" y="3531"/>
                  </a:cubicBezTo>
                  <a:cubicBezTo>
                    <a:pt x="13375" y="3531"/>
                    <a:pt x="13648" y="3561"/>
                    <a:pt x="13891" y="3591"/>
                  </a:cubicBezTo>
                  <a:cubicBezTo>
                    <a:pt x="14135" y="3622"/>
                    <a:pt x="14256" y="3774"/>
                    <a:pt x="14287" y="4017"/>
                  </a:cubicBezTo>
                  <a:cubicBezTo>
                    <a:pt x="14317" y="4260"/>
                    <a:pt x="14256" y="4443"/>
                    <a:pt x="14074" y="4503"/>
                  </a:cubicBezTo>
                  <a:cubicBezTo>
                    <a:pt x="13770" y="4564"/>
                    <a:pt x="13435" y="4625"/>
                    <a:pt x="13131" y="4686"/>
                  </a:cubicBezTo>
                  <a:cubicBezTo>
                    <a:pt x="12919" y="4746"/>
                    <a:pt x="12828" y="4898"/>
                    <a:pt x="12949" y="5142"/>
                  </a:cubicBezTo>
                  <a:cubicBezTo>
                    <a:pt x="12676" y="5172"/>
                    <a:pt x="12493" y="5324"/>
                    <a:pt x="12524" y="5719"/>
                  </a:cubicBezTo>
                  <a:cubicBezTo>
                    <a:pt x="12554" y="6540"/>
                    <a:pt x="12615" y="7330"/>
                    <a:pt x="12706" y="8151"/>
                  </a:cubicBezTo>
                  <a:cubicBezTo>
                    <a:pt x="12828" y="9032"/>
                    <a:pt x="12858" y="9883"/>
                    <a:pt x="12919" y="10765"/>
                  </a:cubicBezTo>
                  <a:cubicBezTo>
                    <a:pt x="13040" y="12710"/>
                    <a:pt x="13314" y="14655"/>
                    <a:pt x="13709" y="16540"/>
                  </a:cubicBezTo>
                  <a:cubicBezTo>
                    <a:pt x="14043" y="18181"/>
                    <a:pt x="14803" y="19610"/>
                    <a:pt x="15837" y="20826"/>
                  </a:cubicBezTo>
                  <a:cubicBezTo>
                    <a:pt x="16110" y="21160"/>
                    <a:pt x="16414" y="21464"/>
                    <a:pt x="16718" y="21798"/>
                  </a:cubicBezTo>
                  <a:cubicBezTo>
                    <a:pt x="16840" y="21920"/>
                    <a:pt x="16961" y="22102"/>
                    <a:pt x="17083" y="22224"/>
                  </a:cubicBezTo>
                  <a:cubicBezTo>
                    <a:pt x="16992" y="22467"/>
                    <a:pt x="16840" y="22497"/>
                    <a:pt x="16688" y="22558"/>
                  </a:cubicBezTo>
                  <a:cubicBezTo>
                    <a:pt x="13861" y="23318"/>
                    <a:pt x="10973" y="23744"/>
                    <a:pt x="8055" y="23835"/>
                  </a:cubicBezTo>
                  <a:cubicBezTo>
                    <a:pt x="8003" y="23844"/>
                    <a:pt x="7950" y="23850"/>
                    <a:pt x="7897" y="23850"/>
                  </a:cubicBezTo>
                  <a:cubicBezTo>
                    <a:pt x="7767" y="23850"/>
                    <a:pt x="7638" y="23812"/>
                    <a:pt x="7508" y="23683"/>
                  </a:cubicBezTo>
                  <a:cubicBezTo>
                    <a:pt x="7599" y="23349"/>
                    <a:pt x="7751" y="23075"/>
                    <a:pt x="7903" y="22771"/>
                  </a:cubicBezTo>
                  <a:cubicBezTo>
                    <a:pt x="8694" y="21282"/>
                    <a:pt x="9058" y="19640"/>
                    <a:pt x="9089" y="17877"/>
                  </a:cubicBezTo>
                  <a:cubicBezTo>
                    <a:pt x="9089" y="17482"/>
                    <a:pt x="9058" y="17087"/>
                    <a:pt x="8998" y="16722"/>
                  </a:cubicBezTo>
                  <a:cubicBezTo>
                    <a:pt x="8785" y="15294"/>
                    <a:pt x="8572" y="13896"/>
                    <a:pt x="8329" y="12467"/>
                  </a:cubicBezTo>
                  <a:cubicBezTo>
                    <a:pt x="8177" y="11585"/>
                    <a:pt x="7964" y="10704"/>
                    <a:pt x="7751" y="9823"/>
                  </a:cubicBezTo>
                  <a:cubicBezTo>
                    <a:pt x="7599" y="9184"/>
                    <a:pt x="7447" y="8576"/>
                    <a:pt x="7387" y="7938"/>
                  </a:cubicBezTo>
                  <a:cubicBezTo>
                    <a:pt x="7296" y="7360"/>
                    <a:pt x="7083" y="6844"/>
                    <a:pt x="6931" y="6297"/>
                  </a:cubicBezTo>
                  <a:cubicBezTo>
                    <a:pt x="6873" y="6123"/>
                    <a:pt x="6733" y="6115"/>
                    <a:pt x="6615" y="6088"/>
                  </a:cubicBezTo>
                  <a:lnTo>
                    <a:pt x="6615" y="6088"/>
                  </a:lnTo>
                  <a:cubicBezTo>
                    <a:pt x="6512" y="5870"/>
                    <a:pt x="6367" y="5736"/>
                    <a:pt x="6164" y="5736"/>
                  </a:cubicBezTo>
                  <a:cubicBezTo>
                    <a:pt x="6128" y="5736"/>
                    <a:pt x="6090" y="5741"/>
                    <a:pt x="6049" y="5750"/>
                  </a:cubicBezTo>
                  <a:cubicBezTo>
                    <a:pt x="5776" y="5780"/>
                    <a:pt x="5533" y="5810"/>
                    <a:pt x="5259" y="5841"/>
                  </a:cubicBezTo>
                  <a:cubicBezTo>
                    <a:pt x="5016" y="5841"/>
                    <a:pt x="4864" y="5689"/>
                    <a:pt x="4833" y="5415"/>
                  </a:cubicBezTo>
                  <a:cubicBezTo>
                    <a:pt x="4833" y="5233"/>
                    <a:pt x="4864" y="5020"/>
                    <a:pt x="5046" y="4959"/>
                  </a:cubicBezTo>
                  <a:cubicBezTo>
                    <a:pt x="5320" y="4807"/>
                    <a:pt x="5624" y="4716"/>
                    <a:pt x="5928" y="4594"/>
                  </a:cubicBezTo>
                  <a:cubicBezTo>
                    <a:pt x="6101" y="4545"/>
                    <a:pt x="6275" y="4495"/>
                    <a:pt x="6449" y="4495"/>
                  </a:cubicBezTo>
                  <a:cubicBezTo>
                    <a:pt x="6488" y="4495"/>
                    <a:pt x="6527" y="4498"/>
                    <a:pt x="6566" y="4503"/>
                  </a:cubicBezTo>
                  <a:cubicBezTo>
                    <a:pt x="6809" y="4564"/>
                    <a:pt x="6748" y="4929"/>
                    <a:pt x="6840" y="5111"/>
                  </a:cubicBezTo>
                  <a:cubicBezTo>
                    <a:pt x="6900" y="5202"/>
                    <a:pt x="6961" y="5324"/>
                    <a:pt x="7022" y="5385"/>
                  </a:cubicBezTo>
                  <a:cubicBezTo>
                    <a:pt x="7052" y="5415"/>
                    <a:pt x="7144" y="5415"/>
                    <a:pt x="7174" y="5415"/>
                  </a:cubicBezTo>
                  <a:cubicBezTo>
                    <a:pt x="7204" y="5385"/>
                    <a:pt x="7265" y="5324"/>
                    <a:pt x="7265" y="5294"/>
                  </a:cubicBezTo>
                  <a:cubicBezTo>
                    <a:pt x="7265" y="5142"/>
                    <a:pt x="7265" y="4990"/>
                    <a:pt x="7235" y="4838"/>
                  </a:cubicBezTo>
                  <a:cubicBezTo>
                    <a:pt x="7204" y="4382"/>
                    <a:pt x="7204" y="4382"/>
                    <a:pt x="7599" y="4351"/>
                  </a:cubicBezTo>
                  <a:cubicBezTo>
                    <a:pt x="7620" y="4351"/>
                    <a:pt x="7653" y="4365"/>
                    <a:pt x="7692" y="4365"/>
                  </a:cubicBezTo>
                  <a:cubicBezTo>
                    <a:pt x="7711" y="4365"/>
                    <a:pt x="7731" y="4361"/>
                    <a:pt x="7751" y="4351"/>
                  </a:cubicBezTo>
                  <a:cubicBezTo>
                    <a:pt x="8906" y="3774"/>
                    <a:pt x="10183" y="3835"/>
                    <a:pt x="11429" y="3652"/>
                  </a:cubicBezTo>
                  <a:cubicBezTo>
                    <a:pt x="11521" y="3652"/>
                    <a:pt x="11612" y="3683"/>
                    <a:pt x="11764" y="3713"/>
                  </a:cubicBezTo>
                  <a:cubicBezTo>
                    <a:pt x="11794" y="3987"/>
                    <a:pt x="11824" y="4260"/>
                    <a:pt x="11885" y="4534"/>
                  </a:cubicBezTo>
                  <a:cubicBezTo>
                    <a:pt x="11916" y="4594"/>
                    <a:pt x="11976" y="4686"/>
                    <a:pt x="12068" y="4686"/>
                  </a:cubicBezTo>
                  <a:cubicBezTo>
                    <a:pt x="12159" y="4655"/>
                    <a:pt x="12220" y="4625"/>
                    <a:pt x="12250" y="4534"/>
                  </a:cubicBezTo>
                  <a:cubicBezTo>
                    <a:pt x="12250" y="4473"/>
                    <a:pt x="12280" y="4412"/>
                    <a:pt x="12280" y="4351"/>
                  </a:cubicBezTo>
                  <a:cubicBezTo>
                    <a:pt x="12311" y="4139"/>
                    <a:pt x="12189" y="3865"/>
                    <a:pt x="12341" y="3683"/>
                  </a:cubicBezTo>
                  <a:cubicBezTo>
                    <a:pt x="12440" y="3551"/>
                    <a:pt x="12573" y="3526"/>
                    <a:pt x="12719" y="3526"/>
                  </a:cubicBezTo>
                  <a:close/>
                  <a:moveTo>
                    <a:pt x="6579" y="6132"/>
                  </a:moveTo>
                  <a:cubicBezTo>
                    <a:pt x="6485" y="6417"/>
                    <a:pt x="6571" y="6678"/>
                    <a:pt x="6657" y="6965"/>
                  </a:cubicBezTo>
                  <a:cubicBezTo>
                    <a:pt x="6840" y="7604"/>
                    <a:pt x="6961" y="8303"/>
                    <a:pt x="7052" y="8971"/>
                  </a:cubicBezTo>
                  <a:cubicBezTo>
                    <a:pt x="7144" y="9488"/>
                    <a:pt x="7265" y="10005"/>
                    <a:pt x="7387" y="10522"/>
                  </a:cubicBezTo>
                  <a:cubicBezTo>
                    <a:pt x="7539" y="11008"/>
                    <a:pt x="7721" y="11494"/>
                    <a:pt x="7751" y="12011"/>
                  </a:cubicBezTo>
                  <a:cubicBezTo>
                    <a:pt x="7873" y="12892"/>
                    <a:pt x="8025" y="13774"/>
                    <a:pt x="8177" y="14655"/>
                  </a:cubicBezTo>
                  <a:cubicBezTo>
                    <a:pt x="8603" y="16449"/>
                    <a:pt x="8785" y="18272"/>
                    <a:pt x="8390" y="20096"/>
                  </a:cubicBezTo>
                  <a:cubicBezTo>
                    <a:pt x="8238" y="20765"/>
                    <a:pt x="8025" y="21403"/>
                    <a:pt x="7751" y="22011"/>
                  </a:cubicBezTo>
                  <a:cubicBezTo>
                    <a:pt x="7144" y="23257"/>
                    <a:pt x="6536" y="24504"/>
                    <a:pt x="5958" y="25719"/>
                  </a:cubicBezTo>
                  <a:cubicBezTo>
                    <a:pt x="5441" y="26753"/>
                    <a:pt x="4833" y="27665"/>
                    <a:pt x="4256" y="28577"/>
                  </a:cubicBezTo>
                  <a:cubicBezTo>
                    <a:pt x="3496" y="29792"/>
                    <a:pt x="2736" y="30947"/>
                    <a:pt x="1946" y="32042"/>
                  </a:cubicBezTo>
                  <a:cubicBezTo>
                    <a:pt x="1763" y="32498"/>
                    <a:pt x="1551" y="32984"/>
                    <a:pt x="1368" y="33440"/>
                  </a:cubicBezTo>
                  <a:cubicBezTo>
                    <a:pt x="1156" y="34017"/>
                    <a:pt x="1125" y="34625"/>
                    <a:pt x="1247" y="35324"/>
                  </a:cubicBezTo>
                  <a:cubicBezTo>
                    <a:pt x="1399" y="36327"/>
                    <a:pt x="2007" y="36844"/>
                    <a:pt x="2767" y="37239"/>
                  </a:cubicBezTo>
                  <a:cubicBezTo>
                    <a:pt x="3010" y="37331"/>
                    <a:pt x="3253" y="37422"/>
                    <a:pt x="3496" y="37543"/>
                  </a:cubicBezTo>
                  <a:cubicBezTo>
                    <a:pt x="3557" y="37574"/>
                    <a:pt x="3587" y="37695"/>
                    <a:pt x="3618" y="37756"/>
                  </a:cubicBezTo>
                  <a:cubicBezTo>
                    <a:pt x="3648" y="37908"/>
                    <a:pt x="3587" y="37969"/>
                    <a:pt x="3466" y="37969"/>
                  </a:cubicBezTo>
                  <a:cubicBezTo>
                    <a:pt x="2888" y="37878"/>
                    <a:pt x="2311" y="37786"/>
                    <a:pt x="1733" y="37634"/>
                  </a:cubicBezTo>
                  <a:cubicBezTo>
                    <a:pt x="1642" y="37634"/>
                    <a:pt x="1520" y="37513"/>
                    <a:pt x="1460" y="37422"/>
                  </a:cubicBezTo>
                  <a:cubicBezTo>
                    <a:pt x="1156" y="36996"/>
                    <a:pt x="882" y="36571"/>
                    <a:pt x="760" y="36115"/>
                  </a:cubicBezTo>
                  <a:cubicBezTo>
                    <a:pt x="365" y="34443"/>
                    <a:pt x="608" y="33136"/>
                    <a:pt x="1520" y="31981"/>
                  </a:cubicBezTo>
                  <a:cubicBezTo>
                    <a:pt x="1733" y="31403"/>
                    <a:pt x="2128" y="30978"/>
                    <a:pt x="2463" y="30492"/>
                  </a:cubicBezTo>
                  <a:cubicBezTo>
                    <a:pt x="3040" y="29549"/>
                    <a:pt x="3678" y="28637"/>
                    <a:pt x="4256" y="27604"/>
                  </a:cubicBezTo>
                  <a:cubicBezTo>
                    <a:pt x="5593" y="25263"/>
                    <a:pt x="6809" y="22619"/>
                    <a:pt x="7782" y="19792"/>
                  </a:cubicBezTo>
                  <a:cubicBezTo>
                    <a:pt x="8116" y="18850"/>
                    <a:pt x="8207" y="17877"/>
                    <a:pt x="8086" y="16874"/>
                  </a:cubicBezTo>
                  <a:cubicBezTo>
                    <a:pt x="7964" y="16175"/>
                    <a:pt x="7873" y="15446"/>
                    <a:pt x="7782" y="14716"/>
                  </a:cubicBezTo>
                  <a:cubicBezTo>
                    <a:pt x="7660" y="13865"/>
                    <a:pt x="7508" y="12984"/>
                    <a:pt x="7387" y="12102"/>
                  </a:cubicBezTo>
                  <a:cubicBezTo>
                    <a:pt x="7204" y="11646"/>
                    <a:pt x="7174" y="11130"/>
                    <a:pt x="7113" y="10643"/>
                  </a:cubicBezTo>
                  <a:cubicBezTo>
                    <a:pt x="6992" y="10096"/>
                    <a:pt x="6809" y="9579"/>
                    <a:pt x="6748" y="9032"/>
                  </a:cubicBezTo>
                  <a:cubicBezTo>
                    <a:pt x="6596" y="8272"/>
                    <a:pt x="6384" y="7543"/>
                    <a:pt x="6232" y="6783"/>
                  </a:cubicBezTo>
                  <a:cubicBezTo>
                    <a:pt x="6144" y="6343"/>
                    <a:pt x="6141" y="6299"/>
                    <a:pt x="6579" y="6132"/>
                  </a:cubicBezTo>
                  <a:close/>
                  <a:moveTo>
                    <a:pt x="12949" y="5142"/>
                  </a:moveTo>
                  <a:cubicBezTo>
                    <a:pt x="13101" y="5202"/>
                    <a:pt x="13283" y="5202"/>
                    <a:pt x="13314" y="5446"/>
                  </a:cubicBezTo>
                  <a:cubicBezTo>
                    <a:pt x="13344" y="5750"/>
                    <a:pt x="13405" y="6053"/>
                    <a:pt x="13405" y="6327"/>
                  </a:cubicBezTo>
                  <a:cubicBezTo>
                    <a:pt x="13466" y="6905"/>
                    <a:pt x="13466" y="7452"/>
                    <a:pt x="13496" y="8029"/>
                  </a:cubicBezTo>
                  <a:cubicBezTo>
                    <a:pt x="13648" y="8637"/>
                    <a:pt x="13618" y="9215"/>
                    <a:pt x="13679" y="9823"/>
                  </a:cubicBezTo>
                  <a:cubicBezTo>
                    <a:pt x="13739" y="10339"/>
                    <a:pt x="13861" y="10826"/>
                    <a:pt x="13831" y="11312"/>
                  </a:cubicBezTo>
                  <a:cubicBezTo>
                    <a:pt x="13983" y="12315"/>
                    <a:pt x="14104" y="13318"/>
                    <a:pt x="14256" y="14321"/>
                  </a:cubicBezTo>
                  <a:cubicBezTo>
                    <a:pt x="14347" y="14807"/>
                    <a:pt x="14438" y="15324"/>
                    <a:pt x="14530" y="15810"/>
                  </a:cubicBezTo>
                  <a:cubicBezTo>
                    <a:pt x="14682" y="16905"/>
                    <a:pt x="15077" y="17847"/>
                    <a:pt x="15715" y="18698"/>
                  </a:cubicBezTo>
                  <a:cubicBezTo>
                    <a:pt x="16809" y="20157"/>
                    <a:pt x="17964" y="21525"/>
                    <a:pt x="19150" y="22832"/>
                  </a:cubicBezTo>
                  <a:cubicBezTo>
                    <a:pt x="20882" y="24777"/>
                    <a:pt x="22767" y="26358"/>
                    <a:pt x="24530" y="27786"/>
                  </a:cubicBezTo>
                  <a:cubicBezTo>
                    <a:pt x="24773" y="27999"/>
                    <a:pt x="25047" y="28151"/>
                    <a:pt x="25199" y="28425"/>
                  </a:cubicBezTo>
                  <a:cubicBezTo>
                    <a:pt x="26384" y="29215"/>
                    <a:pt x="26992" y="30370"/>
                    <a:pt x="27144" y="31981"/>
                  </a:cubicBezTo>
                  <a:cubicBezTo>
                    <a:pt x="27144" y="32254"/>
                    <a:pt x="27144" y="32528"/>
                    <a:pt x="27083" y="32832"/>
                  </a:cubicBezTo>
                  <a:cubicBezTo>
                    <a:pt x="26901" y="33774"/>
                    <a:pt x="26901" y="33835"/>
                    <a:pt x="26110" y="34230"/>
                  </a:cubicBezTo>
                  <a:cubicBezTo>
                    <a:pt x="25776" y="34413"/>
                    <a:pt x="25411" y="34595"/>
                    <a:pt x="25047" y="34747"/>
                  </a:cubicBezTo>
                  <a:cubicBezTo>
                    <a:pt x="24955" y="34808"/>
                    <a:pt x="24834" y="34838"/>
                    <a:pt x="24743" y="34899"/>
                  </a:cubicBezTo>
                  <a:cubicBezTo>
                    <a:pt x="24469" y="35081"/>
                    <a:pt x="24165" y="35233"/>
                    <a:pt x="23861" y="35324"/>
                  </a:cubicBezTo>
                  <a:cubicBezTo>
                    <a:pt x="21521" y="36479"/>
                    <a:pt x="19059" y="37331"/>
                    <a:pt x="16536" y="37817"/>
                  </a:cubicBezTo>
                  <a:cubicBezTo>
                    <a:pt x="15229" y="38212"/>
                    <a:pt x="13922" y="38394"/>
                    <a:pt x="12554" y="38394"/>
                  </a:cubicBezTo>
                  <a:cubicBezTo>
                    <a:pt x="11827" y="38498"/>
                    <a:pt x="11100" y="38545"/>
                    <a:pt x="10363" y="38545"/>
                  </a:cubicBezTo>
                  <a:cubicBezTo>
                    <a:pt x="10022" y="38545"/>
                    <a:pt x="9678" y="38535"/>
                    <a:pt x="9332" y="38516"/>
                  </a:cubicBezTo>
                  <a:cubicBezTo>
                    <a:pt x="9089" y="38531"/>
                    <a:pt x="8846" y="38546"/>
                    <a:pt x="8603" y="38546"/>
                  </a:cubicBezTo>
                  <a:cubicBezTo>
                    <a:pt x="8359" y="38546"/>
                    <a:pt x="8116" y="38531"/>
                    <a:pt x="7873" y="38486"/>
                  </a:cubicBezTo>
                  <a:cubicBezTo>
                    <a:pt x="6840" y="38394"/>
                    <a:pt x="5837" y="38303"/>
                    <a:pt x="4803" y="38151"/>
                  </a:cubicBezTo>
                  <a:cubicBezTo>
                    <a:pt x="4755" y="38157"/>
                    <a:pt x="4705" y="38159"/>
                    <a:pt x="4655" y="38159"/>
                  </a:cubicBezTo>
                  <a:cubicBezTo>
                    <a:pt x="4423" y="38159"/>
                    <a:pt x="4177" y="38105"/>
                    <a:pt x="3952" y="38030"/>
                  </a:cubicBezTo>
                  <a:cubicBezTo>
                    <a:pt x="3739" y="37969"/>
                    <a:pt x="3648" y="37847"/>
                    <a:pt x="3678" y="37634"/>
                  </a:cubicBezTo>
                  <a:cubicBezTo>
                    <a:pt x="3709" y="37604"/>
                    <a:pt x="3739" y="37574"/>
                    <a:pt x="3770" y="37513"/>
                  </a:cubicBezTo>
                  <a:cubicBezTo>
                    <a:pt x="3800" y="37270"/>
                    <a:pt x="3709" y="37118"/>
                    <a:pt x="3496" y="37027"/>
                  </a:cubicBezTo>
                  <a:cubicBezTo>
                    <a:pt x="3283" y="36966"/>
                    <a:pt x="3070" y="36875"/>
                    <a:pt x="2858" y="36783"/>
                  </a:cubicBezTo>
                  <a:cubicBezTo>
                    <a:pt x="2128" y="36449"/>
                    <a:pt x="1824" y="36084"/>
                    <a:pt x="1672" y="35355"/>
                  </a:cubicBezTo>
                  <a:cubicBezTo>
                    <a:pt x="1581" y="34838"/>
                    <a:pt x="1581" y="34352"/>
                    <a:pt x="1733" y="33896"/>
                  </a:cubicBezTo>
                  <a:cubicBezTo>
                    <a:pt x="1976" y="33166"/>
                    <a:pt x="2250" y="32467"/>
                    <a:pt x="2706" y="31829"/>
                  </a:cubicBezTo>
                  <a:cubicBezTo>
                    <a:pt x="3466" y="30735"/>
                    <a:pt x="4226" y="29519"/>
                    <a:pt x="5016" y="28303"/>
                  </a:cubicBezTo>
                  <a:cubicBezTo>
                    <a:pt x="5715" y="27209"/>
                    <a:pt x="6384" y="26023"/>
                    <a:pt x="6931" y="24747"/>
                  </a:cubicBezTo>
                  <a:cubicBezTo>
                    <a:pt x="7052" y="24443"/>
                    <a:pt x="7235" y="24321"/>
                    <a:pt x="7539" y="24321"/>
                  </a:cubicBezTo>
                  <a:cubicBezTo>
                    <a:pt x="7674" y="24323"/>
                    <a:pt x="7810" y="24324"/>
                    <a:pt x="7945" y="24324"/>
                  </a:cubicBezTo>
                  <a:cubicBezTo>
                    <a:pt x="10272" y="24324"/>
                    <a:pt x="12595" y="24075"/>
                    <a:pt x="14864" y="23501"/>
                  </a:cubicBezTo>
                  <a:cubicBezTo>
                    <a:pt x="15685" y="23318"/>
                    <a:pt x="16536" y="23197"/>
                    <a:pt x="17326" y="22862"/>
                  </a:cubicBezTo>
                  <a:cubicBezTo>
                    <a:pt x="17392" y="22834"/>
                    <a:pt x="17452" y="22820"/>
                    <a:pt x="17508" y="22820"/>
                  </a:cubicBezTo>
                  <a:cubicBezTo>
                    <a:pt x="17633" y="22820"/>
                    <a:pt x="17738" y="22888"/>
                    <a:pt x="17843" y="23014"/>
                  </a:cubicBezTo>
                  <a:cubicBezTo>
                    <a:pt x="18116" y="23349"/>
                    <a:pt x="18420" y="23683"/>
                    <a:pt x="18724" y="24017"/>
                  </a:cubicBezTo>
                  <a:cubicBezTo>
                    <a:pt x="19697" y="25020"/>
                    <a:pt x="20730" y="25871"/>
                    <a:pt x="21733" y="26722"/>
                  </a:cubicBezTo>
                  <a:cubicBezTo>
                    <a:pt x="22524" y="27422"/>
                    <a:pt x="23314" y="28060"/>
                    <a:pt x="24074" y="28668"/>
                  </a:cubicBezTo>
                  <a:cubicBezTo>
                    <a:pt x="24651" y="29124"/>
                    <a:pt x="25107" y="29701"/>
                    <a:pt x="25563" y="30309"/>
                  </a:cubicBezTo>
                  <a:cubicBezTo>
                    <a:pt x="25867" y="30735"/>
                    <a:pt x="26019" y="31251"/>
                    <a:pt x="26050" y="31829"/>
                  </a:cubicBezTo>
                  <a:cubicBezTo>
                    <a:pt x="26110" y="32437"/>
                    <a:pt x="25898" y="32923"/>
                    <a:pt x="25442" y="33349"/>
                  </a:cubicBezTo>
                  <a:cubicBezTo>
                    <a:pt x="25259" y="33531"/>
                    <a:pt x="25047" y="33653"/>
                    <a:pt x="24834" y="33805"/>
                  </a:cubicBezTo>
                  <a:cubicBezTo>
                    <a:pt x="24621" y="33987"/>
                    <a:pt x="24560" y="34200"/>
                    <a:pt x="24682" y="34443"/>
                  </a:cubicBezTo>
                  <a:cubicBezTo>
                    <a:pt x="24773" y="34382"/>
                    <a:pt x="24864" y="34352"/>
                    <a:pt x="24986" y="34321"/>
                  </a:cubicBezTo>
                  <a:cubicBezTo>
                    <a:pt x="25168" y="34139"/>
                    <a:pt x="25381" y="33987"/>
                    <a:pt x="25563" y="33805"/>
                  </a:cubicBezTo>
                  <a:cubicBezTo>
                    <a:pt x="26293" y="33106"/>
                    <a:pt x="26597" y="32437"/>
                    <a:pt x="26475" y="31525"/>
                  </a:cubicBezTo>
                  <a:cubicBezTo>
                    <a:pt x="26384" y="30826"/>
                    <a:pt x="26171" y="30248"/>
                    <a:pt x="25776" y="29762"/>
                  </a:cubicBezTo>
                  <a:cubicBezTo>
                    <a:pt x="25472" y="29367"/>
                    <a:pt x="25138" y="29002"/>
                    <a:pt x="24803" y="28607"/>
                  </a:cubicBezTo>
                  <a:cubicBezTo>
                    <a:pt x="23223" y="27391"/>
                    <a:pt x="21581" y="25993"/>
                    <a:pt x="19910" y="24504"/>
                  </a:cubicBezTo>
                  <a:cubicBezTo>
                    <a:pt x="19606" y="24230"/>
                    <a:pt x="19332" y="23926"/>
                    <a:pt x="19059" y="23622"/>
                  </a:cubicBezTo>
                  <a:cubicBezTo>
                    <a:pt x="18116" y="22649"/>
                    <a:pt x="17205" y="21677"/>
                    <a:pt x="16293" y="20643"/>
                  </a:cubicBezTo>
                  <a:cubicBezTo>
                    <a:pt x="15077" y="19245"/>
                    <a:pt x="14317" y="17604"/>
                    <a:pt x="14013" y="15689"/>
                  </a:cubicBezTo>
                  <a:cubicBezTo>
                    <a:pt x="13952" y="15233"/>
                    <a:pt x="13831" y="14777"/>
                    <a:pt x="13861" y="14321"/>
                  </a:cubicBezTo>
                  <a:cubicBezTo>
                    <a:pt x="13739" y="13348"/>
                    <a:pt x="13587" y="12345"/>
                    <a:pt x="13466" y="11342"/>
                  </a:cubicBezTo>
                  <a:cubicBezTo>
                    <a:pt x="13314" y="10826"/>
                    <a:pt x="13375" y="10309"/>
                    <a:pt x="13344" y="9792"/>
                  </a:cubicBezTo>
                  <a:cubicBezTo>
                    <a:pt x="13253" y="9215"/>
                    <a:pt x="13223" y="8637"/>
                    <a:pt x="13223" y="8060"/>
                  </a:cubicBezTo>
                  <a:cubicBezTo>
                    <a:pt x="13071" y="7452"/>
                    <a:pt x="13040" y="6874"/>
                    <a:pt x="13010" y="6297"/>
                  </a:cubicBezTo>
                  <a:cubicBezTo>
                    <a:pt x="12979" y="5902"/>
                    <a:pt x="12979" y="5506"/>
                    <a:pt x="12949" y="5142"/>
                  </a:cubicBezTo>
                  <a:close/>
                  <a:moveTo>
                    <a:pt x="11454" y="0"/>
                  </a:moveTo>
                  <a:cubicBezTo>
                    <a:pt x="11409" y="0"/>
                    <a:pt x="11360" y="2"/>
                    <a:pt x="11308" y="5"/>
                  </a:cubicBezTo>
                  <a:cubicBezTo>
                    <a:pt x="11156" y="5"/>
                    <a:pt x="11004" y="35"/>
                    <a:pt x="10852" y="35"/>
                  </a:cubicBezTo>
                  <a:cubicBezTo>
                    <a:pt x="10657" y="35"/>
                    <a:pt x="10482" y="74"/>
                    <a:pt x="10311" y="74"/>
                  </a:cubicBezTo>
                  <a:cubicBezTo>
                    <a:pt x="10268" y="74"/>
                    <a:pt x="10226" y="72"/>
                    <a:pt x="10183" y="66"/>
                  </a:cubicBezTo>
                  <a:cubicBezTo>
                    <a:pt x="10072" y="35"/>
                    <a:pt x="9960" y="25"/>
                    <a:pt x="9848" y="25"/>
                  </a:cubicBezTo>
                  <a:cubicBezTo>
                    <a:pt x="9622" y="25"/>
                    <a:pt x="9393" y="66"/>
                    <a:pt x="9150" y="66"/>
                  </a:cubicBezTo>
                  <a:cubicBezTo>
                    <a:pt x="8177" y="126"/>
                    <a:pt x="7296" y="582"/>
                    <a:pt x="6353" y="765"/>
                  </a:cubicBezTo>
                  <a:cubicBezTo>
                    <a:pt x="5958" y="825"/>
                    <a:pt x="5897" y="1069"/>
                    <a:pt x="5988" y="1525"/>
                  </a:cubicBezTo>
                  <a:cubicBezTo>
                    <a:pt x="6140" y="2163"/>
                    <a:pt x="6292" y="2801"/>
                    <a:pt x="6444" y="3439"/>
                  </a:cubicBezTo>
                  <a:cubicBezTo>
                    <a:pt x="6505" y="3774"/>
                    <a:pt x="6444" y="3895"/>
                    <a:pt x="6171" y="3987"/>
                  </a:cubicBezTo>
                  <a:cubicBezTo>
                    <a:pt x="5715" y="4139"/>
                    <a:pt x="5289" y="4260"/>
                    <a:pt x="4864" y="4443"/>
                  </a:cubicBezTo>
                  <a:cubicBezTo>
                    <a:pt x="4529" y="4564"/>
                    <a:pt x="4347" y="4868"/>
                    <a:pt x="4347" y="5294"/>
                  </a:cubicBezTo>
                  <a:cubicBezTo>
                    <a:pt x="4347" y="5810"/>
                    <a:pt x="4499" y="6145"/>
                    <a:pt x="4833" y="6297"/>
                  </a:cubicBezTo>
                  <a:cubicBezTo>
                    <a:pt x="4955" y="6357"/>
                    <a:pt x="5107" y="6388"/>
                    <a:pt x="5229" y="6388"/>
                  </a:cubicBezTo>
                  <a:cubicBezTo>
                    <a:pt x="5266" y="6382"/>
                    <a:pt x="5301" y="6379"/>
                    <a:pt x="5334" y="6379"/>
                  </a:cubicBezTo>
                  <a:cubicBezTo>
                    <a:pt x="5618" y="6379"/>
                    <a:pt x="5721" y="6608"/>
                    <a:pt x="5776" y="6935"/>
                  </a:cubicBezTo>
                  <a:cubicBezTo>
                    <a:pt x="5988" y="8029"/>
                    <a:pt x="6262" y="9093"/>
                    <a:pt x="6475" y="10187"/>
                  </a:cubicBezTo>
                  <a:cubicBezTo>
                    <a:pt x="6931" y="12345"/>
                    <a:pt x="7235" y="14534"/>
                    <a:pt x="7569" y="16722"/>
                  </a:cubicBezTo>
                  <a:cubicBezTo>
                    <a:pt x="7751" y="17817"/>
                    <a:pt x="7630" y="18880"/>
                    <a:pt x="7235" y="19883"/>
                  </a:cubicBezTo>
                  <a:cubicBezTo>
                    <a:pt x="7022" y="20491"/>
                    <a:pt x="6809" y="21069"/>
                    <a:pt x="6566" y="21677"/>
                  </a:cubicBezTo>
                  <a:cubicBezTo>
                    <a:pt x="5381" y="24504"/>
                    <a:pt x="4074" y="27178"/>
                    <a:pt x="2554" y="29397"/>
                  </a:cubicBezTo>
                  <a:cubicBezTo>
                    <a:pt x="1976" y="30248"/>
                    <a:pt x="1429" y="31099"/>
                    <a:pt x="912" y="31920"/>
                  </a:cubicBezTo>
                  <a:cubicBezTo>
                    <a:pt x="274" y="32893"/>
                    <a:pt x="1" y="33957"/>
                    <a:pt x="153" y="35233"/>
                  </a:cubicBezTo>
                  <a:cubicBezTo>
                    <a:pt x="244" y="35993"/>
                    <a:pt x="517" y="36692"/>
                    <a:pt x="973" y="37452"/>
                  </a:cubicBezTo>
                  <a:cubicBezTo>
                    <a:pt x="1247" y="37847"/>
                    <a:pt x="1520" y="38121"/>
                    <a:pt x="1946" y="38182"/>
                  </a:cubicBezTo>
                  <a:cubicBezTo>
                    <a:pt x="2067" y="38182"/>
                    <a:pt x="2219" y="38212"/>
                    <a:pt x="2341" y="38242"/>
                  </a:cubicBezTo>
                  <a:cubicBezTo>
                    <a:pt x="4529" y="38729"/>
                    <a:pt x="6748" y="39002"/>
                    <a:pt x="8967" y="39063"/>
                  </a:cubicBezTo>
                  <a:cubicBezTo>
                    <a:pt x="9352" y="39075"/>
                    <a:pt x="9736" y="39082"/>
                    <a:pt x="10118" y="39082"/>
                  </a:cubicBezTo>
                  <a:cubicBezTo>
                    <a:pt x="11610" y="39082"/>
                    <a:pt x="13091" y="38989"/>
                    <a:pt x="14590" y="38820"/>
                  </a:cubicBezTo>
                  <a:cubicBezTo>
                    <a:pt x="15502" y="38698"/>
                    <a:pt x="16414" y="38455"/>
                    <a:pt x="17326" y="38212"/>
                  </a:cubicBezTo>
                  <a:cubicBezTo>
                    <a:pt x="20396" y="37422"/>
                    <a:pt x="23375" y="36267"/>
                    <a:pt x="26202" y="34717"/>
                  </a:cubicBezTo>
                  <a:cubicBezTo>
                    <a:pt x="26414" y="34595"/>
                    <a:pt x="26627" y="34473"/>
                    <a:pt x="26840" y="34352"/>
                  </a:cubicBezTo>
                  <a:cubicBezTo>
                    <a:pt x="27022" y="34230"/>
                    <a:pt x="27174" y="34017"/>
                    <a:pt x="27265" y="33774"/>
                  </a:cubicBezTo>
                  <a:cubicBezTo>
                    <a:pt x="27478" y="33045"/>
                    <a:pt x="27661" y="32346"/>
                    <a:pt x="27569" y="31707"/>
                  </a:cubicBezTo>
                  <a:cubicBezTo>
                    <a:pt x="27448" y="30522"/>
                    <a:pt x="27083" y="29519"/>
                    <a:pt x="26354" y="28729"/>
                  </a:cubicBezTo>
                  <a:cubicBezTo>
                    <a:pt x="25958" y="28333"/>
                    <a:pt x="25533" y="27969"/>
                    <a:pt x="25107" y="27604"/>
                  </a:cubicBezTo>
                  <a:cubicBezTo>
                    <a:pt x="23344" y="26175"/>
                    <a:pt x="21430" y="24625"/>
                    <a:pt x="19667" y="22680"/>
                  </a:cubicBezTo>
                  <a:cubicBezTo>
                    <a:pt x="18542" y="21434"/>
                    <a:pt x="17417" y="20096"/>
                    <a:pt x="16323" y="18698"/>
                  </a:cubicBezTo>
                  <a:cubicBezTo>
                    <a:pt x="15533" y="17695"/>
                    <a:pt x="15077" y="16570"/>
                    <a:pt x="14894" y="15263"/>
                  </a:cubicBezTo>
                  <a:cubicBezTo>
                    <a:pt x="14469" y="12133"/>
                    <a:pt x="14043" y="9032"/>
                    <a:pt x="13831" y="5902"/>
                  </a:cubicBezTo>
                  <a:cubicBezTo>
                    <a:pt x="13800" y="5415"/>
                    <a:pt x="13800" y="5020"/>
                    <a:pt x="14347" y="4990"/>
                  </a:cubicBezTo>
                  <a:cubicBezTo>
                    <a:pt x="14378" y="4990"/>
                    <a:pt x="14378" y="4959"/>
                    <a:pt x="14408" y="4959"/>
                  </a:cubicBezTo>
                  <a:cubicBezTo>
                    <a:pt x="14773" y="4716"/>
                    <a:pt x="14894" y="4321"/>
                    <a:pt x="14742" y="3835"/>
                  </a:cubicBezTo>
                  <a:cubicBezTo>
                    <a:pt x="14590" y="3348"/>
                    <a:pt x="14378" y="3105"/>
                    <a:pt x="13891" y="3044"/>
                  </a:cubicBezTo>
                  <a:cubicBezTo>
                    <a:pt x="13724" y="3029"/>
                    <a:pt x="13549" y="3029"/>
                    <a:pt x="13375" y="3029"/>
                  </a:cubicBezTo>
                  <a:cubicBezTo>
                    <a:pt x="13200" y="3029"/>
                    <a:pt x="13025" y="3029"/>
                    <a:pt x="12858" y="3014"/>
                  </a:cubicBezTo>
                  <a:cubicBezTo>
                    <a:pt x="12220" y="3014"/>
                    <a:pt x="12220" y="3014"/>
                    <a:pt x="12159" y="2345"/>
                  </a:cubicBezTo>
                  <a:cubicBezTo>
                    <a:pt x="12098" y="1798"/>
                    <a:pt x="12068" y="1251"/>
                    <a:pt x="12037" y="704"/>
                  </a:cubicBezTo>
                  <a:cubicBezTo>
                    <a:pt x="12010" y="151"/>
                    <a:pt x="11907" y="0"/>
                    <a:pt x="1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74;p79">
              <a:extLst>
                <a:ext uri="{FF2B5EF4-FFF2-40B4-BE49-F238E27FC236}">
                  <a16:creationId xmlns:a16="http://schemas.microsoft.com/office/drawing/2014/main" id="{926A3FB4-6FAC-24E3-F665-4D1C1EAD72F2}"/>
                </a:ext>
              </a:extLst>
            </p:cNvPr>
            <p:cNvSpPr/>
            <p:nvPr/>
          </p:nvSpPr>
          <p:spPr>
            <a:xfrm>
              <a:off x="2537302" y="4651670"/>
              <a:ext cx="155620" cy="17791"/>
            </a:xfrm>
            <a:custGeom>
              <a:avLst/>
              <a:gdLst/>
              <a:ahLst/>
              <a:cxnLst/>
              <a:rect l="l" t="t" r="r" b="b"/>
              <a:pathLst>
                <a:path w="7750" h="886" extrusionOk="0">
                  <a:moveTo>
                    <a:pt x="178" y="0"/>
                  </a:moveTo>
                  <a:cubicBezTo>
                    <a:pt x="0" y="0"/>
                    <a:pt x="19" y="131"/>
                    <a:pt x="211" y="460"/>
                  </a:cubicBezTo>
                  <a:cubicBezTo>
                    <a:pt x="637" y="521"/>
                    <a:pt x="1093" y="582"/>
                    <a:pt x="1549" y="612"/>
                  </a:cubicBezTo>
                  <a:cubicBezTo>
                    <a:pt x="1974" y="673"/>
                    <a:pt x="2430" y="704"/>
                    <a:pt x="2886" y="734"/>
                  </a:cubicBezTo>
                  <a:cubicBezTo>
                    <a:pt x="3403" y="734"/>
                    <a:pt x="3919" y="764"/>
                    <a:pt x="4467" y="886"/>
                  </a:cubicBezTo>
                  <a:cubicBezTo>
                    <a:pt x="5561" y="886"/>
                    <a:pt x="6625" y="856"/>
                    <a:pt x="7689" y="764"/>
                  </a:cubicBezTo>
                  <a:cubicBezTo>
                    <a:pt x="7749" y="430"/>
                    <a:pt x="7719" y="308"/>
                    <a:pt x="7537" y="308"/>
                  </a:cubicBezTo>
                  <a:lnTo>
                    <a:pt x="6260" y="308"/>
                  </a:lnTo>
                  <a:cubicBezTo>
                    <a:pt x="5826" y="308"/>
                    <a:pt x="5401" y="328"/>
                    <a:pt x="4976" y="328"/>
                  </a:cubicBezTo>
                  <a:cubicBezTo>
                    <a:pt x="4656" y="328"/>
                    <a:pt x="4336" y="317"/>
                    <a:pt x="4011" y="278"/>
                  </a:cubicBezTo>
                  <a:cubicBezTo>
                    <a:pt x="2734" y="126"/>
                    <a:pt x="1518" y="187"/>
                    <a:pt x="242" y="5"/>
                  </a:cubicBezTo>
                  <a:cubicBezTo>
                    <a:pt x="218" y="2"/>
                    <a:pt x="197"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75;p79">
              <a:extLst>
                <a:ext uri="{FF2B5EF4-FFF2-40B4-BE49-F238E27FC236}">
                  <a16:creationId xmlns:a16="http://schemas.microsoft.com/office/drawing/2014/main" id="{3A0694DB-8899-A0D2-E5D3-B83C3E0E9195}"/>
                </a:ext>
              </a:extLst>
            </p:cNvPr>
            <p:cNvSpPr/>
            <p:nvPr/>
          </p:nvSpPr>
          <p:spPr>
            <a:xfrm>
              <a:off x="2519551" y="4450066"/>
              <a:ext cx="74497" cy="110159"/>
            </a:xfrm>
            <a:custGeom>
              <a:avLst/>
              <a:gdLst/>
              <a:ahLst/>
              <a:cxnLst/>
              <a:rect l="l" t="t" r="r" b="b"/>
              <a:pathLst>
                <a:path w="3710" h="5486" extrusionOk="0">
                  <a:moveTo>
                    <a:pt x="3482" y="0"/>
                  </a:moveTo>
                  <a:cubicBezTo>
                    <a:pt x="3446" y="0"/>
                    <a:pt x="3405" y="14"/>
                    <a:pt x="3405" y="14"/>
                  </a:cubicBezTo>
                  <a:cubicBezTo>
                    <a:pt x="3314" y="105"/>
                    <a:pt x="3253" y="196"/>
                    <a:pt x="3193" y="288"/>
                  </a:cubicBezTo>
                  <a:cubicBezTo>
                    <a:pt x="2919" y="774"/>
                    <a:pt x="2676" y="1260"/>
                    <a:pt x="2372" y="1716"/>
                  </a:cubicBezTo>
                  <a:cubicBezTo>
                    <a:pt x="1642" y="2841"/>
                    <a:pt x="913" y="3905"/>
                    <a:pt x="153" y="4938"/>
                  </a:cubicBezTo>
                  <a:cubicBezTo>
                    <a:pt x="123" y="5029"/>
                    <a:pt x="62" y="5120"/>
                    <a:pt x="31" y="5212"/>
                  </a:cubicBezTo>
                  <a:cubicBezTo>
                    <a:pt x="1" y="5303"/>
                    <a:pt x="123" y="5455"/>
                    <a:pt x="214" y="5485"/>
                  </a:cubicBezTo>
                  <a:cubicBezTo>
                    <a:pt x="396" y="5485"/>
                    <a:pt x="487" y="5364"/>
                    <a:pt x="578" y="5242"/>
                  </a:cubicBezTo>
                  <a:cubicBezTo>
                    <a:pt x="1065" y="4604"/>
                    <a:pt x="1551" y="3905"/>
                    <a:pt x="2007" y="3206"/>
                  </a:cubicBezTo>
                  <a:cubicBezTo>
                    <a:pt x="2493" y="2415"/>
                    <a:pt x="3010" y="1595"/>
                    <a:pt x="3496" y="774"/>
                  </a:cubicBezTo>
                  <a:cubicBezTo>
                    <a:pt x="3588" y="622"/>
                    <a:pt x="3709" y="440"/>
                    <a:pt x="3679" y="227"/>
                  </a:cubicBezTo>
                  <a:cubicBezTo>
                    <a:pt x="3679" y="136"/>
                    <a:pt x="3588" y="75"/>
                    <a:pt x="3527" y="14"/>
                  </a:cubicBezTo>
                  <a:cubicBezTo>
                    <a:pt x="3517" y="4"/>
                    <a:pt x="3500" y="0"/>
                    <a:pt x="3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76;p79">
              <a:extLst>
                <a:ext uri="{FF2B5EF4-FFF2-40B4-BE49-F238E27FC236}">
                  <a16:creationId xmlns:a16="http://schemas.microsoft.com/office/drawing/2014/main" id="{C0F0BF55-4E0D-83A6-465B-EAC6CF3023DB}"/>
                </a:ext>
              </a:extLst>
            </p:cNvPr>
            <p:cNvSpPr/>
            <p:nvPr/>
          </p:nvSpPr>
          <p:spPr>
            <a:xfrm>
              <a:off x="2496981" y="4578518"/>
              <a:ext cx="17711" cy="48614"/>
            </a:xfrm>
            <a:custGeom>
              <a:avLst/>
              <a:gdLst/>
              <a:ahLst/>
              <a:cxnLst/>
              <a:rect l="l" t="t" r="r" b="b"/>
              <a:pathLst>
                <a:path w="882" h="2421" extrusionOk="0">
                  <a:moveTo>
                    <a:pt x="304" y="0"/>
                  </a:moveTo>
                  <a:cubicBezTo>
                    <a:pt x="183" y="0"/>
                    <a:pt x="122" y="61"/>
                    <a:pt x="92" y="152"/>
                  </a:cubicBezTo>
                  <a:cubicBezTo>
                    <a:pt x="31" y="486"/>
                    <a:pt x="0" y="821"/>
                    <a:pt x="61" y="1034"/>
                  </a:cubicBezTo>
                  <a:cubicBezTo>
                    <a:pt x="152" y="1550"/>
                    <a:pt x="183" y="1915"/>
                    <a:pt x="426" y="2249"/>
                  </a:cubicBezTo>
                  <a:cubicBezTo>
                    <a:pt x="497" y="2344"/>
                    <a:pt x="587" y="2421"/>
                    <a:pt x="681" y="2421"/>
                  </a:cubicBezTo>
                  <a:cubicBezTo>
                    <a:pt x="707" y="2421"/>
                    <a:pt x="734" y="2415"/>
                    <a:pt x="760" y="2401"/>
                  </a:cubicBezTo>
                  <a:cubicBezTo>
                    <a:pt x="882" y="2341"/>
                    <a:pt x="882" y="2249"/>
                    <a:pt x="821" y="2128"/>
                  </a:cubicBezTo>
                  <a:cubicBezTo>
                    <a:pt x="517" y="1550"/>
                    <a:pt x="487" y="1034"/>
                    <a:pt x="517" y="486"/>
                  </a:cubicBezTo>
                  <a:cubicBezTo>
                    <a:pt x="547" y="426"/>
                    <a:pt x="547" y="365"/>
                    <a:pt x="547" y="334"/>
                  </a:cubicBezTo>
                  <a:cubicBezTo>
                    <a:pt x="547" y="182"/>
                    <a:pt x="426"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77;p79">
              <a:extLst>
                <a:ext uri="{FF2B5EF4-FFF2-40B4-BE49-F238E27FC236}">
                  <a16:creationId xmlns:a16="http://schemas.microsoft.com/office/drawing/2014/main" id="{3E544C51-17A7-BB8B-7DF0-CA3D1D0B0DCF}"/>
                </a:ext>
              </a:extLst>
            </p:cNvPr>
            <p:cNvSpPr/>
            <p:nvPr/>
          </p:nvSpPr>
          <p:spPr>
            <a:xfrm>
              <a:off x="2711819" y="4649160"/>
              <a:ext cx="38473" cy="14217"/>
            </a:xfrm>
            <a:custGeom>
              <a:avLst/>
              <a:gdLst/>
              <a:ahLst/>
              <a:cxnLst/>
              <a:rect l="l" t="t" r="r" b="b"/>
              <a:pathLst>
                <a:path w="1916" h="708" extrusionOk="0">
                  <a:moveTo>
                    <a:pt x="1624" y="0"/>
                  </a:moveTo>
                  <a:cubicBezTo>
                    <a:pt x="1600" y="0"/>
                    <a:pt x="1575" y="3"/>
                    <a:pt x="1551" y="8"/>
                  </a:cubicBezTo>
                  <a:cubicBezTo>
                    <a:pt x="1186" y="38"/>
                    <a:pt x="821" y="99"/>
                    <a:pt x="457" y="160"/>
                  </a:cubicBezTo>
                  <a:cubicBezTo>
                    <a:pt x="335" y="160"/>
                    <a:pt x="213" y="221"/>
                    <a:pt x="92" y="282"/>
                  </a:cubicBezTo>
                  <a:cubicBezTo>
                    <a:pt x="61" y="312"/>
                    <a:pt x="1" y="433"/>
                    <a:pt x="31" y="494"/>
                  </a:cubicBezTo>
                  <a:cubicBezTo>
                    <a:pt x="31" y="585"/>
                    <a:pt x="122" y="707"/>
                    <a:pt x="183" y="707"/>
                  </a:cubicBezTo>
                  <a:cubicBezTo>
                    <a:pt x="426" y="707"/>
                    <a:pt x="700" y="677"/>
                    <a:pt x="973" y="646"/>
                  </a:cubicBezTo>
                  <a:cubicBezTo>
                    <a:pt x="973" y="646"/>
                    <a:pt x="973" y="646"/>
                    <a:pt x="973" y="616"/>
                  </a:cubicBezTo>
                  <a:cubicBezTo>
                    <a:pt x="1186" y="585"/>
                    <a:pt x="1429" y="555"/>
                    <a:pt x="1672" y="525"/>
                  </a:cubicBezTo>
                  <a:cubicBezTo>
                    <a:pt x="1794" y="494"/>
                    <a:pt x="1916" y="373"/>
                    <a:pt x="1885" y="221"/>
                  </a:cubicBezTo>
                  <a:cubicBezTo>
                    <a:pt x="1860" y="68"/>
                    <a:pt x="1749"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78;p79">
              <a:extLst>
                <a:ext uri="{FF2B5EF4-FFF2-40B4-BE49-F238E27FC236}">
                  <a16:creationId xmlns:a16="http://schemas.microsoft.com/office/drawing/2014/main" id="{A63FAE0F-797E-8B43-BBC9-69C0C4A86EA2}"/>
                </a:ext>
              </a:extLst>
            </p:cNvPr>
            <p:cNvSpPr/>
            <p:nvPr/>
          </p:nvSpPr>
          <p:spPr>
            <a:xfrm>
              <a:off x="2611719" y="4121234"/>
              <a:ext cx="23212" cy="96083"/>
            </a:xfrm>
            <a:custGeom>
              <a:avLst/>
              <a:gdLst/>
              <a:ahLst/>
              <a:cxnLst/>
              <a:rect l="l" t="t" r="r" b="b"/>
              <a:pathLst>
                <a:path w="1156" h="4785" extrusionOk="0">
                  <a:moveTo>
                    <a:pt x="249" y="1"/>
                  </a:moveTo>
                  <a:cubicBezTo>
                    <a:pt x="237" y="1"/>
                    <a:pt x="225" y="3"/>
                    <a:pt x="213" y="7"/>
                  </a:cubicBezTo>
                  <a:cubicBezTo>
                    <a:pt x="153" y="37"/>
                    <a:pt x="92" y="128"/>
                    <a:pt x="62" y="220"/>
                  </a:cubicBezTo>
                  <a:cubicBezTo>
                    <a:pt x="1" y="554"/>
                    <a:pt x="62" y="888"/>
                    <a:pt x="153" y="1192"/>
                  </a:cubicBezTo>
                  <a:cubicBezTo>
                    <a:pt x="365" y="1831"/>
                    <a:pt x="457" y="2499"/>
                    <a:pt x="548" y="3168"/>
                  </a:cubicBezTo>
                  <a:cubicBezTo>
                    <a:pt x="578" y="3320"/>
                    <a:pt x="578" y="3472"/>
                    <a:pt x="609" y="3593"/>
                  </a:cubicBezTo>
                  <a:cubicBezTo>
                    <a:pt x="669" y="3928"/>
                    <a:pt x="700" y="4262"/>
                    <a:pt x="761" y="4597"/>
                  </a:cubicBezTo>
                  <a:cubicBezTo>
                    <a:pt x="761" y="4688"/>
                    <a:pt x="821" y="4779"/>
                    <a:pt x="913" y="4779"/>
                  </a:cubicBezTo>
                  <a:cubicBezTo>
                    <a:pt x="929" y="4783"/>
                    <a:pt x="944" y="4785"/>
                    <a:pt x="957" y="4785"/>
                  </a:cubicBezTo>
                  <a:cubicBezTo>
                    <a:pt x="1050" y="4785"/>
                    <a:pt x="1099" y="4702"/>
                    <a:pt x="1125" y="4597"/>
                  </a:cubicBezTo>
                  <a:cubicBezTo>
                    <a:pt x="1156" y="4414"/>
                    <a:pt x="1156" y="4232"/>
                    <a:pt x="1125" y="4049"/>
                  </a:cubicBezTo>
                  <a:cubicBezTo>
                    <a:pt x="1065" y="3472"/>
                    <a:pt x="1004" y="2894"/>
                    <a:pt x="882" y="2317"/>
                  </a:cubicBezTo>
                  <a:cubicBezTo>
                    <a:pt x="761" y="1618"/>
                    <a:pt x="578" y="919"/>
                    <a:pt x="426" y="189"/>
                  </a:cubicBezTo>
                  <a:cubicBezTo>
                    <a:pt x="400" y="84"/>
                    <a:pt x="328"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79;p79">
              <a:extLst>
                <a:ext uri="{FF2B5EF4-FFF2-40B4-BE49-F238E27FC236}">
                  <a16:creationId xmlns:a16="http://schemas.microsoft.com/office/drawing/2014/main" id="{EEC2148A-E2A5-8A5C-AD3E-F35EB83EF22D}"/>
                </a:ext>
              </a:extLst>
            </p:cNvPr>
            <p:cNvSpPr/>
            <p:nvPr/>
          </p:nvSpPr>
          <p:spPr>
            <a:xfrm>
              <a:off x="2587302" y="4029809"/>
              <a:ext cx="41525" cy="59136"/>
            </a:xfrm>
            <a:custGeom>
              <a:avLst/>
              <a:gdLst/>
              <a:ahLst/>
              <a:cxnLst/>
              <a:rect l="l" t="t" r="r" b="b"/>
              <a:pathLst>
                <a:path w="2068" h="2945" extrusionOk="0">
                  <a:moveTo>
                    <a:pt x="183" y="0"/>
                  </a:moveTo>
                  <a:cubicBezTo>
                    <a:pt x="92" y="31"/>
                    <a:pt x="1" y="122"/>
                    <a:pt x="1" y="183"/>
                  </a:cubicBezTo>
                  <a:cubicBezTo>
                    <a:pt x="31" y="487"/>
                    <a:pt x="62" y="791"/>
                    <a:pt x="92" y="1064"/>
                  </a:cubicBezTo>
                  <a:cubicBezTo>
                    <a:pt x="153" y="1429"/>
                    <a:pt x="214" y="1794"/>
                    <a:pt x="335" y="2128"/>
                  </a:cubicBezTo>
                  <a:cubicBezTo>
                    <a:pt x="515" y="2644"/>
                    <a:pt x="976" y="2945"/>
                    <a:pt x="1449" y="2945"/>
                  </a:cubicBezTo>
                  <a:cubicBezTo>
                    <a:pt x="1617" y="2945"/>
                    <a:pt x="1787" y="2907"/>
                    <a:pt x="1946" y="2827"/>
                  </a:cubicBezTo>
                  <a:cubicBezTo>
                    <a:pt x="2007" y="2827"/>
                    <a:pt x="2068" y="2706"/>
                    <a:pt x="2068" y="2614"/>
                  </a:cubicBezTo>
                  <a:cubicBezTo>
                    <a:pt x="2068" y="2554"/>
                    <a:pt x="1977" y="2432"/>
                    <a:pt x="1916" y="2432"/>
                  </a:cubicBezTo>
                  <a:cubicBezTo>
                    <a:pt x="1840" y="2417"/>
                    <a:pt x="1764" y="2417"/>
                    <a:pt x="1688" y="2417"/>
                  </a:cubicBezTo>
                  <a:cubicBezTo>
                    <a:pt x="1612" y="2417"/>
                    <a:pt x="1536" y="2417"/>
                    <a:pt x="1460" y="2402"/>
                  </a:cubicBezTo>
                  <a:cubicBezTo>
                    <a:pt x="943" y="2341"/>
                    <a:pt x="822" y="2219"/>
                    <a:pt x="700" y="1642"/>
                  </a:cubicBezTo>
                  <a:cubicBezTo>
                    <a:pt x="609" y="1247"/>
                    <a:pt x="548" y="882"/>
                    <a:pt x="457" y="487"/>
                  </a:cubicBezTo>
                  <a:cubicBezTo>
                    <a:pt x="457" y="335"/>
                    <a:pt x="426" y="183"/>
                    <a:pt x="305" y="61"/>
                  </a:cubicBezTo>
                  <a:cubicBezTo>
                    <a:pt x="274" y="31"/>
                    <a:pt x="21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80;p79">
              <a:extLst>
                <a:ext uri="{FF2B5EF4-FFF2-40B4-BE49-F238E27FC236}">
                  <a16:creationId xmlns:a16="http://schemas.microsoft.com/office/drawing/2014/main" id="{BDD2A0BB-8CF5-E7B0-BE92-174D2E34CD8C}"/>
                </a:ext>
              </a:extLst>
            </p:cNvPr>
            <p:cNvSpPr/>
            <p:nvPr/>
          </p:nvSpPr>
          <p:spPr>
            <a:xfrm>
              <a:off x="2660554" y="4016376"/>
              <a:ext cx="31144" cy="65280"/>
            </a:xfrm>
            <a:custGeom>
              <a:avLst/>
              <a:gdLst/>
              <a:ahLst/>
              <a:cxnLst/>
              <a:rect l="l" t="t" r="r" b="b"/>
              <a:pathLst>
                <a:path w="1551" h="3251" extrusionOk="0">
                  <a:moveTo>
                    <a:pt x="1095" y="1"/>
                  </a:moveTo>
                  <a:cubicBezTo>
                    <a:pt x="1003" y="1"/>
                    <a:pt x="912" y="62"/>
                    <a:pt x="912" y="153"/>
                  </a:cubicBezTo>
                  <a:cubicBezTo>
                    <a:pt x="912" y="305"/>
                    <a:pt x="882" y="457"/>
                    <a:pt x="912" y="609"/>
                  </a:cubicBezTo>
                  <a:cubicBezTo>
                    <a:pt x="943" y="1004"/>
                    <a:pt x="1003" y="1429"/>
                    <a:pt x="1034" y="1855"/>
                  </a:cubicBezTo>
                  <a:cubicBezTo>
                    <a:pt x="1095" y="2250"/>
                    <a:pt x="943" y="2493"/>
                    <a:pt x="639" y="2615"/>
                  </a:cubicBezTo>
                  <a:cubicBezTo>
                    <a:pt x="456" y="2676"/>
                    <a:pt x="274" y="2736"/>
                    <a:pt x="122" y="2828"/>
                  </a:cubicBezTo>
                  <a:cubicBezTo>
                    <a:pt x="61" y="2858"/>
                    <a:pt x="0" y="2949"/>
                    <a:pt x="0" y="3040"/>
                  </a:cubicBezTo>
                  <a:cubicBezTo>
                    <a:pt x="0" y="3101"/>
                    <a:pt x="92" y="3192"/>
                    <a:pt x="152" y="3223"/>
                  </a:cubicBezTo>
                  <a:cubicBezTo>
                    <a:pt x="228" y="3242"/>
                    <a:pt x="304" y="3251"/>
                    <a:pt x="380" y="3251"/>
                  </a:cubicBezTo>
                  <a:cubicBezTo>
                    <a:pt x="911" y="3251"/>
                    <a:pt x="1414" y="2805"/>
                    <a:pt x="1520" y="2220"/>
                  </a:cubicBezTo>
                  <a:cubicBezTo>
                    <a:pt x="1551" y="1824"/>
                    <a:pt x="1459" y="1429"/>
                    <a:pt x="1429" y="913"/>
                  </a:cubicBezTo>
                  <a:cubicBezTo>
                    <a:pt x="1368" y="730"/>
                    <a:pt x="1338" y="457"/>
                    <a:pt x="1277" y="153"/>
                  </a:cubicBezTo>
                  <a:cubicBezTo>
                    <a:pt x="1247" y="62"/>
                    <a:pt x="118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81;p79">
              <a:extLst>
                <a:ext uri="{FF2B5EF4-FFF2-40B4-BE49-F238E27FC236}">
                  <a16:creationId xmlns:a16="http://schemas.microsoft.com/office/drawing/2014/main" id="{8B453054-F7A4-B8B0-BA0F-7A991064DDBE}"/>
                </a:ext>
              </a:extLst>
            </p:cNvPr>
            <p:cNvSpPr/>
            <p:nvPr/>
          </p:nvSpPr>
          <p:spPr>
            <a:xfrm>
              <a:off x="2597683" y="4001416"/>
              <a:ext cx="73874" cy="19478"/>
            </a:xfrm>
            <a:custGeom>
              <a:avLst/>
              <a:gdLst/>
              <a:ahLst/>
              <a:cxnLst/>
              <a:rect l="l" t="t" r="r" b="b"/>
              <a:pathLst>
                <a:path w="3679" h="970" extrusionOk="0">
                  <a:moveTo>
                    <a:pt x="3464" y="0"/>
                  </a:moveTo>
                  <a:cubicBezTo>
                    <a:pt x="3434" y="0"/>
                    <a:pt x="3403" y="7"/>
                    <a:pt x="3375" y="16"/>
                  </a:cubicBezTo>
                  <a:cubicBezTo>
                    <a:pt x="2858" y="77"/>
                    <a:pt x="2341" y="138"/>
                    <a:pt x="1855" y="199"/>
                  </a:cubicBezTo>
                  <a:cubicBezTo>
                    <a:pt x="1338" y="259"/>
                    <a:pt x="852" y="351"/>
                    <a:pt x="365" y="442"/>
                  </a:cubicBezTo>
                  <a:cubicBezTo>
                    <a:pt x="244" y="472"/>
                    <a:pt x="153" y="503"/>
                    <a:pt x="61" y="563"/>
                  </a:cubicBezTo>
                  <a:cubicBezTo>
                    <a:pt x="31" y="594"/>
                    <a:pt x="1" y="655"/>
                    <a:pt x="1" y="715"/>
                  </a:cubicBezTo>
                  <a:cubicBezTo>
                    <a:pt x="1" y="776"/>
                    <a:pt x="31" y="837"/>
                    <a:pt x="61" y="867"/>
                  </a:cubicBezTo>
                  <a:cubicBezTo>
                    <a:pt x="153" y="936"/>
                    <a:pt x="261" y="970"/>
                    <a:pt x="361" y="970"/>
                  </a:cubicBezTo>
                  <a:cubicBezTo>
                    <a:pt x="394" y="970"/>
                    <a:pt x="426" y="966"/>
                    <a:pt x="457" y="959"/>
                  </a:cubicBezTo>
                  <a:cubicBezTo>
                    <a:pt x="1399" y="807"/>
                    <a:pt x="2341" y="655"/>
                    <a:pt x="3314" y="533"/>
                  </a:cubicBezTo>
                  <a:cubicBezTo>
                    <a:pt x="3344" y="533"/>
                    <a:pt x="3405" y="503"/>
                    <a:pt x="3435" y="472"/>
                  </a:cubicBezTo>
                  <a:cubicBezTo>
                    <a:pt x="3557" y="411"/>
                    <a:pt x="3679" y="351"/>
                    <a:pt x="3618" y="138"/>
                  </a:cubicBezTo>
                  <a:cubicBezTo>
                    <a:pt x="3597" y="33"/>
                    <a:pt x="3532"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869;p79">
            <a:extLst>
              <a:ext uri="{FF2B5EF4-FFF2-40B4-BE49-F238E27FC236}">
                <a16:creationId xmlns:a16="http://schemas.microsoft.com/office/drawing/2014/main" id="{0A3EAFF6-1EEF-6F4F-6CB7-E6AE07B89D47}"/>
              </a:ext>
            </a:extLst>
          </p:cNvPr>
          <p:cNvGrpSpPr/>
          <p:nvPr/>
        </p:nvGrpSpPr>
        <p:grpSpPr>
          <a:xfrm>
            <a:off x="6471712" y="336281"/>
            <a:ext cx="971428" cy="1112967"/>
            <a:chOff x="6083996" y="3879249"/>
            <a:chExt cx="480976" cy="551055"/>
          </a:xfrm>
        </p:grpSpPr>
        <p:sp>
          <p:nvSpPr>
            <p:cNvPr id="27" name="Google Shape;2870;p79">
              <a:extLst>
                <a:ext uri="{FF2B5EF4-FFF2-40B4-BE49-F238E27FC236}">
                  <a16:creationId xmlns:a16="http://schemas.microsoft.com/office/drawing/2014/main" id="{A0216647-40BE-F5CA-CB1D-B561C013670F}"/>
                </a:ext>
              </a:extLst>
            </p:cNvPr>
            <p:cNvSpPr/>
            <p:nvPr/>
          </p:nvSpPr>
          <p:spPr>
            <a:xfrm>
              <a:off x="6261665" y="4349665"/>
              <a:ext cx="78714" cy="64115"/>
            </a:xfrm>
            <a:custGeom>
              <a:avLst/>
              <a:gdLst/>
              <a:ahLst/>
              <a:cxnLst/>
              <a:rect l="l" t="t" r="r" b="b"/>
              <a:pathLst>
                <a:path w="3920" h="3193" extrusionOk="0">
                  <a:moveTo>
                    <a:pt x="2246" y="0"/>
                  </a:moveTo>
                  <a:cubicBezTo>
                    <a:pt x="2134" y="0"/>
                    <a:pt x="2022" y="10"/>
                    <a:pt x="1913" y="29"/>
                  </a:cubicBezTo>
                  <a:cubicBezTo>
                    <a:pt x="1396" y="120"/>
                    <a:pt x="910" y="394"/>
                    <a:pt x="515" y="759"/>
                  </a:cubicBezTo>
                  <a:cubicBezTo>
                    <a:pt x="272" y="971"/>
                    <a:pt x="59" y="1275"/>
                    <a:pt x="28" y="1610"/>
                  </a:cubicBezTo>
                  <a:cubicBezTo>
                    <a:pt x="0" y="1921"/>
                    <a:pt x="235" y="2285"/>
                    <a:pt x="562" y="2285"/>
                  </a:cubicBezTo>
                  <a:cubicBezTo>
                    <a:pt x="564" y="2285"/>
                    <a:pt x="566" y="2285"/>
                    <a:pt x="568" y="2285"/>
                  </a:cubicBezTo>
                  <a:lnTo>
                    <a:pt x="568" y="2285"/>
                  </a:lnTo>
                  <a:lnTo>
                    <a:pt x="302" y="2309"/>
                  </a:lnTo>
                  <a:cubicBezTo>
                    <a:pt x="651" y="2862"/>
                    <a:pt x="1336" y="3192"/>
                    <a:pt x="2007" y="3192"/>
                  </a:cubicBezTo>
                  <a:cubicBezTo>
                    <a:pt x="2037" y="3192"/>
                    <a:pt x="2066" y="3192"/>
                    <a:pt x="2095" y="3190"/>
                  </a:cubicBezTo>
                  <a:cubicBezTo>
                    <a:pt x="2734" y="3129"/>
                    <a:pt x="3342" y="2765"/>
                    <a:pt x="3646" y="2187"/>
                  </a:cubicBezTo>
                  <a:cubicBezTo>
                    <a:pt x="3919" y="1640"/>
                    <a:pt x="3828" y="880"/>
                    <a:pt x="3372" y="424"/>
                  </a:cubicBezTo>
                  <a:cubicBezTo>
                    <a:pt x="3084" y="137"/>
                    <a:pt x="2664" y="0"/>
                    <a:pt x="2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71;p79">
              <a:extLst>
                <a:ext uri="{FF2B5EF4-FFF2-40B4-BE49-F238E27FC236}">
                  <a16:creationId xmlns:a16="http://schemas.microsoft.com/office/drawing/2014/main" id="{7C2FA1D6-CF3A-12EC-6C56-B5F67C59613A}"/>
                </a:ext>
              </a:extLst>
            </p:cNvPr>
            <p:cNvSpPr/>
            <p:nvPr/>
          </p:nvSpPr>
          <p:spPr>
            <a:xfrm>
              <a:off x="6276263" y="4116415"/>
              <a:ext cx="82408" cy="100782"/>
            </a:xfrm>
            <a:custGeom>
              <a:avLst/>
              <a:gdLst/>
              <a:ahLst/>
              <a:cxnLst/>
              <a:rect l="l" t="t" r="r" b="b"/>
              <a:pathLst>
                <a:path w="4104" h="5019" extrusionOk="0">
                  <a:moveTo>
                    <a:pt x="304" y="4441"/>
                  </a:moveTo>
                  <a:lnTo>
                    <a:pt x="304" y="4441"/>
                  </a:lnTo>
                  <a:cubicBezTo>
                    <a:pt x="309" y="4445"/>
                    <a:pt x="313" y="4448"/>
                    <a:pt x="318" y="4451"/>
                  </a:cubicBezTo>
                  <a:lnTo>
                    <a:pt x="318" y="4451"/>
                  </a:lnTo>
                  <a:lnTo>
                    <a:pt x="304" y="4441"/>
                  </a:lnTo>
                  <a:close/>
                  <a:moveTo>
                    <a:pt x="318" y="4451"/>
                  </a:moveTo>
                  <a:lnTo>
                    <a:pt x="522" y="4607"/>
                  </a:lnTo>
                  <a:lnTo>
                    <a:pt x="522" y="4607"/>
                  </a:lnTo>
                  <a:cubicBezTo>
                    <a:pt x="509" y="4591"/>
                    <a:pt x="496" y="4575"/>
                    <a:pt x="483" y="4559"/>
                  </a:cubicBezTo>
                  <a:lnTo>
                    <a:pt x="483" y="4559"/>
                  </a:lnTo>
                  <a:cubicBezTo>
                    <a:pt x="425" y="4527"/>
                    <a:pt x="370" y="4491"/>
                    <a:pt x="318" y="4451"/>
                  </a:cubicBezTo>
                  <a:close/>
                  <a:moveTo>
                    <a:pt x="2403" y="0"/>
                  </a:moveTo>
                  <a:cubicBezTo>
                    <a:pt x="2372" y="0"/>
                    <a:pt x="2342" y="1"/>
                    <a:pt x="2311" y="4"/>
                  </a:cubicBezTo>
                  <a:cubicBezTo>
                    <a:pt x="1490" y="64"/>
                    <a:pt x="912" y="794"/>
                    <a:pt x="548" y="1523"/>
                  </a:cubicBezTo>
                  <a:cubicBezTo>
                    <a:pt x="244" y="2101"/>
                    <a:pt x="1" y="2770"/>
                    <a:pt x="61" y="3408"/>
                  </a:cubicBezTo>
                  <a:cubicBezTo>
                    <a:pt x="80" y="3823"/>
                    <a:pt x="228" y="4238"/>
                    <a:pt x="483" y="4559"/>
                  </a:cubicBezTo>
                  <a:lnTo>
                    <a:pt x="483" y="4559"/>
                  </a:lnTo>
                  <a:cubicBezTo>
                    <a:pt x="731" y="4698"/>
                    <a:pt x="1019" y="4767"/>
                    <a:pt x="1306" y="4767"/>
                  </a:cubicBezTo>
                  <a:cubicBezTo>
                    <a:pt x="1450" y="4767"/>
                    <a:pt x="1594" y="4750"/>
                    <a:pt x="1733" y="4715"/>
                  </a:cubicBezTo>
                  <a:cubicBezTo>
                    <a:pt x="2219" y="4593"/>
                    <a:pt x="2645" y="4289"/>
                    <a:pt x="3010" y="3955"/>
                  </a:cubicBezTo>
                  <a:cubicBezTo>
                    <a:pt x="3648" y="3347"/>
                    <a:pt x="4104" y="2496"/>
                    <a:pt x="4013" y="1645"/>
                  </a:cubicBezTo>
                  <a:cubicBezTo>
                    <a:pt x="3954" y="794"/>
                    <a:pt x="3245" y="0"/>
                    <a:pt x="2403" y="0"/>
                  </a:cubicBezTo>
                  <a:close/>
                  <a:moveTo>
                    <a:pt x="522" y="4607"/>
                  </a:moveTo>
                  <a:cubicBezTo>
                    <a:pt x="671" y="4781"/>
                    <a:pt x="853" y="4924"/>
                    <a:pt x="1064" y="5019"/>
                  </a:cubicBezTo>
                  <a:lnTo>
                    <a:pt x="522" y="460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72;p79">
              <a:extLst>
                <a:ext uri="{FF2B5EF4-FFF2-40B4-BE49-F238E27FC236}">
                  <a16:creationId xmlns:a16="http://schemas.microsoft.com/office/drawing/2014/main" id="{B0468F47-E1AC-1A72-4D64-8B4C1FCFE6DB}"/>
                </a:ext>
              </a:extLst>
            </p:cNvPr>
            <p:cNvSpPr/>
            <p:nvPr/>
          </p:nvSpPr>
          <p:spPr>
            <a:xfrm>
              <a:off x="6101084" y="4199888"/>
              <a:ext cx="49999" cy="47690"/>
            </a:xfrm>
            <a:custGeom>
              <a:avLst/>
              <a:gdLst/>
              <a:ahLst/>
              <a:cxnLst/>
              <a:rect l="l" t="t" r="r" b="b"/>
              <a:pathLst>
                <a:path w="2490" h="2375" extrusionOk="0">
                  <a:moveTo>
                    <a:pt x="1267" y="1"/>
                  </a:moveTo>
                  <a:cubicBezTo>
                    <a:pt x="1168" y="1"/>
                    <a:pt x="1070" y="14"/>
                    <a:pt x="974" y="41"/>
                  </a:cubicBezTo>
                  <a:cubicBezTo>
                    <a:pt x="366" y="224"/>
                    <a:pt x="1" y="1014"/>
                    <a:pt x="244" y="1622"/>
                  </a:cubicBezTo>
                  <a:cubicBezTo>
                    <a:pt x="430" y="2087"/>
                    <a:pt x="919" y="2374"/>
                    <a:pt x="1411" y="2374"/>
                  </a:cubicBezTo>
                  <a:cubicBezTo>
                    <a:pt x="1562" y="2374"/>
                    <a:pt x="1713" y="2347"/>
                    <a:pt x="1855" y="2290"/>
                  </a:cubicBezTo>
                  <a:lnTo>
                    <a:pt x="1247" y="2169"/>
                  </a:lnTo>
                  <a:lnTo>
                    <a:pt x="1247" y="2169"/>
                  </a:lnTo>
                  <a:cubicBezTo>
                    <a:pt x="1288" y="2175"/>
                    <a:pt x="1329" y="2178"/>
                    <a:pt x="1370" y="2178"/>
                  </a:cubicBezTo>
                  <a:cubicBezTo>
                    <a:pt x="1961" y="2178"/>
                    <a:pt x="2489" y="1579"/>
                    <a:pt x="2433" y="953"/>
                  </a:cubicBezTo>
                  <a:cubicBezTo>
                    <a:pt x="2355" y="411"/>
                    <a:pt x="1818" y="1"/>
                    <a:pt x="1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73;p79">
              <a:extLst>
                <a:ext uri="{FF2B5EF4-FFF2-40B4-BE49-F238E27FC236}">
                  <a16:creationId xmlns:a16="http://schemas.microsoft.com/office/drawing/2014/main" id="{AC130258-14F9-FA65-56D5-D8DC33263EF8}"/>
                </a:ext>
              </a:extLst>
            </p:cNvPr>
            <p:cNvSpPr/>
            <p:nvPr/>
          </p:nvSpPr>
          <p:spPr>
            <a:xfrm>
              <a:off x="6444113" y="3991978"/>
              <a:ext cx="82408" cy="68955"/>
            </a:xfrm>
            <a:custGeom>
              <a:avLst/>
              <a:gdLst/>
              <a:ahLst/>
              <a:cxnLst/>
              <a:rect l="l" t="t" r="r" b="b"/>
              <a:pathLst>
                <a:path w="4104" h="3434" extrusionOk="0">
                  <a:moveTo>
                    <a:pt x="2016" y="0"/>
                  </a:moveTo>
                  <a:cubicBezTo>
                    <a:pt x="1827" y="0"/>
                    <a:pt x="1639" y="29"/>
                    <a:pt x="1459" y="91"/>
                  </a:cubicBezTo>
                  <a:cubicBezTo>
                    <a:pt x="578" y="365"/>
                    <a:pt x="0" y="1337"/>
                    <a:pt x="92" y="2249"/>
                  </a:cubicBezTo>
                  <a:lnTo>
                    <a:pt x="730" y="2006"/>
                  </a:lnTo>
                  <a:cubicBezTo>
                    <a:pt x="782" y="2808"/>
                    <a:pt x="1560" y="3434"/>
                    <a:pt x="2334" y="3434"/>
                  </a:cubicBezTo>
                  <a:cubicBezTo>
                    <a:pt x="2469" y="3434"/>
                    <a:pt x="2605" y="3415"/>
                    <a:pt x="2736" y="3374"/>
                  </a:cubicBezTo>
                  <a:cubicBezTo>
                    <a:pt x="3617" y="3100"/>
                    <a:pt x="4104" y="1976"/>
                    <a:pt x="3769" y="1125"/>
                  </a:cubicBezTo>
                  <a:cubicBezTo>
                    <a:pt x="3503" y="447"/>
                    <a:pt x="2755" y="0"/>
                    <a:pt x="2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4;p79">
              <a:extLst>
                <a:ext uri="{FF2B5EF4-FFF2-40B4-BE49-F238E27FC236}">
                  <a16:creationId xmlns:a16="http://schemas.microsoft.com/office/drawing/2014/main" id="{0B726897-A1EA-EFD4-A984-C186CF4DCA9F}"/>
                </a:ext>
              </a:extLst>
            </p:cNvPr>
            <p:cNvSpPr/>
            <p:nvPr/>
          </p:nvSpPr>
          <p:spPr>
            <a:xfrm>
              <a:off x="6255520" y="3898385"/>
              <a:ext cx="75702" cy="68352"/>
            </a:xfrm>
            <a:custGeom>
              <a:avLst/>
              <a:gdLst/>
              <a:ahLst/>
              <a:cxnLst/>
              <a:rect l="l" t="t" r="r" b="b"/>
              <a:pathLst>
                <a:path w="3770" h="3404" extrusionOk="0">
                  <a:moveTo>
                    <a:pt x="1987" y="0"/>
                  </a:moveTo>
                  <a:cubicBezTo>
                    <a:pt x="1445" y="0"/>
                    <a:pt x="890" y="241"/>
                    <a:pt x="547" y="649"/>
                  </a:cubicBezTo>
                  <a:cubicBezTo>
                    <a:pt x="61" y="1257"/>
                    <a:pt x="0" y="2199"/>
                    <a:pt x="456" y="2837"/>
                  </a:cubicBezTo>
                  <a:lnTo>
                    <a:pt x="760" y="2564"/>
                  </a:lnTo>
                  <a:cubicBezTo>
                    <a:pt x="1033" y="3085"/>
                    <a:pt x="1610" y="3403"/>
                    <a:pt x="2177" y="3403"/>
                  </a:cubicBezTo>
                  <a:cubicBezTo>
                    <a:pt x="2304" y="3403"/>
                    <a:pt x="2431" y="3387"/>
                    <a:pt x="2553" y="3354"/>
                  </a:cubicBezTo>
                  <a:cubicBezTo>
                    <a:pt x="3252" y="3172"/>
                    <a:pt x="3739" y="2503"/>
                    <a:pt x="3769" y="1773"/>
                  </a:cubicBezTo>
                  <a:cubicBezTo>
                    <a:pt x="3769" y="1074"/>
                    <a:pt x="3313" y="375"/>
                    <a:pt x="2645" y="132"/>
                  </a:cubicBezTo>
                  <a:cubicBezTo>
                    <a:pt x="2439" y="42"/>
                    <a:pt x="2214"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5;p79">
              <a:extLst>
                <a:ext uri="{FF2B5EF4-FFF2-40B4-BE49-F238E27FC236}">
                  <a16:creationId xmlns:a16="http://schemas.microsoft.com/office/drawing/2014/main" id="{1646342F-AE28-8BF0-985B-D6FE30A9ECF9}"/>
                </a:ext>
              </a:extLst>
            </p:cNvPr>
            <p:cNvSpPr/>
            <p:nvPr/>
          </p:nvSpPr>
          <p:spPr>
            <a:xfrm>
              <a:off x="6459374" y="4288039"/>
              <a:ext cx="89115" cy="77469"/>
            </a:xfrm>
            <a:custGeom>
              <a:avLst/>
              <a:gdLst/>
              <a:ahLst/>
              <a:cxnLst/>
              <a:rect l="l" t="t" r="r" b="b"/>
              <a:pathLst>
                <a:path w="4438" h="3858" extrusionOk="0">
                  <a:moveTo>
                    <a:pt x="2282" y="1"/>
                  </a:moveTo>
                  <a:cubicBezTo>
                    <a:pt x="1472" y="1"/>
                    <a:pt x="638" y="501"/>
                    <a:pt x="365" y="1274"/>
                  </a:cubicBezTo>
                  <a:cubicBezTo>
                    <a:pt x="0" y="2338"/>
                    <a:pt x="699" y="3615"/>
                    <a:pt x="1763" y="3858"/>
                  </a:cubicBezTo>
                  <a:lnTo>
                    <a:pt x="1432" y="3633"/>
                  </a:lnTo>
                  <a:lnTo>
                    <a:pt x="1432" y="3633"/>
                  </a:lnTo>
                  <a:cubicBezTo>
                    <a:pt x="1676" y="3740"/>
                    <a:pt x="1942" y="3792"/>
                    <a:pt x="2210" y="3792"/>
                  </a:cubicBezTo>
                  <a:cubicBezTo>
                    <a:pt x="2823" y="3792"/>
                    <a:pt x="3441" y="3519"/>
                    <a:pt x="3800" y="3007"/>
                  </a:cubicBezTo>
                  <a:cubicBezTo>
                    <a:pt x="4438" y="2125"/>
                    <a:pt x="4073" y="697"/>
                    <a:pt x="3070" y="180"/>
                  </a:cubicBezTo>
                  <a:cubicBezTo>
                    <a:pt x="2825" y="58"/>
                    <a:pt x="2555" y="1"/>
                    <a:pt x="2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6;p79">
              <a:extLst>
                <a:ext uri="{FF2B5EF4-FFF2-40B4-BE49-F238E27FC236}">
                  <a16:creationId xmlns:a16="http://schemas.microsoft.com/office/drawing/2014/main" id="{D486A953-08FD-9311-E4FD-1E1B30E82C58}"/>
                </a:ext>
              </a:extLst>
            </p:cNvPr>
            <p:cNvSpPr/>
            <p:nvPr/>
          </p:nvSpPr>
          <p:spPr>
            <a:xfrm>
              <a:off x="6083996" y="3879249"/>
              <a:ext cx="480976" cy="551055"/>
            </a:xfrm>
            <a:custGeom>
              <a:avLst/>
              <a:gdLst/>
              <a:ahLst/>
              <a:cxnLst/>
              <a:rect l="l" t="t" r="r" b="b"/>
              <a:pathLst>
                <a:path w="23953" h="27443" extrusionOk="0">
                  <a:moveTo>
                    <a:pt x="10803" y="462"/>
                  </a:moveTo>
                  <a:cubicBezTo>
                    <a:pt x="11757" y="462"/>
                    <a:pt x="12711" y="1071"/>
                    <a:pt x="13101" y="1936"/>
                  </a:cubicBezTo>
                  <a:cubicBezTo>
                    <a:pt x="13284" y="2331"/>
                    <a:pt x="13314" y="2757"/>
                    <a:pt x="13193" y="3182"/>
                  </a:cubicBezTo>
                  <a:cubicBezTo>
                    <a:pt x="12828" y="4155"/>
                    <a:pt x="12129" y="4763"/>
                    <a:pt x="11126" y="5067"/>
                  </a:cubicBezTo>
                  <a:cubicBezTo>
                    <a:pt x="11037" y="5093"/>
                    <a:pt x="10943" y="5107"/>
                    <a:pt x="10849" y="5107"/>
                  </a:cubicBezTo>
                  <a:cubicBezTo>
                    <a:pt x="10619" y="5107"/>
                    <a:pt x="10386" y="5026"/>
                    <a:pt x="10214" y="4854"/>
                  </a:cubicBezTo>
                  <a:cubicBezTo>
                    <a:pt x="10183" y="4824"/>
                    <a:pt x="10214" y="4793"/>
                    <a:pt x="10214" y="4763"/>
                  </a:cubicBezTo>
                  <a:lnTo>
                    <a:pt x="10214" y="4763"/>
                  </a:lnTo>
                  <a:cubicBezTo>
                    <a:pt x="10183" y="4824"/>
                    <a:pt x="10153" y="4884"/>
                    <a:pt x="10123" y="4884"/>
                  </a:cubicBezTo>
                  <a:cubicBezTo>
                    <a:pt x="10077" y="4887"/>
                    <a:pt x="10031" y="4888"/>
                    <a:pt x="9987" y="4888"/>
                  </a:cubicBezTo>
                  <a:cubicBezTo>
                    <a:pt x="9380" y="4888"/>
                    <a:pt x="8882" y="4689"/>
                    <a:pt x="8542" y="4094"/>
                  </a:cubicBezTo>
                  <a:cubicBezTo>
                    <a:pt x="7843" y="2878"/>
                    <a:pt x="8117" y="1480"/>
                    <a:pt x="9424" y="842"/>
                  </a:cubicBezTo>
                  <a:cubicBezTo>
                    <a:pt x="9788" y="659"/>
                    <a:pt x="10153" y="507"/>
                    <a:pt x="10548" y="477"/>
                  </a:cubicBezTo>
                  <a:cubicBezTo>
                    <a:pt x="10633" y="467"/>
                    <a:pt x="10718" y="462"/>
                    <a:pt x="10803" y="462"/>
                  </a:cubicBezTo>
                  <a:close/>
                  <a:moveTo>
                    <a:pt x="19818" y="4918"/>
                  </a:moveTo>
                  <a:cubicBezTo>
                    <a:pt x="20137" y="4918"/>
                    <a:pt x="20460" y="4972"/>
                    <a:pt x="20792" y="5067"/>
                  </a:cubicBezTo>
                  <a:cubicBezTo>
                    <a:pt x="20883" y="5097"/>
                    <a:pt x="20974" y="5158"/>
                    <a:pt x="20913" y="5280"/>
                  </a:cubicBezTo>
                  <a:cubicBezTo>
                    <a:pt x="20944" y="5249"/>
                    <a:pt x="20974" y="5188"/>
                    <a:pt x="21004" y="5188"/>
                  </a:cubicBezTo>
                  <a:cubicBezTo>
                    <a:pt x="21703" y="5280"/>
                    <a:pt x="22159" y="5735"/>
                    <a:pt x="22251" y="6374"/>
                  </a:cubicBezTo>
                  <a:cubicBezTo>
                    <a:pt x="22281" y="6647"/>
                    <a:pt x="22281" y="6921"/>
                    <a:pt x="22251" y="7164"/>
                  </a:cubicBezTo>
                  <a:cubicBezTo>
                    <a:pt x="22159" y="8714"/>
                    <a:pt x="21217" y="9444"/>
                    <a:pt x="19576" y="9505"/>
                  </a:cubicBezTo>
                  <a:cubicBezTo>
                    <a:pt x="19333" y="9505"/>
                    <a:pt x="19089" y="9444"/>
                    <a:pt x="18877" y="9413"/>
                  </a:cubicBezTo>
                  <a:cubicBezTo>
                    <a:pt x="18147" y="9231"/>
                    <a:pt x="17661" y="8805"/>
                    <a:pt x="17448" y="8076"/>
                  </a:cubicBezTo>
                  <a:cubicBezTo>
                    <a:pt x="17418" y="7924"/>
                    <a:pt x="17387" y="7772"/>
                    <a:pt x="17357" y="7620"/>
                  </a:cubicBezTo>
                  <a:cubicBezTo>
                    <a:pt x="17174" y="6495"/>
                    <a:pt x="17630" y="5553"/>
                    <a:pt x="18937" y="5067"/>
                  </a:cubicBezTo>
                  <a:cubicBezTo>
                    <a:pt x="19230" y="4964"/>
                    <a:pt x="19522" y="4918"/>
                    <a:pt x="19818" y="4918"/>
                  </a:cubicBezTo>
                  <a:close/>
                  <a:moveTo>
                    <a:pt x="11850" y="11545"/>
                  </a:moveTo>
                  <a:cubicBezTo>
                    <a:pt x="12145" y="11545"/>
                    <a:pt x="12441" y="11629"/>
                    <a:pt x="12737" y="11784"/>
                  </a:cubicBezTo>
                  <a:cubicBezTo>
                    <a:pt x="14044" y="12423"/>
                    <a:pt x="14743" y="13882"/>
                    <a:pt x="14408" y="15249"/>
                  </a:cubicBezTo>
                  <a:cubicBezTo>
                    <a:pt x="14226" y="16100"/>
                    <a:pt x="13801" y="16830"/>
                    <a:pt x="13132" y="17377"/>
                  </a:cubicBezTo>
                  <a:cubicBezTo>
                    <a:pt x="12813" y="17653"/>
                    <a:pt x="12435" y="17781"/>
                    <a:pt x="12039" y="17781"/>
                  </a:cubicBezTo>
                  <a:cubicBezTo>
                    <a:pt x="11869" y="17781"/>
                    <a:pt x="11695" y="17757"/>
                    <a:pt x="11521" y="17711"/>
                  </a:cubicBezTo>
                  <a:cubicBezTo>
                    <a:pt x="10487" y="17407"/>
                    <a:pt x="9697" y="16769"/>
                    <a:pt x="9302" y="15918"/>
                  </a:cubicBezTo>
                  <a:cubicBezTo>
                    <a:pt x="8876" y="14733"/>
                    <a:pt x="9089" y="13790"/>
                    <a:pt x="9728" y="12909"/>
                  </a:cubicBezTo>
                  <a:cubicBezTo>
                    <a:pt x="10062" y="12423"/>
                    <a:pt x="10518" y="12058"/>
                    <a:pt x="11004" y="11784"/>
                  </a:cubicBezTo>
                  <a:cubicBezTo>
                    <a:pt x="11286" y="11621"/>
                    <a:pt x="11568" y="11545"/>
                    <a:pt x="11850" y="11545"/>
                  </a:cubicBezTo>
                  <a:close/>
                  <a:moveTo>
                    <a:pt x="2160" y="15411"/>
                  </a:moveTo>
                  <a:cubicBezTo>
                    <a:pt x="2233" y="15411"/>
                    <a:pt x="2304" y="15417"/>
                    <a:pt x="2372" y="15432"/>
                  </a:cubicBezTo>
                  <a:cubicBezTo>
                    <a:pt x="3071" y="15553"/>
                    <a:pt x="3679" y="15857"/>
                    <a:pt x="3892" y="16617"/>
                  </a:cubicBezTo>
                  <a:cubicBezTo>
                    <a:pt x="3919" y="16726"/>
                    <a:pt x="3897" y="16835"/>
                    <a:pt x="3762" y="16835"/>
                  </a:cubicBezTo>
                  <a:cubicBezTo>
                    <a:pt x="3746" y="16835"/>
                    <a:pt x="3728" y="16833"/>
                    <a:pt x="3709" y="16830"/>
                  </a:cubicBezTo>
                  <a:cubicBezTo>
                    <a:pt x="3675" y="16823"/>
                    <a:pt x="3644" y="16819"/>
                    <a:pt x="3615" y="16819"/>
                  </a:cubicBezTo>
                  <a:cubicBezTo>
                    <a:pt x="3516" y="16819"/>
                    <a:pt x="3446" y="16864"/>
                    <a:pt x="3375" y="16982"/>
                  </a:cubicBezTo>
                  <a:cubicBezTo>
                    <a:pt x="3344" y="17043"/>
                    <a:pt x="3284" y="17103"/>
                    <a:pt x="3253" y="17164"/>
                  </a:cubicBezTo>
                  <a:cubicBezTo>
                    <a:pt x="3004" y="17459"/>
                    <a:pt x="2737" y="17720"/>
                    <a:pt x="2379" y="17720"/>
                  </a:cubicBezTo>
                  <a:cubicBezTo>
                    <a:pt x="2256" y="17720"/>
                    <a:pt x="2123" y="17690"/>
                    <a:pt x="1977" y="17620"/>
                  </a:cubicBezTo>
                  <a:cubicBezTo>
                    <a:pt x="1961" y="17613"/>
                    <a:pt x="1944" y="17609"/>
                    <a:pt x="1927" y="17609"/>
                  </a:cubicBezTo>
                  <a:cubicBezTo>
                    <a:pt x="1874" y="17609"/>
                    <a:pt x="1817" y="17643"/>
                    <a:pt x="1794" y="17711"/>
                  </a:cubicBezTo>
                  <a:cubicBezTo>
                    <a:pt x="1794" y="17803"/>
                    <a:pt x="1794" y="17863"/>
                    <a:pt x="1825" y="17924"/>
                  </a:cubicBezTo>
                  <a:cubicBezTo>
                    <a:pt x="1885" y="18076"/>
                    <a:pt x="2007" y="18137"/>
                    <a:pt x="2129" y="18137"/>
                  </a:cubicBezTo>
                  <a:cubicBezTo>
                    <a:pt x="2225" y="18156"/>
                    <a:pt x="2318" y="18166"/>
                    <a:pt x="2409" y="18166"/>
                  </a:cubicBezTo>
                  <a:cubicBezTo>
                    <a:pt x="2606" y="18166"/>
                    <a:pt x="2793" y="18119"/>
                    <a:pt x="2980" y="18015"/>
                  </a:cubicBezTo>
                  <a:cubicBezTo>
                    <a:pt x="3132" y="17924"/>
                    <a:pt x="3284" y="17833"/>
                    <a:pt x="3436" y="17711"/>
                  </a:cubicBezTo>
                  <a:cubicBezTo>
                    <a:pt x="3462" y="17632"/>
                    <a:pt x="3511" y="17553"/>
                    <a:pt x="3583" y="17553"/>
                  </a:cubicBezTo>
                  <a:cubicBezTo>
                    <a:pt x="3594" y="17553"/>
                    <a:pt x="3606" y="17555"/>
                    <a:pt x="3618" y="17559"/>
                  </a:cubicBezTo>
                  <a:cubicBezTo>
                    <a:pt x="3740" y="17651"/>
                    <a:pt x="3588" y="17711"/>
                    <a:pt x="3557" y="17803"/>
                  </a:cubicBezTo>
                  <a:cubicBezTo>
                    <a:pt x="3249" y="18496"/>
                    <a:pt x="3014" y="18750"/>
                    <a:pt x="2620" y="18750"/>
                  </a:cubicBezTo>
                  <a:cubicBezTo>
                    <a:pt x="2392" y="18750"/>
                    <a:pt x="2112" y="18666"/>
                    <a:pt x="1733" y="18532"/>
                  </a:cubicBezTo>
                  <a:cubicBezTo>
                    <a:pt x="974" y="18258"/>
                    <a:pt x="548" y="17559"/>
                    <a:pt x="548" y="16830"/>
                  </a:cubicBezTo>
                  <a:cubicBezTo>
                    <a:pt x="548" y="16617"/>
                    <a:pt x="609" y="16404"/>
                    <a:pt x="700" y="16222"/>
                  </a:cubicBezTo>
                  <a:cubicBezTo>
                    <a:pt x="941" y="15793"/>
                    <a:pt x="1609" y="15411"/>
                    <a:pt x="2160" y="15411"/>
                  </a:cubicBezTo>
                  <a:close/>
                  <a:moveTo>
                    <a:pt x="20691" y="19920"/>
                  </a:moveTo>
                  <a:cubicBezTo>
                    <a:pt x="20989" y="19920"/>
                    <a:pt x="21298" y="19974"/>
                    <a:pt x="21612" y="20082"/>
                  </a:cubicBezTo>
                  <a:cubicBezTo>
                    <a:pt x="22403" y="20356"/>
                    <a:pt x="22980" y="20842"/>
                    <a:pt x="23314" y="21632"/>
                  </a:cubicBezTo>
                  <a:cubicBezTo>
                    <a:pt x="23497" y="22088"/>
                    <a:pt x="23497" y="22544"/>
                    <a:pt x="23345" y="23000"/>
                  </a:cubicBezTo>
                  <a:cubicBezTo>
                    <a:pt x="23070" y="23988"/>
                    <a:pt x="22003" y="24729"/>
                    <a:pt x="20948" y="24729"/>
                  </a:cubicBezTo>
                  <a:cubicBezTo>
                    <a:pt x="20834" y="24729"/>
                    <a:pt x="20721" y="24720"/>
                    <a:pt x="20609" y="24702"/>
                  </a:cubicBezTo>
                  <a:cubicBezTo>
                    <a:pt x="20548" y="24718"/>
                    <a:pt x="20488" y="24733"/>
                    <a:pt x="20427" y="24733"/>
                  </a:cubicBezTo>
                  <a:cubicBezTo>
                    <a:pt x="20366" y="24733"/>
                    <a:pt x="20305" y="24718"/>
                    <a:pt x="20244" y="24672"/>
                  </a:cubicBezTo>
                  <a:cubicBezTo>
                    <a:pt x="19241" y="24581"/>
                    <a:pt x="18633" y="24125"/>
                    <a:pt x="18329" y="23213"/>
                  </a:cubicBezTo>
                  <a:cubicBezTo>
                    <a:pt x="18026" y="22210"/>
                    <a:pt x="18208" y="21328"/>
                    <a:pt x="18998" y="20629"/>
                  </a:cubicBezTo>
                  <a:cubicBezTo>
                    <a:pt x="19492" y="20156"/>
                    <a:pt x="20069" y="19920"/>
                    <a:pt x="20691" y="19920"/>
                  </a:cubicBezTo>
                  <a:close/>
                  <a:moveTo>
                    <a:pt x="10518" y="26860"/>
                  </a:moveTo>
                  <a:cubicBezTo>
                    <a:pt x="10548" y="26860"/>
                    <a:pt x="10579" y="26860"/>
                    <a:pt x="10579" y="26891"/>
                  </a:cubicBezTo>
                  <a:cubicBezTo>
                    <a:pt x="10579" y="26891"/>
                    <a:pt x="10579" y="26921"/>
                    <a:pt x="10548" y="26921"/>
                  </a:cubicBezTo>
                  <a:lnTo>
                    <a:pt x="10487" y="26921"/>
                  </a:lnTo>
                  <a:cubicBezTo>
                    <a:pt x="10518" y="26891"/>
                    <a:pt x="10518" y="26860"/>
                    <a:pt x="10518" y="26860"/>
                  </a:cubicBezTo>
                  <a:close/>
                  <a:moveTo>
                    <a:pt x="10552" y="22897"/>
                  </a:moveTo>
                  <a:cubicBezTo>
                    <a:pt x="11374" y="22897"/>
                    <a:pt x="12202" y="23260"/>
                    <a:pt x="12676" y="23942"/>
                  </a:cubicBezTo>
                  <a:cubicBezTo>
                    <a:pt x="12949" y="24338"/>
                    <a:pt x="13041" y="24763"/>
                    <a:pt x="12919" y="25280"/>
                  </a:cubicBezTo>
                  <a:cubicBezTo>
                    <a:pt x="12797" y="25979"/>
                    <a:pt x="12281" y="26313"/>
                    <a:pt x="11764" y="26648"/>
                  </a:cubicBezTo>
                  <a:cubicBezTo>
                    <a:pt x="11521" y="26800"/>
                    <a:pt x="11247" y="26891"/>
                    <a:pt x="10943" y="26921"/>
                  </a:cubicBezTo>
                  <a:cubicBezTo>
                    <a:pt x="11035" y="26678"/>
                    <a:pt x="11308" y="26648"/>
                    <a:pt x="11490" y="26496"/>
                  </a:cubicBezTo>
                  <a:cubicBezTo>
                    <a:pt x="11946" y="26192"/>
                    <a:pt x="12250" y="25736"/>
                    <a:pt x="12524" y="25249"/>
                  </a:cubicBezTo>
                  <a:cubicBezTo>
                    <a:pt x="12585" y="25097"/>
                    <a:pt x="12646" y="24976"/>
                    <a:pt x="12646" y="24794"/>
                  </a:cubicBezTo>
                  <a:cubicBezTo>
                    <a:pt x="12615" y="24672"/>
                    <a:pt x="12554" y="24550"/>
                    <a:pt x="12402" y="24550"/>
                  </a:cubicBezTo>
                  <a:cubicBezTo>
                    <a:pt x="12382" y="24546"/>
                    <a:pt x="12364" y="24544"/>
                    <a:pt x="12347" y="24544"/>
                  </a:cubicBezTo>
                  <a:cubicBezTo>
                    <a:pt x="12235" y="24544"/>
                    <a:pt x="12190" y="24627"/>
                    <a:pt x="12190" y="24733"/>
                  </a:cubicBezTo>
                  <a:cubicBezTo>
                    <a:pt x="12098" y="25341"/>
                    <a:pt x="11703" y="25736"/>
                    <a:pt x="11247" y="26101"/>
                  </a:cubicBezTo>
                  <a:cubicBezTo>
                    <a:pt x="11062" y="26260"/>
                    <a:pt x="10853" y="26349"/>
                    <a:pt x="10621" y="26349"/>
                  </a:cubicBezTo>
                  <a:cubicBezTo>
                    <a:pt x="10587" y="26349"/>
                    <a:pt x="10553" y="26348"/>
                    <a:pt x="10518" y="26344"/>
                  </a:cubicBezTo>
                  <a:cubicBezTo>
                    <a:pt x="10183" y="26344"/>
                    <a:pt x="10183" y="26374"/>
                    <a:pt x="10244" y="26769"/>
                  </a:cubicBezTo>
                  <a:cubicBezTo>
                    <a:pt x="10244" y="26800"/>
                    <a:pt x="10244" y="26830"/>
                    <a:pt x="10244" y="26921"/>
                  </a:cubicBezTo>
                  <a:cubicBezTo>
                    <a:pt x="9576" y="26769"/>
                    <a:pt x="9120" y="26435"/>
                    <a:pt x="8846" y="25888"/>
                  </a:cubicBezTo>
                  <a:cubicBezTo>
                    <a:pt x="8694" y="25553"/>
                    <a:pt x="8542" y="25219"/>
                    <a:pt x="8481" y="24854"/>
                  </a:cubicBezTo>
                  <a:cubicBezTo>
                    <a:pt x="8360" y="24216"/>
                    <a:pt x="8603" y="23669"/>
                    <a:pt x="9150" y="23304"/>
                  </a:cubicBezTo>
                  <a:cubicBezTo>
                    <a:pt x="9562" y="23029"/>
                    <a:pt x="10056" y="22897"/>
                    <a:pt x="10552" y="22897"/>
                  </a:cubicBezTo>
                  <a:close/>
                  <a:moveTo>
                    <a:pt x="10815" y="0"/>
                  </a:moveTo>
                  <a:cubicBezTo>
                    <a:pt x="10296" y="0"/>
                    <a:pt x="9753" y="139"/>
                    <a:pt x="9211" y="416"/>
                  </a:cubicBezTo>
                  <a:cubicBezTo>
                    <a:pt x="7934" y="1085"/>
                    <a:pt x="7296" y="2422"/>
                    <a:pt x="7965" y="4033"/>
                  </a:cubicBezTo>
                  <a:cubicBezTo>
                    <a:pt x="8269" y="4702"/>
                    <a:pt x="8785" y="5158"/>
                    <a:pt x="9545" y="5310"/>
                  </a:cubicBezTo>
                  <a:cubicBezTo>
                    <a:pt x="9971" y="5401"/>
                    <a:pt x="10427" y="5462"/>
                    <a:pt x="10852" y="5553"/>
                  </a:cubicBezTo>
                  <a:cubicBezTo>
                    <a:pt x="10898" y="5553"/>
                    <a:pt x="10951" y="5561"/>
                    <a:pt x="11004" y="5561"/>
                  </a:cubicBezTo>
                  <a:cubicBezTo>
                    <a:pt x="11057" y="5561"/>
                    <a:pt x="11111" y="5553"/>
                    <a:pt x="11156" y="5523"/>
                  </a:cubicBezTo>
                  <a:cubicBezTo>
                    <a:pt x="11825" y="5280"/>
                    <a:pt x="12494" y="5067"/>
                    <a:pt x="12949" y="4459"/>
                  </a:cubicBezTo>
                  <a:cubicBezTo>
                    <a:pt x="13083" y="4249"/>
                    <a:pt x="13253" y="4158"/>
                    <a:pt x="13452" y="4158"/>
                  </a:cubicBezTo>
                  <a:cubicBezTo>
                    <a:pt x="13569" y="4158"/>
                    <a:pt x="13696" y="4190"/>
                    <a:pt x="13831" y="4246"/>
                  </a:cubicBezTo>
                  <a:cubicBezTo>
                    <a:pt x="14986" y="4672"/>
                    <a:pt x="16080" y="5249"/>
                    <a:pt x="17357" y="5553"/>
                  </a:cubicBezTo>
                  <a:cubicBezTo>
                    <a:pt x="16779" y="6799"/>
                    <a:pt x="16779" y="6860"/>
                    <a:pt x="16992" y="8137"/>
                  </a:cubicBezTo>
                  <a:cubicBezTo>
                    <a:pt x="17022" y="8380"/>
                    <a:pt x="16962" y="8532"/>
                    <a:pt x="16810" y="8684"/>
                  </a:cubicBezTo>
                  <a:cubicBezTo>
                    <a:pt x="15928" y="9626"/>
                    <a:pt x="15047" y="10568"/>
                    <a:pt x="14165" y="11511"/>
                  </a:cubicBezTo>
                  <a:cubicBezTo>
                    <a:pt x="13980" y="11696"/>
                    <a:pt x="13888" y="11806"/>
                    <a:pt x="13761" y="11806"/>
                  </a:cubicBezTo>
                  <a:cubicBezTo>
                    <a:pt x="13658" y="11806"/>
                    <a:pt x="13531" y="11734"/>
                    <a:pt x="13314" y="11571"/>
                  </a:cubicBezTo>
                  <a:cubicBezTo>
                    <a:pt x="13162" y="11450"/>
                    <a:pt x="12949" y="11359"/>
                    <a:pt x="12767" y="11298"/>
                  </a:cubicBezTo>
                  <a:cubicBezTo>
                    <a:pt x="12463" y="11160"/>
                    <a:pt x="12159" y="11091"/>
                    <a:pt x="11858" y="11091"/>
                  </a:cubicBezTo>
                  <a:cubicBezTo>
                    <a:pt x="11497" y="11091"/>
                    <a:pt x="11140" y="11190"/>
                    <a:pt x="10791" y="11389"/>
                  </a:cubicBezTo>
                  <a:cubicBezTo>
                    <a:pt x="9545" y="12119"/>
                    <a:pt x="8724" y="13152"/>
                    <a:pt x="8633" y="14641"/>
                  </a:cubicBezTo>
                  <a:cubicBezTo>
                    <a:pt x="8603" y="15037"/>
                    <a:pt x="8572" y="15097"/>
                    <a:pt x="8117" y="15189"/>
                  </a:cubicBezTo>
                  <a:cubicBezTo>
                    <a:pt x="7053" y="15371"/>
                    <a:pt x="5989" y="15584"/>
                    <a:pt x="4925" y="15736"/>
                  </a:cubicBezTo>
                  <a:cubicBezTo>
                    <a:pt x="4562" y="15787"/>
                    <a:pt x="4382" y="15839"/>
                    <a:pt x="4244" y="15839"/>
                  </a:cubicBezTo>
                  <a:cubicBezTo>
                    <a:pt x="4060" y="15839"/>
                    <a:pt x="3954" y="15746"/>
                    <a:pt x="3588" y="15432"/>
                  </a:cubicBezTo>
                  <a:cubicBezTo>
                    <a:pt x="3466" y="15340"/>
                    <a:pt x="3314" y="15249"/>
                    <a:pt x="3192" y="15189"/>
                  </a:cubicBezTo>
                  <a:cubicBezTo>
                    <a:pt x="2858" y="15021"/>
                    <a:pt x="2529" y="14941"/>
                    <a:pt x="2208" y="14941"/>
                  </a:cubicBezTo>
                  <a:cubicBezTo>
                    <a:pt x="1770" y="14941"/>
                    <a:pt x="1347" y="15090"/>
                    <a:pt x="943" y="15371"/>
                  </a:cubicBezTo>
                  <a:cubicBezTo>
                    <a:pt x="305" y="15796"/>
                    <a:pt x="1" y="16404"/>
                    <a:pt x="122" y="17195"/>
                  </a:cubicBezTo>
                  <a:cubicBezTo>
                    <a:pt x="274" y="18046"/>
                    <a:pt x="761" y="18623"/>
                    <a:pt x="1521" y="18958"/>
                  </a:cubicBezTo>
                  <a:cubicBezTo>
                    <a:pt x="1946" y="19140"/>
                    <a:pt x="2402" y="19201"/>
                    <a:pt x="2828" y="19262"/>
                  </a:cubicBezTo>
                  <a:cubicBezTo>
                    <a:pt x="3010" y="19262"/>
                    <a:pt x="3162" y="19231"/>
                    <a:pt x="3253" y="19079"/>
                  </a:cubicBezTo>
                  <a:cubicBezTo>
                    <a:pt x="3861" y="18380"/>
                    <a:pt x="4378" y="17620"/>
                    <a:pt x="4408" y="16648"/>
                  </a:cubicBezTo>
                  <a:cubicBezTo>
                    <a:pt x="4408" y="16344"/>
                    <a:pt x="4439" y="16313"/>
                    <a:pt x="4773" y="16252"/>
                  </a:cubicBezTo>
                  <a:cubicBezTo>
                    <a:pt x="5928" y="16040"/>
                    <a:pt x="7083" y="15857"/>
                    <a:pt x="8269" y="15644"/>
                  </a:cubicBezTo>
                  <a:cubicBezTo>
                    <a:pt x="8378" y="15626"/>
                    <a:pt x="8454" y="15614"/>
                    <a:pt x="8512" y="15614"/>
                  </a:cubicBezTo>
                  <a:cubicBezTo>
                    <a:pt x="8647" y="15614"/>
                    <a:pt x="8679" y="15684"/>
                    <a:pt x="8785" y="15918"/>
                  </a:cubicBezTo>
                  <a:cubicBezTo>
                    <a:pt x="9363" y="17164"/>
                    <a:pt x="10335" y="17894"/>
                    <a:pt x="11642" y="18198"/>
                  </a:cubicBezTo>
                  <a:cubicBezTo>
                    <a:pt x="12007" y="18319"/>
                    <a:pt x="12038" y="18350"/>
                    <a:pt x="11946" y="18745"/>
                  </a:cubicBezTo>
                  <a:cubicBezTo>
                    <a:pt x="11673" y="19900"/>
                    <a:pt x="11399" y="21055"/>
                    <a:pt x="11126" y="22179"/>
                  </a:cubicBezTo>
                  <a:cubicBezTo>
                    <a:pt x="11065" y="22362"/>
                    <a:pt x="10974" y="22453"/>
                    <a:pt x="10761" y="22453"/>
                  </a:cubicBezTo>
                  <a:cubicBezTo>
                    <a:pt x="10579" y="22423"/>
                    <a:pt x="10396" y="22423"/>
                    <a:pt x="10214" y="22423"/>
                  </a:cubicBezTo>
                  <a:cubicBezTo>
                    <a:pt x="8481" y="22544"/>
                    <a:pt x="7539" y="24125"/>
                    <a:pt x="8208" y="25705"/>
                  </a:cubicBezTo>
                  <a:cubicBezTo>
                    <a:pt x="8299" y="25918"/>
                    <a:pt x="8420" y="26131"/>
                    <a:pt x="8542" y="26313"/>
                  </a:cubicBezTo>
                  <a:cubicBezTo>
                    <a:pt x="9033" y="27050"/>
                    <a:pt x="9770" y="27442"/>
                    <a:pt x="10572" y="27442"/>
                  </a:cubicBezTo>
                  <a:cubicBezTo>
                    <a:pt x="10863" y="27442"/>
                    <a:pt x="11161" y="27391"/>
                    <a:pt x="11460" y="27286"/>
                  </a:cubicBezTo>
                  <a:cubicBezTo>
                    <a:pt x="12038" y="27073"/>
                    <a:pt x="12524" y="26708"/>
                    <a:pt x="12949" y="26313"/>
                  </a:cubicBezTo>
                  <a:cubicBezTo>
                    <a:pt x="13345" y="25979"/>
                    <a:pt x="13588" y="25614"/>
                    <a:pt x="13466" y="25097"/>
                  </a:cubicBezTo>
                  <a:cubicBezTo>
                    <a:pt x="13436" y="24945"/>
                    <a:pt x="13466" y="24824"/>
                    <a:pt x="13466" y="24702"/>
                  </a:cubicBezTo>
                  <a:cubicBezTo>
                    <a:pt x="13436" y="24307"/>
                    <a:pt x="13436" y="24307"/>
                    <a:pt x="13801" y="24216"/>
                  </a:cubicBezTo>
                  <a:cubicBezTo>
                    <a:pt x="14986" y="23912"/>
                    <a:pt x="16171" y="23578"/>
                    <a:pt x="17387" y="23274"/>
                  </a:cubicBezTo>
                  <a:cubicBezTo>
                    <a:pt x="17530" y="23241"/>
                    <a:pt x="17625" y="23216"/>
                    <a:pt x="17695" y="23216"/>
                  </a:cubicBezTo>
                  <a:cubicBezTo>
                    <a:pt x="17820" y="23216"/>
                    <a:pt x="17868" y="23295"/>
                    <a:pt x="17965" y="23547"/>
                  </a:cubicBezTo>
                  <a:cubicBezTo>
                    <a:pt x="18360" y="24581"/>
                    <a:pt x="19181" y="25037"/>
                    <a:pt x="20184" y="25189"/>
                  </a:cubicBezTo>
                  <a:cubicBezTo>
                    <a:pt x="20407" y="25222"/>
                    <a:pt x="20631" y="25235"/>
                    <a:pt x="20854" y="25235"/>
                  </a:cubicBezTo>
                  <a:cubicBezTo>
                    <a:pt x="21238" y="25235"/>
                    <a:pt x="21623" y="25197"/>
                    <a:pt x="22007" y="25158"/>
                  </a:cubicBezTo>
                  <a:cubicBezTo>
                    <a:pt x="22159" y="25128"/>
                    <a:pt x="22311" y="25097"/>
                    <a:pt x="22403" y="24945"/>
                  </a:cubicBezTo>
                  <a:cubicBezTo>
                    <a:pt x="22555" y="24702"/>
                    <a:pt x="22828" y="24550"/>
                    <a:pt x="23041" y="24368"/>
                  </a:cubicBezTo>
                  <a:cubicBezTo>
                    <a:pt x="23649" y="23790"/>
                    <a:pt x="23953" y="23091"/>
                    <a:pt x="23892" y="22271"/>
                  </a:cubicBezTo>
                  <a:cubicBezTo>
                    <a:pt x="23862" y="21359"/>
                    <a:pt x="23406" y="20660"/>
                    <a:pt x="22706" y="20143"/>
                  </a:cubicBezTo>
                  <a:cubicBezTo>
                    <a:pt x="22111" y="19699"/>
                    <a:pt x="21425" y="19483"/>
                    <a:pt x="20753" y="19483"/>
                  </a:cubicBezTo>
                  <a:cubicBezTo>
                    <a:pt x="19814" y="19483"/>
                    <a:pt x="18902" y="19905"/>
                    <a:pt x="18299" y="20721"/>
                  </a:cubicBezTo>
                  <a:cubicBezTo>
                    <a:pt x="17965" y="21146"/>
                    <a:pt x="17782" y="21632"/>
                    <a:pt x="17752" y="22179"/>
                  </a:cubicBezTo>
                  <a:cubicBezTo>
                    <a:pt x="17752" y="22635"/>
                    <a:pt x="17691" y="22696"/>
                    <a:pt x="17174" y="22848"/>
                  </a:cubicBezTo>
                  <a:cubicBezTo>
                    <a:pt x="16810" y="22939"/>
                    <a:pt x="16445" y="23031"/>
                    <a:pt x="16111" y="23122"/>
                  </a:cubicBezTo>
                  <a:cubicBezTo>
                    <a:pt x="15260" y="23335"/>
                    <a:pt x="14408" y="23547"/>
                    <a:pt x="13588" y="23790"/>
                  </a:cubicBezTo>
                  <a:cubicBezTo>
                    <a:pt x="13517" y="23808"/>
                    <a:pt x="13454" y="23818"/>
                    <a:pt x="13396" y="23818"/>
                  </a:cubicBezTo>
                  <a:cubicBezTo>
                    <a:pt x="13256" y="23818"/>
                    <a:pt x="13148" y="23759"/>
                    <a:pt x="13041" y="23608"/>
                  </a:cubicBezTo>
                  <a:cubicBezTo>
                    <a:pt x="12767" y="23274"/>
                    <a:pt x="12402" y="23031"/>
                    <a:pt x="12038" y="22848"/>
                  </a:cubicBezTo>
                  <a:cubicBezTo>
                    <a:pt x="11521" y="22575"/>
                    <a:pt x="11490" y="22575"/>
                    <a:pt x="11642" y="21906"/>
                  </a:cubicBezTo>
                  <a:cubicBezTo>
                    <a:pt x="11916" y="20872"/>
                    <a:pt x="12159" y="19839"/>
                    <a:pt x="12433" y="18775"/>
                  </a:cubicBezTo>
                  <a:cubicBezTo>
                    <a:pt x="12524" y="18410"/>
                    <a:pt x="12615" y="18076"/>
                    <a:pt x="13071" y="18015"/>
                  </a:cubicBezTo>
                  <a:cubicBezTo>
                    <a:pt x="13162" y="18015"/>
                    <a:pt x="13253" y="17924"/>
                    <a:pt x="13345" y="17833"/>
                  </a:cubicBezTo>
                  <a:cubicBezTo>
                    <a:pt x="13770" y="17438"/>
                    <a:pt x="14196" y="16982"/>
                    <a:pt x="14469" y="16435"/>
                  </a:cubicBezTo>
                  <a:cubicBezTo>
                    <a:pt x="15077" y="15189"/>
                    <a:pt x="15229" y="13942"/>
                    <a:pt x="14408" y="12696"/>
                  </a:cubicBezTo>
                  <a:cubicBezTo>
                    <a:pt x="14348" y="12635"/>
                    <a:pt x="14317" y="12574"/>
                    <a:pt x="14256" y="12514"/>
                  </a:cubicBezTo>
                  <a:cubicBezTo>
                    <a:pt x="14135" y="12331"/>
                    <a:pt x="14165" y="12179"/>
                    <a:pt x="14317" y="12027"/>
                  </a:cubicBezTo>
                  <a:cubicBezTo>
                    <a:pt x="15199" y="11085"/>
                    <a:pt x="16080" y="10143"/>
                    <a:pt x="16962" y="9231"/>
                  </a:cubicBezTo>
                  <a:cubicBezTo>
                    <a:pt x="17106" y="9087"/>
                    <a:pt x="17183" y="9010"/>
                    <a:pt x="17263" y="9010"/>
                  </a:cubicBezTo>
                  <a:cubicBezTo>
                    <a:pt x="17335" y="9010"/>
                    <a:pt x="17410" y="9071"/>
                    <a:pt x="17539" y="9201"/>
                  </a:cubicBezTo>
                  <a:cubicBezTo>
                    <a:pt x="18086" y="9687"/>
                    <a:pt x="18755" y="9900"/>
                    <a:pt x="19454" y="9960"/>
                  </a:cubicBezTo>
                  <a:cubicBezTo>
                    <a:pt x="19518" y="9967"/>
                    <a:pt x="19581" y="9969"/>
                    <a:pt x="19643" y="9969"/>
                  </a:cubicBezTo>
                  <a:cubicBezTo>
                    <a:pt x="20202" y="9969"/>
                    <a:pt x="20700" y="9748"/>
                    <a:pt x="21247" y="9748"/>
                  </a:cubicBezTo>
                  <a:cubicBezTo>
                    <a:pt x="21369" y="9748"/>
                    <a:pt x="21491" y="9657"/>
                    <a:pt x="21582" y="9565"/>
                  </a:cubicBezTo>
                  <a:cubicBezTo>
                    <a:pt x="22494" y="8745"/>
                    <a:pt x="22828" y="7681"/>
                    <a:pt x="22737" y="6495"/>
                  </a:cubicBezTo>
                  <a:cubicBezTo>
                    <a:pt x="22676" y="5675"/>
                    <a:pt x="22251" y="5128"/>
                    <a:pt x="21491" y="4824"/>
                  </a:cubicBezTo>
                  <a:cubicBezTo>
                    <a:pt x="20944" y="4596"/>
                    <a:pt x="20396" y="4466"/>
                    <a:pt x="19853" y="4466"/>
                  </a:cubicBezTo>
                  <a:cubicBezTo>
                    <a:pt x="19310" y="4466"/>
                    <a:pt x="18770" y="4596"/>
                    <a:pt x="18238" y="4884"/>
                  </a:cubicBezTo>
                  <a:cubicBezTo>
                    <a:pt x="18026" y="5012"/>
                    <a:pt x="17829" y="5065"/>
                    <a:pt x="17616" y="5065"/>
                  </a:cubicBezTo>
                  <a:cubicBezTo>
                    <a:pt x="17523" y="5065"/>
                    <a:pt x="17428" y="5055"/>
                    <a:pt x="17326" y="5036"/>
                  </a:cubicBezTo>
                  <a:cubicBezTo>
                    <a:pt x="17083" y="4976"/>
                    <a:pt x="16810" y="4915"/>
                    <a:pt x="16567" y="4824"/>
                  </a:cubicBezTo>
                  <a:cubicBezTo>
                    <a:pt x="15655" y="4489"/>
                    <a:pt x="14773" y="4125"/>
                    <a:pt x="13861" y="3760"/>
                  </a:cubicBezTo>
                  <a:cubicBezTo>
                    <a:pt x="13588" y="3638"/>
                    <a:pt x="13557" y="3608"/>
                    <a:pt x="13649" y="3273"/>
                  </a:cubicBezTo>
                  <a:cubicBezTo>
                    <a:pt x="13861" y="2362"/>
                    <a:pt x="13588" y="1632"/>
                    <a:pt x="12949" y="963"/>
                  </a:cubicBezTo>
                  <a:cubicBezTo>
                    <a:pt x="12344" y="321"/>
                    <a:pt x="11606" y="0"/>
                    <a:pt x="10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7;p79">
              <a:extLst>
                <a:ext uri="{FF2B5EF4-FFF2-40B4-BE49-F238E27FC236}">
                  <a16:creationId xmlns:a16="http://schemas.microsoft.com/office/drawing/2014/main" id="{55584452-7E25-31FC-CD2C-F2C7D89EEA66}"/>
                </a:ext>
              </a:extLst>
            </p:cNvPr>
            <p:cNvSpPr/>
            <p:nvPr/>
          </p:nvSpPr>
          <p:spPr>
            <a:xfrm>
              <a:off x="6309837" y="4127017"/>
              <a:ext cx="53734" cy="95681"/>
            </a:xfrm>
            <a:custGeom>
              <a:avLst/>
              <a:gdLst/>
              <a:ahLst/>
              <a:cxnLst/>
              <a:rect l="l" t="t" r="r" b="b"/>
              <a:pathLst>
                <a:path w="2676" h="4765" extrusionOk="0">
                  <a:moveTo>
                    <a:pt x="867" y="0"/>
                  </a:moveTo>
                  <a:cubicBezTo>
                    <a:pt x="790" y="0"/>
                    <a:pt x="712" y="30"/>
                    <a:pt x="639" y="114"/>
                  </a:cubicBezTo>
                  <a:cubicBezTo>
                    <a:pt x="517" y="205"/>
                    <a:pt x="669" y="357"/>
                    <a:pt x="1064" y="539"/>
                  </a:cubicBezTo>
                  <a:cubicBezTo>
                    <a:pt x="1095" y="539"/>
                    <a:pt x="1125" y="570"/>
                    <a:pt x="1155" y="570"/>
                  </a:cubicBezTo>
                  <a:cubicBezTo>
                    <a:pt x="2067" y="995"/>
                    <a:pt x="2432" y="1998"/>
                    <a:pt x="1976" y="2941"/>
                  </a:cubicBezTo>
                  <a:cubicBezTo>
                    <a:pt x="1854" y="3153"/>
                    <a:pt x="1733" y="3336"/>
                    <a:pt x="1611" y="3518"/>
                  </a:cubicBezTo>
                  <a:cubicBezTo>
                    <a:pt x="1272" y="3943"/>
                    <a:pt x="932" y="4315"/>
                    <a:pt x="371" y="4315"/>
                  </a:cubicBezTo>
                  <a:cubicBezTo>
                    <a:pt x="330" y="4315"/>
                    <a:pt x="287" y="4313"/>
                    <a:pt x="243" y="4309"/>
                  </a:cubicBezTo>
                  <a:cubicBezTo>
                    <a:pt x="122" y="4309"/>
                    <a:pt x="31" y="4369"/>
                    <a:pt x="0" y="4491"/>
                  </a:cubicBezTo>
                  <a:cubicBezTo>
                    <a:pt x="0" y="4612"/>
                    <a:pt x="122" y="4704"/>
                    <a:pt x="243" y="4734"/>
                  </a:cubicBezTo>
                  <a:cubicBezTo>
                    <a:pt x="332" y="4755"/>
                    <a:pt x="418" y="4764"/>
                    <a:pt x="501" y="4764"/>
                  </a:cubicBezTo>
                  <a:cubicBezTo>
                    <a:pt x="788" y="4764"/>
                    <a:pt x="1041" y="4649"/>
                    <a:pt x="1277" y="4460"/>
                  </a:cubicBezTo>
                  <a:cubicBezTo>
                    <a:pt x="1824" y="4096"/>
                    <a:pt x="2158" y="3579"/>
                    <a:pt x="2432" y="3001"/>
                  </a:cubicBezTo>
                  <a:cubicBezTo>
                    <a:pt x="2675" y="2454"/>
                    <a:pt x="2675" y="1877"/>
                    <a:pt x="2462" y="1330"/>
                  </a:cubicBezTo>
                  <a:cubicBezTo>
                    <a:pt x="2219" y="691"/>
                    <a:pt x="1946" y="418"/>
                    <a:pt x="1277" y="144"/>
                  </a:cubicBezTo>
                  <a:cubicBezTo>
                    <a:pt x="1158" y="105"/>
                    <a:pt x="1013" y="0"/>
                    <a:pt x="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8;p79">
              <a:extLst>
                <a:ext uri="{FF2B5EF4-FFF2-40B4-BE49-F238E27FC236}">
                  <a16:creationId xmlns:a16="http://schemas.microsoft.com/office/drawing/2014/main" id="{76033180-6FE1-5457-01EE-C6C1C9B5002E}"/>
                </a:ext>
              </a:extLst>
            </p:cNvPr>
            <p:cNvSpPr/>
            <p:nvPr/>
          </p:nvSpPr>
          <p:spPr>
            <a:xfrm>
              <a:off x="6488048" y="4298722"/>
              <a:ext cx="54357" cy="77167"/>
            </a:xfrm>
            <a:custGeom>
              <a:avLst/>
              <a:gdLst/>
              <a:ahLst/>
              <a:cxnLst/>
              <a:rect l="l" t="t" r="r" b="b"/>
              <a:pathLst>
                <a:path w="2707" h="3843" extrusionOk="0">
                  <a:moveTo>
                    <a:pt x="2133" y="0"/>
                  </a:moveTo>
                  <a:cubicBezTo>
                    <a:pt x="2109" y="0"/>
                    <a:pt x="2086" y="4"/>
                    <a:pt x="2068" y="13"/>
                  </a:cubicBezTo>
                  <a:cubicBezTo>
                    <a:pt x="2037" y="43"/>
                    <a:pt x="1946" y="134"/>
                    <a:pt x="1977" y="195"/>
                  </a:cubicBezTo>
                  <a:cubicBezTo>
                    <a:pt x="1977" y="317"/>
                    <a:pt x="2037" y="438"/>
                    <a:pt x="2068" y="560"/>
                  </a:cubicBezTo>
                  <a:cubicBezTo>
                    <a:pt x="2159" y="1077"/>
                    <a:pt x="2220" y="1593"/>
                    <a:pt x="2068" y="2110"/>
                  </a:cubicBezTo>
                  <a:cubicBezTo>
                    <a:pt x="1916" y="2657"/>
                    <a:pt x="1581" y="3022"/>
                    <a:pt x="1004" y="3144"/>
                  </a:cubicBezTo>
                  <a:cubicBezTo>
                    <a:pt x="791" y="3204"/>
                    <a:pt x="548" y="3235"/>
                    <a:pt x="305" y="3296"/>
                  </a:cubicBezTo>
                  <a:cubicBezTo>
                    <a:pt x="31" y="3326"/>
                    <a:pt x="1" y="3387"/>
                    <a:pt x="122" y="3812"/>
                  </a:cubicBezTo>
                  <a:cubicBezTo>
                    <a:pt x="192" y="3795"/>
                    <a:pt x="262" y="3757"/>
                    <a:pt x="332" y="3757"/>
                  </a:cubicBezTo>
                  <a:cubicBezTo>
                    <a:pt x="384" y="3757"/>
                    <a:pt x="435" y="3778"/>
                    <a:pt x="487" y="3843"/>
                  </a:cubicBezTo>
                  <a:cubicBezTo>
                    <a:pt x="822" y="3691"/>
                    <a:pt x="1156" y="3569"/>
                    <a:pt x="1490" y="3448"/>
                  </a:cubicBezTo>
                  <a:cubicBezTo>
                    <a:pt x="1916" y="3296"/>
                    <a:pt x="2189" y="2992"/>
                    <a:pt x="2372" y="2597"/>
                  </a:cubicBezTo>
                  <a:cubicBezTo>
                    <a:pt x="2706" y="1837"/>
                    <a:pt x="2676" y="1077"/>
                    <a:pt x="2463" y="317"/>
                  </a:cubicBezTo>
                  <a:cubicBezTo>
                    <a:pt x="2433" y="195"/>
                    <a:pt x="2372" y="104"/>
                    <a:pt x="2281" y="43"/>
                  </a:cubicBezTo>
                  <a:cubicBezTo>
                    <a:pt x="2259" y="22"/>
                    <a:pt x="2192" y="0"/>
                    <a:pt x="2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9;p79">
              <a:extLst>
                <a:ext uri="{FF2B5EF4-FFF2-40B4-BE49-F238E27FC236}">
                  <a16:creationId xmlns:a16="http://schemas.microsoft.com/office/drawing/2014/main" id="{C972D0F0-384F-A970-5829-D2D4183C5BA8}"/>
                </a:ext>
              </a:extLst>
            </p:cNvPr>
            <p:cNvSpPr/>
            <p:nvPr/>
          </p:nvSpPr>
          <p:spPr>
            <a:xfrm>
              <a:off x="6282468" y="3922300"/>
              <a:ext cx="60340" cy="52590"/>
            </a:xfrm>
            <a:custGeom>
              <a:avLst/>
              <a:gdLst/>
              <a:ahLst/>
              <a:cxnLst/>
              <a:rect l="l" t="t" r="r" b="b"/>
              <a:pathLst>
                <a:path w="3005" h="2619" extrusionOk="0">
                  <a:moveTo>
                    <a:pt x="2745" y="0"/>
                  </a:moveTo>
                  <a:cubicBezTo>
                    <a:pt x="2731" y="0"/>
                    <a:pt x="2717" y="2"/>
                    <a:pt x="2701" y="5"/>
                  </a:cubicBezTo>
                  <a:cubicBezTo>
                    <a:pt x="2518" y="5"/>
                    <a:pt x="2488" y="126"/>
                    <a:pt x="2518" y="278"/>
                  </a:cubicBezTo>
                  <a:cubicBezTo>
                    <a:pt x="2518" y="339"/>
                    <a:pt x="2518" y="370"/>
                    <a:pt x="2518" y="430"/>
                  </a:cubicBezTo>
                  <a:cubicBezTo>
                    <a:pt x="2488" y="1038"/>
                    <a:pt x="2214" y="1525"/>
                    <a:pt x="1758" y="1920"/>
                  </a:cubicBezTo>
                  <a:cubicBezTo>
                    <a:pt x="1554" y="2090"/>
                    <a:pt x="1321" y="2146"/>
                    <a:pt x="1075" y="2146"/>
                  </a:cubicBezTo>
                  <a:cubicBezTo>
                    <a:pt x="882" y="2146"/>
                    <a:pt x="682" y="2112"/>
                    <a:pt x="482" y="2072"/>
                  </a:cubicBezTo>
                  <a:cubicBezTo>
                    <a:pt x="391" y="2041"/>
                    <a:pt x="299" y="2041"/>
                    <a:pt x="178" y="2041"/>
                  </a:cubicBezTo>
                  <a:cubicBezTo>
                    <a:pt x="173" y="2039"/>
                    <a:pt x="168" y="2038"/>
                    <a:pt x="163" y="2038"/>
                  </a:cubicBezTo>
                  <a:cubicBezTo>
                    <a:pt x="100" y="2038"/>
                    <a:pt x="0" y="2200"/>
                    <a:pt x="56" y="2284"/>
                  </a:cubicBezTo>
                  <a:cubicBezTo>
                    <a:pt x="147" y="2406"/>
                    <a:pt x="239" y="2497"/>
                    <a:pt x="330" y="2619"/>
                  </a:cubicBezTo>
                  <a:cubicBezTo>
                    <a:pt x="385" y="2564"/>
                    <a:pt x="452" y="2546"/>
                    <a:pt x="524" y="2546"/>
                  </a:cubicBezTo>
                  <a:cubicBezTo>
                    <a:pt x="610" y="2546"/>
                    <a:pt x="703" y="2572"/>
                    <a:pt x="786" y="2588"/>
                  </a:cubicBezTo>
                  <a:cubicBezTo>
                    <a:pt x="867" y="2597"/>
                    <a:pt x="945" y="2601"/>
                    <a:pt x="1021" y="2601"/>
                  </a:cubicBezTo>
                  <a:cubicBezTo>
                    <a:pt x="1745" y="2601"/>
                    <a:pt x="2255" y="2215"/>
                    <a:pt x="2640" y="1555"/>
                  </a:cubicBezTo>
                  <a:cubicBezTo>
                    <a:pt x="2792" y="1281"/>
                    <a:pt x="2913" y="947"/>
                    <a:pt x="2974" y="613"/>
                  </a:cubicBezTo>
                  <a:cubicBezTo>
                    <a:pt x="3005" y="491"/>
                    <a:pt x="2974" y="370"/>
                    <a:pt x="2944" y="248"/>
                  </a:cubicBezTo>
                  <a:cubicBezTo>
                    <a:pt x="2917" y="112"/>
                    <a:pt x="2865" y="0"/>
                    <a:pt x="2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80;p79">
              <a:extLst>
                <a:ext uri="{FF2B5EF4-FFF2-40B4-BE49-F238E27FC236}">
                  <a16:creationId xmlns:a16="http://schemas.microsoft.com/office/drawing/2014/main" id="{57685854-F59A-65C7-3402-7A022C8BD27B}"/>
                </a:ext>
              </a:extLst>
            </p:cNvPr>
            <p:cNvSpPr/>
            <p:nvPr/>
          </p:nvSpPr>
          <p:spPr>
            <a:xfrm>
              <a:off x="6452647" y="3985251"/>
              <a:ext cx="75702" cy="74597"/>
            </a:xfrm>
            <a:custGeom>
              <a:avLst/>
              <a:gdLst/>
              <a:ahLst/>
              <a:cxnLst/>
              <a:rect l="l" t="t" r="r" b="b"/>
              <a:pathLst>
                <a:path w="3770" h="3715" extrusionOk="0">
                  <a:moveTo>
                    <a:pt x="2554" y="1"/>
                  </a:moveTo>
                  <a:cubicBezTo>
                    <a:pt x="2250" y="244"/>
                    <a:pt x="2250" y="244"/>
                    <a:pt x="2372" y="487"/>
                  </a:cubicBezTo>
                  <a:cubicBezTo>
                    <a:pt x="2493" y="760"/>
                    <a:pt x="2615" y="1004"/>
                    <a:pt x="2767" y="1247"/>
                  </a:cubicBezTo>
                  <a:cubicBezTo>
                    <a:pt x="2858" y="1399"/>
                    <a:pt x="2888" y="1520"/>
                    <a:pt x="2919" y="1703"/>
                  </a:cubicBezTo>
                  <a:cubicBezTo>
                    <a:pt x="2980" y="2463"/>
                    <a:pt x="2402" y="3131"/>
                    <a:pt x="1581" y="3222"/>
                  </a:cubicBezTo>
                  <a:cubicBezTo>
                    <a:pt x="1463" y="3244"/>
                    <a:pt x="1345" y="3254"/>
                    <a:pt x="1226" y="3254"/>
                  </a:cubicBezTo>
                  <a:cubicBezTo>
                    <a:pt x="1010" y="3254"/>
                    <a:pt x="794" y="3221"/>
                    <a:pt x="578" y="3162"/>
                  </a:cubicBezTo>
                  <a:cubicBezTo>
                    <a:pt x="457" y="3131"/>
                    <a:pt x="305" y="3131"/>
                    <a:pt x="183" y="3131"/>
                  </a:cubicBezTo>
                  <a:cubicBezTo>
                    <a:pt x="153" y="3131"/>
                    <a:pt x="92" y="3192"/>
                    <a:pt x="62" y="3222"/>
                  </a:cubicBezTo>
                  <a:cubicBezTo>
                    <a:pt x="1" y="3283"/>
                    <a:pt x="62" y="3374"/>
                    <a:pt x="92" y="3435"/>
                  </a:cubicBezTo>
                  <a:cubicBezTo>
                    <a:pt x="183" y="3496"/>
                    <a:pt x="274" y="3557"/>
                    <a:pt x="366" y="3587"/>
                  </a:cubicBezTo>
                  <a:cubicBezTo>
                    <a:pt x="666" y="3662"/>
                    <a:pt x="978" y="3714"/>
                    <a:pt x="1281" y="3714"/>
                  </a:cubicBezTo>
                  <a:cubicBezTo>
                    <a:pt x="1467" y="3714"/>
                    <a:pt x="1650" y="3694"/>
                    <a:pt x="1825" y="3648"/>
                  </a:cubicBezTo>
                  <a:cubicBezTo>
                    <a:pt x="3223" y="3314"/>
                    <a:pt x="3770" y="1885"/>
                    <a:pt x="3101" y="943"/>
                  </a:cubicBezTo>
                  <a:cubicBezTo>
                    <a:pt x="2919" y="639"/>
                    <a:pt x="2737" y="335"/>
                    <a:pt x="2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881;p79">
            <a:extLst>
              <a:ext uri="{FF2B5EF4-FFF2-40B4-BE49-F238E27FC236}">
                <a16:creationId xmlns:a16="http://schemas.microsoft.com/office/drawing/2014/main" id="{92EDE979-9513-0DA8-FFF6-C8C25BB65B2B}"/>
              </a:ext>
            </a:extLst>
          </p:cNvPr>
          <p:cNvGrpSpPr/>
          <p:nvPr/>
        </p:nvGrpSpPr>
        <p:grpSpPr>
          <a:xfrm>
            <a:off x="2358975" y="339591"/>
            <a:ext cx="495955" cy="560376"/>
            <a:chOff x="11564482" y="2006043"/>
            <a:chExt cx="296039" cy="334493"/>
          </a:xfrm>
        </p:grpSpPr>
        <p:sp>
          <p:nvSpPr>
            <p:cNvPr id="39" name="Google Shape;2882;p79">
              <a:extLst>
                <a:ext uri="{FF2B5EF4-FFF2-40B4-BE49-F238E27FC236}">
                  <a16:creationId xmlns:a16="http://schemas.microsoft.com/office/drawing/2014/main" id="{FECA074E-B45B-F1AB-415F-810AE178E3FE}"/>
                </a:ext>
              </a:extLst>
            </p:cNvPr>
            <p:cNvSpPr/>
            <p:nvPr/>
          </p:nvSpPr>
          <p:spPr>
            <a:xfrm>
              <a:off x="11620023" y="2092428"/>
              <a:ext cx="183732" cy="182246"/>
            </a:xfrm>
            <a:custGeom>
              <a:avLst/>
              <a:gdLst/>
              <a:ahLst/>
              <a:cxnLst/>
              <a:rect l="l" t="t" r="r" b="b"/>
              <a:pathLst>
                <a:path w="9150" h="9076" extrusionOk="0">
                  <a:moveTo>
                    <a:pt x="3258" y="0"/>
                  </a:moveTo>
                  <a:cubicBezTo>
                    <a:pt x="3155" y="0"/>
                    <a:pt x="3052" y="5"/>
                    <a:pt x="2949" y="15"/>
                  </a:cubicBezTo>
                  <a:cubicBezTo>
                    <a:pt x="1946" y="75"/>
                    <a:pt x="913" y="683"/>
                    <a:pt x="639" y="1656"/>
                  </a:cubicBezTo>
                  <a:lnTo>
                    <a:pt x="1" y="1474"/>
                  </a:lnTo>
                  <a:lnTo>
                    <a:pt x="1" y="1474"/>
                  </a:lnTo>
                  <a:cubicBezTo>
                    <a:pt x="1" y="3176"/>
                    <a:pt x="31" y="4908"/>
                    <a:pt x="669" y="6489"/>
                  </a:cubicBezTo>
                  <a:cubicBezTo>
                    <a:pt x="1247" y="7826"/>
                    <a:pt x="2402" y="9042"/>
                    <a:pt x="3861" y="9072"/>
                  </a:cubicBezTo>
                  <a:cubicBezTo>
                    <a:pt x="3902" y="9074"/>
                    <a:pt x="3943" y="9075"/>
                    <a:pt x="3985" y="9075"/>
                  </a:cubicBezTo>
                  <a:cubicBezTo>
                    <a:pt x="4582" y="9075"/>
                    <a:pt x="5177" y="8876"/>
                    <a:pt x="5746" y="8677"/>
                  </a:cubicBezTo>
                  <a:lnTo>
                    <a:pt x="9028" y="7583"/>
                  </a:lnTo>
                  <a:cubicBezTo>
                    <a:pt x="7934" y="6185"/>
                    <a:pt x="9150" y="3966"/>
                    <a:pt x="8299" y="2385"/>
                  </a:cubicBezTo>
                  <a:cubicBezTo>
                    <a:pt x="7843" y="1474"/>
                    <a:pt x="6809" y="1018"/>
                    <a:pt x="5837" y="653"/>
                  </a:cubicBezTo>
                  <a:cubicBezTo>
                    <a:pt x="5021" y="327"/>
                    <a:pt x="4133"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83;p79">
              <a:extLst>
                <a:ext uri="{FF2B5EF4-FFF2-40B4-BE49-F238E27FC236}">
                  <a16:creationId xmlns:a16="http://schemas.microsoft.com/office/drawing/2014/main" id="{D994ED70-5C68-8F33-990C-3591356BE2E1}"/>
                </a:ext>
              </a:extLst>
            </p:cNvPr>
            <p:cNvSpPr/>
            <p:nvPr/>
          </p:nvSpPr>
          <p:spPr>
            <a:xfrm>
              <a:off x="11564482" y="2006043"/>
              <a:ext cx="296039" cy="334493"/>
            </a:xfrm>
            <a:custGeom>
              <a:avLst/>
              <a:gdLst/>
              <a:ahLst/>
              <a:cxnLst/>
              <a:rect l="l" t="t" r="r" b="b"/>
              <a:pathLst>
                <a:path w="14743" h="16658" extrusionOk="0">
                  <a:moveTo>
                    <a:pt x="6351" y="3706"/>
                  </a:moveTo>
                  <a:cubicBezTo>
                    <a:pt x="6459" y="3706"/>
                    <a:pt x="6569" y="3726"/>
                    <a:pt x="6688" y="3769"/>
                  </a:cubicBezTo>
                  <a:cubicBezTo>
                    <a:pt x="6718" y="3769"/>
                    <a:pt x="6779" y="3769"/>
                    <a:pt x="6840" y="3800"/>
                  </a:cubicBezTo>
                  <a:cubicBezTo>
                    <a:pt x="8390" y="4317"/>
                    <a:pt x="9910" y="4803"/>
                    <a:pt x="11460" y="5320"/>
                  </a:cubicBezTo>
                  <a:cubicBezTo>
                    <a:pt x="11794" y="5441"/>
                    <a:pt x="11825" y="5472"/>
                    <a:pt x="11825" y="5836"/>
                  </a:cubicBezTo>
                  <a:cubicBezTo>
                    <a:pt x="11733" y="7782"/>
                    <a:pt x="11885" y="9727"/>
                    <a:pt x="11977" y="11642"/>
                  </a:cubicBezTo>
                  <a:cubicBezTo>
                    <a:pt x="12001" y="11915"/>
                    <a:pt x="12006" y="11985"/>
                    <a:pt x="11775" y="11985"/>
                  </a:cubicBezTo>
                  <a:cubicBezTo>
                    <a:pt x="11723" y="11985"/>
                    <a:pt x="11659" y="11982"/>
                    <a:pt x="11581" y="11976"/>
                  </a:cubicBezTo>
                  <a:cubicBezTo>
                    <a:pt x="11278" y="11976"/>
                    <a:pt x="11034" y="12098"/>
                    <a:pt x="10761" y="12250"/>
                  </a:cubicBezTo>
                  <a:cubicBezTo>
                    <a:pt x="9879" y="12706"/>
                    <a:pt x="8967" y="13192"/>
                    <a:pt x="8086" y="13678"/>
                  </a:cubicBezTo>
                  <a:cubicBezTo>
                    <a:pt x="7883" y="13797"/>
                    <a:pt x="7689" y="13859"/>
                    <a:pt x="7494" y="13859"/>
                  </a:cubicBezTo>
                  <a:cubicBezTo>
                    <a:pt x="7339" y="13859"/>
                    <a:pt x="7184" y="13820"/>
                    <a:pt x="7022" y="13739"/>
                  </a:cubicBezTo>
                  <a:cubicBezTo>
                    <a:pt x="5746" y="13040"/>
                    <a:pt x="4408" y="12432"/>
                    <a:pt x="3040" y="11915"/>
                  </a:cubicBezTo>
                  <a:cubicBezTo>
                    <a:pt x="2919" y="9940"/>
                    <a:pt x="2797" y="8025"/>
                    <a:pt x="2584" y="6080"/>
                  </a:cubicBezTo>
                  <a:cubicBezTo>
                    <a:pt x="2524" y="5806"/>
                    <a:pt x="2584" y="5593"/>
                    <a:pt x="2888" y="5441"/>
                  </a:cubicBezTo>
                  <a:cubicBezTo>
                    <a:pt x="3861" y="4955"/>
                    <a:pt x="4834" y="4408"/>
                    <a:pt x="5776" y="3891"/>
                  </a:cubicBezTo>
                  <a:cubicBezTo>
                    <a:pt x="5972" y="3773"/>
                    <a:pt x="6156" y="3706"/>
                    <a:pt x="6351" y="3706"/>
                  </a:cubicBezTo>
                  <a:close/>
                  <a:moveTo>
                    <a:pt x="6080" y="0"/>
                  </a:moveTo>
                  <a:cubicBezTo>
                    <a:pt x="6019" y="31"/>
                    <a:pt x="5928" y="92"/>
                    <a:pt x="5928" y="152"/>
                  </a:cubicBezTo>
                  <a:cubicBezTo>
                    <a:pt x="5928" y="304"/>
                    <a:pt x="5928" y="456"/>
                    <a:pt x="5958" y="608"/>
                  </a:cubicBezTo>
                  <a:cubicBezTo>
                    <a:pt x="6049" y="1307"/>
                    <a:pt x="6141" y="1976"/>
                    <a:pt x="6262" y="2645"/>
                  </a:cubicBezTo>
                  <a:cubicBezTo>
                    <a:pt x="6293" y="2949"/>
                    <a:pt x="6171" y="3131"/>
                    <a:pt x="5928" y="3283"/>
                  </a:cubicBezTo>
                  <a:cubicBezTo>
                    <a:pt x="4742" y="3891"/>
                    <a:pt x="3587" y="4529"/>
                    <a:pt x="2463" y="5168"/>
                  </a:cubicBezTo>
                  <a:cubicBezTo>
                    <a:pt x="2370" y="5214"/>
                    <a:pt x="2290" y="5234"/>
                    <a:pt x="2217" y="5234"/>
                  </a:cubicBezTo>
                  <a:cubicBezTo>
                    <a:pt x="2099" y="5234"/>
                    <a:pt x="1998" y="5182"/>
                    <a:pt x="1885" y="5107"/>
                  </a:cubicBezTo>
                  <a:cubicBezTo>
                    <a:pt x="1460" y="4773"/>
                    <a:pt x="1004" y="4438"/>
                    <a:pt x="609" y="4043"/>
                  </a:cubicBezTo>
                  <a:cubicBezTo>
                    <a:pt x="513" y="3947"/>
                    <a:pt x="435" y="3794"/>
                    <a:pt x="287" y="3794"/>
                  </a:cubicBezTo>
                  <a:cubicBezTo>
                    <a:pt x="248" y="3794"/>
                    <a:pt x="204" y="3805"/>
                    <a:pt x="153" y="3830"/>
                  </a:cubicBezTo>
                  <a:cubicBezTo>
                    <a:pt x="1" y="3921"/>
                    <a:pt x="62" y="4134"/>
                    <a:pt x="305" y="4377"/>
                  </a:cubicBezTo>
                  <a:cubicBezTo>
                    <a:pt x="700" y="4803"/>
                    <a:pt x="1186" y="5168"/>
                    <a:pt x="1703" y="5532"/>
                  </a:cubicBezTo>
                  <a:cubicBezTo>
                    <a:pt x="1946" y="5684"/>
                    <a:pt x="2098" y="5897"/>
                    <a:pt x="2128" y="6232"/>
                  </a:cubicBezTo>
                  <a:cubicBezTo>
                    <a:pt x="2128" y="6627"/>
                    <a:pt x="2220" y="7052"/>
                    <a:pt x="2250" y="7478"/>
                  </a:cubicBezTo>
                  <a:cubicBezTo>
                    <a:pt x="2372" y="8906"/>
                    <a:pt x="2463" y="10335"/>
                    <a:pt x="2584" y="11794"/>
                  </a:cubicBezTo>
                  <a:cubicBezTo>
                    <a:pt x="2615" y="12067"/>
                    <a:pt x="2554" y="12250"/>
                    <a:pt x="2311" y="12371"/>
                  </a:cubicBezTo>
                  <a:cubicBezTo>
                    <a:pt x="1916" y="12554"/>
                    <a:pt x="1490" y="12736"/>
                    <a:pt x="1095" y="12919"/>
                  </a:cubicBezTo>
                  <a:cubicBezTo>
                    <a:pt x="882" y="13040"/>
                    <a:pt x="669" y="13131"/>
                    <a:pt x="517" y="13314"/>
                  </a:cubicBezTo>
                  <a:cubicBezTo>
                    <a:pt x="426" y="13405"/>
                    <a:pt x="396" y="13496"/>
                    <a:pt x="457" y="13587"/>
                  </a:cubicBezTo>
                  <a:cubicBezTo>
                    <a:pt x="497" y="13668"/>
                    <a:pt x="565" y="13695"/>
                    <a:pt x="632" y="13695"/>
                  </a:cubicBezTo>
                  <a:cubicBezTo>
                    <a:pt x="666" y="13695"/>
                    <a:pt x="700" y="13689"/>
                    <a:pt x="730" y="13678"/>
                  </a:cubicBezTo>
                  <a:cubicBezTo>
                    <a:pt x="1308" y="13405"/>
                    <a:pt x="1855" y="13101"/>
                    <a:pt x="2432" y="12827"/>
                  </a:cubicBezTo>
                  <a:cubicBezTo>
                    <a:pt x="2524" y="12767"/>
                    <a:pt x="2615" y="12736"/>
                    <a:pt x="2676" y="12645"/>
                  </a:cubicBezTo>
                  <a:cubicBezTo>
                    <a:pt x="2786" y="12503"/>
                    <a:pt x="2905" y="12451"/>
                    <a:pt x="3032" y="12451"/>
                  </a:cubicBezTo>
                  <a:cubicBezTo>
                    <a:pt x="3149" y="12451"/>
                    <a:pt x="3274" y="12495"/>
                    <a:pt x="3405" y="12554"/>
                  </a:cubicBezTo>
                  <a:cubicBezTo>
                    <a:pt x="4165" y="12888"/>
                    <a:pt x="4925" y="13223"/>
                    <a:pt x="5685" y="13557"/>
                  </a:cubicBezTo>
                  <a:cubicBezTo>
                    <a:pt x="6080" y="13739"/>
                    <a:pt x="6445" y="13952"/>
                    <a:pt x="6809" y="14134"/>
                  </a:cubicBezTo>
                  <a:cubicBezTo>
                    <a:pt x="6992" y="14226"/>
                    <a:pt x="7083" y="14347"/>
                    <a:pt x="7083" y="14590"/>
                  </a:cubicBezTo>
                  <a:cubicBezTo>
                    <a:pt x="7083" y="15046"/>
                    <a:pt x="7113" y="15533"/>
                    <a:pt x="7144" y="15988"/>
                  </a:cubicBezTo>
                  <a:cubicBezTo>
                    <a:pt x="7144" y="16201"/>
                    <a:pt x="7174" y="16414"/>
                    <a:pt x="7296" y="16596"/>
                  </a:cubicBezTo>
                  <a:cubicBezTo>
                    <a:pt x="7356" y="16627"/>
                    <a:pt x="7448" y="16657"/>
                    <a:pt x="7508" y="16657"/>
                  </a:cubicBezTo>
                  <a:cubicBezTo>
                    <a:pt x="7569" y="16627"/>
                    <a:pt x="7660" y="16536"/>
                    <a:pt x="7660" y="16505"/>
                  </a:cubicBezTo>
                  <a:cubicBezTo>
                    <a:pt x="7630" y="16140"/>
                    <a:pt x="7600" y="15776"/>
                    <a:pt x="7539" y="15229"/>
                  </a:cubicBezTo>
                  <a:cubicBezTo>
                    <a:pt x="7539" y="15168"/>
                    <a:pt x="7539" y="14925"/>
                    <a:pt x="7539" y="14681"/>
                  </a:cubicBezTo>
                  <a:cubicBezTo>
                    <a:pt x="7539" y="14621"/>
                    <a:pt x="7600" y="14499"/>
                    <a:pt x="7630" y="14499"/>
                  </a:cubicBezTo>
                  <a:cubicBezTo>
                    <a:pt x="7995" y="14469"/>
                    <a:pt x="8147" y="14165"/>
                    <a:pt x="8420" y="14013"/>
                  </a:cubicBezTo>
                  <a:cubicBezTo>
                    <a:pt x="9241" y="13587"/>
                    <a:pt x="10031" y="13162"/>
                    <a:pt x="10852" y="12736"/>
                  </a:cubicBezTo>
                  <a:cubicBezTo>
                    <a:pt x="11034" y="12615"/>
                    <a:pt x="11247" y="12523"/>
                    <a:pt x="11430" y="12493"/>
                  </a:cubicBezTo>
                  <a:cubicBezTo>
                    <a:pt x="11703" y="12493"/>
                    <a:pt x="11916" y="12463"/>
                    <a:pt x="11977" y="12159"/>
                  </a:cubicBezTo>
                  <a:cubicBezTo>
                    <a:pt x="11977" y="12114"/>
                    <a:pt x="12042" y="12086"/>
                    <a:pt x="12101" y="12086"/>
                  </a:cubicBezTo>
                  <a:cubicBezTo>
                    <a:pt x="12122" y="12086"/>
                    <a:pt x="12143" y="12090"/>
                    <a:pt x="12159" y="12098"/>
                  </a:cubicBezTo>
                  <a:cubicBezTo>
                    <a:pt x="12372" y="12189"/>
                    <a:pt x="12554" y="12280"/>
                    <a:pt x="12737" y="12341"/>
                  </a:cubicBezTo>
                  <a:cubicBezTo>
                    <a:pt x="13284" y="12584"/>
                    <a:pt x="13831" y="12827"/>
                    <a:pt x="14408" y="13071"/>
                  </a:cubicBezTo>
                  <a:cubicBezTo>
                    <a:pt x="14451" y="13087"/>
                    <a:pt x="14493" y="13095"/>
                    <a:pt x="14533" y="13095"/>
                  </a:cubicBezTo>
                  <a:cubicBezTo>
                    <a:pt x="14636" y="13095"/>
                    <a:pt x="14721" y="13045"/>
                    <a:pt x="14743" y="12979"/>
                  </a:cubicBezTo>
                  <a:cubicBezTo>
                    <a:pt x="14743" y="12858"/>
                    <a:pt x="14712" y="12767"/>
                    <a:pt x="14621" y="12706"/>
                  </a:cubicBezTo>
                  <a:cubicBezTo>
                    <a:pt x="14439" y="12615"/>
                    <a:pt x="14256" y="12493"/>
                    <a:pt x="14074" y="12432"/>
                  </a:cubicBezTo>
                  <a:cubicBezTo>
                    <a:pt x="13740" y="12280"/>
                    <a:pt x="13436" y="12159"/>
                    <a:pt x="13132" y="12007"/>
                  </a:cubicBezTo>
                  <a:cubicBezTo>
                    <a:pt x="12858" y="11915"/>
                    <a:pt x="12706" y="11733"/>
                    <a:pt x="12585" y="11490"/>
                  </a:cubicBezTo>
                  <a:cubicBezTo>
                    <a:pt x="12433" y="11247"/>
                    <a:pt x="12433" y="11004"/>
                    <a:pt x="12402" y="10730"/>
                  </a:cubicBezTo>
                  <a:cubicBezTo>
                    <a:pt x="12281" y="8937"/>
                    <a:pt x="12281" y="7113"/>
                    <a:pt x="12250" y="5320"/>
                  </a:cubicBezTo>
                  <a:cubicBezTo>
                    <a:pt x="12250" y="5137"/>
                    <a:pt x="12341" y="5016"/>
                    <a:pt x="12493" y="4985"/>
                  </a:cubicBezTo>
                  <a:cubicBezTo>
                    <a:pt x="12858" y="4833"/>
                    <a:pt x="13253" y="4712"/>
                    <a:pt x="13618" y="4560"/>
                  </a:cubicBezTo>
                  <a:cubicBezTo>
                    <a:pt x="13740" y="4529"/>
                    <a:pt x="13861" y="4469"/>
                    <a:pt x="13952" y="4408"/>
                  </a:cubicBezTo>
                  <a:cubicBezTo>
                    <a:pt x="14044" y="4317"/>
                    <a:pt x="14074" y="4195"/>
                    <a:pt x="13983" y="4104"/>
                  </a:cubicBezTo>
                  <a:cubicBezTo>
                    <a:pt x="13952" y="4073"/>
                    <a:pt x="13861" y="4013"/>
                    <a:pt x="13800" y="4013"/>
                  </a:cubicBezTo>
                  <a:cubicBezTo>
                    <a:pt x="13284" y="4195"/>
                    <a:pt x="12767" y="4377"/>
                    <a:pt x="12250" y="4560"/>
                  </a:cubicBezTo>
                  <a:cubicBezTo>
                    <a:pt x="12159" y="4590"/>
                    <a:pt x="12098" y="4651"/>
                    <a:pt x="12068" y="4712"/>
                  </a:cubicBezTo>
                  <a:cubicBezTo>
                    <a:pt x="11981" y="4851"/>
                    <a:pt x="11884" y="4900"/>
                    <a:pt x="11778" y="4900"/>
                  </a:cubicBezTo>
                  <a:cubicBezTo>
                    <a:pt x="11697" y="4900"/>
                    <a:pt x="11612" y="4872"/>
                    <a:pt x="11521" y="4833"/>
                  </a:cubicBezTo>
                  <a:cubicBezTo>
                    <a:pt x="10548" y="4529"/>
                    <a:pt x="9575" y="4225"/>
                    <a:pt x="8603" y="3921"/>
                  </a:cubicBezTo>
                  <a:cubicBezTo>
                    <a:pt x="8086" y="3739"/>
                    <a:pt x="7569" y="3526"/>
                    <a:pt x="7053" y="3374"/>
                  </a:cubicBezTo>
                  <a:cubicBezTo>
                    <a:pt x="6840" y="3283"/>
                    <a:pt x="6749" y="3192"/>
                    <a:pt x="6749" y="2949"/>
                  </a:cubicBezTo>
                  <a:cubicBezTo>
                    <a:pt x="6718" y="2159"/>
                    <a:pt x="6536" y="1368"/>
                    <a:pt x="6414" y="548"/>
                  </a:cubicBezTo>
                  <a:cubicBezTo>
                    <a:pt x="6384" y="396"/>
                    <a:pt x="6353" y="244"/>
                    <a:pt x="6293" y="92"/>
                  </a:cubicBezTo>
                  <a:cubicBezTo>
                    <a:pt x="6262" y="61"/>
                    <a:pt x="6141" y="0"/>
                    <a:pt x="6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4;p79">
              <a:extLst>
                <a:ext uri="{FF2B5EF4-FFF2-40B4-BE49-F238E27FC236}">
                  <a16:creationId xmlns:a16="http://schemas.microsoft.com/office/drawing/2014/main" id="{77044D7B-3ADD-12E7-91F0-AD57929D95D9}"/>
                </a:ext>
              </a:extLst>
            </p:cNvPr>
            <p:cNvSpPr/>
            <p:nvPr/>
          </p:nvSpPr>
          <p:spPr>
            <a:xfrm>
              <a:off x="11700585" y="2095520"/>
              <a:ext cx="78151" cy="43072"/>
            </a:xfrm>
            <a:custGeom>
              <a:avLst/>
              <a:gdLst/>
              <a:ahLst/>
              <a:cxnLst/>
              <a:rect l="l" t="t" r="r" b="b"/>
              <a:pathLst>
                <a:path w="3892" h="2145" extrusionOk="0">
                  <a:moveTo>
                    <a:pt x="190" y="1"/>
                  </a:moveTo>
                  <a:cubicBezTo>
                    <a:pt x="139" y="1"/>
                    <a:pt x="84" y="29"/>
                    <a:pt x="62" y="73"/>
                  </a:cubicBezTo>
                  <a:cubicBezTo>
                    <a:pt x="31" y="134"/>
                    <a:pt x="1" y="256"/>
                    <a:pt x="31" y="317"/>
                  </a:cubicBezTo>
                  <a:cubicBezTo>
                    <a:pt x="123" y="499"/>
                    <a:pt x="275" y="560"/>
                    <a:pt x="457" y="651"/>
                  </a:cubicBezTo>
                  <a:cubicBezTo>
                    <a:pt x="1338" y="1107"/>
                    <a:pt x="2220" y="1563"/>
                    <a:pt x="3132" y="1988"/>
                  </a:cubicBezTo>
                  <a:cubicBezTo>
                    <a:pt x="3253" y="2049"/>
                    <a:pt x="3405" y="2110"/>
                    <a:pt x="3557" y="2140"/>
                  </a:cubicBezTo>
                  <a:cubicBezTo>
                    <a:pt x="3573" y="2143"/>
                    <a:pt x="3589" y="2145"/>
                    <a:pt x="3605" y="2145"/>
                  </a:cubicBezTo>
                  <a:cubicBezTo>
                    <a:pt x="3745" y="2145"/>
                    <a:pt x="3892" y="2030"/>
                    <a:pt x="3892" y="1867"/>
                  </a:cubicBezTo>
                  <a:cubicBezTo>
                    <a:pt x="3861" y="1806"/>
                    <a:pt x="3831" y="1715"/>
                    <a:pt x="3800" y="1684"/>
                  </a:cubicBezTo>
                  <a:cubicBezTo>
                    <a:pt x="2919" y="1472"/>
                    <a:pt x="2189" y="924"/>
                    <a:pt x="1399" y="560"/>
                  </a:cubicBezTo>
                  <a:cubicBezTo>
                    <a:pt x="1004" y="377"/>
                    <a:pt x="639" y="195"/>
                    <a:pt x="244" y="13"/>
                  </a:cubicBezTo>
                  <a:cubicBezTo>
                    <a:pt x="228" y="4"/>
                    <a:pt x="209" y="1"/>
                    <a:pt x="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5;p79">
              <a:extLst>
                <a:ext uri="{FF2B5EF4-FFF2-40B4-BE49-F238E27FC236}">
                  <a16:creationId xmlns:a16="http://schemas.microsoft.com/office/drawing/2014/main" id="{923AA12B-0646-868D-9E62-26090D1CC164}"/>
                </a:ext>
              </a:extLst>
            </p:cNvPr>
            <p:cNvSpPr/>
            <p:nvPr/>
          </p:nvSpPr>
          <p:spPr>
            <a:xfrm>
              <a:off x="11634059" y="2220278"/>
              <a:ext cx="75059" cy="36024"/>
            </a:xfrm>
            <a:custGeom>
              <a:avLst/>
              <a:gdLst/>
              <a:ahLst/>
              <a:cxnLst/>
              <a:rect l="l" t="t" r="r" b="b"/>
              <a:pathLst>
                <a:path w="3738" h="1794" extrusionOk="0">
                  <a:moveTo>
                    <a:pt x="396" y="0"/>
                  </a:moveTo>
                  <a:cubicBezTo>
                    <a:pt x="244" y="0"/>
                    <a:pt x="214" y="0"/>
                    <a:pt x="153" y="31"/>
                  </a:cubicBezTo>
                  <a:cubicBezTo>
                    <a:pt x="62" y="31"/>
                    <a:pt x="1" y="91"/>
                    <a:pt x="1" y="183"/>
                  </a:cubicBezTo>
                  <a:cubicBezTo>
                    <a:pt x="1" y="243"/>
                    <a:pt x="31" y="335"/>
                    <a:pt x="92" y="365"/>
                  </a:cubicBezTo>
                  <a:cubicBezTo>
                    <a:pt x="153" y="426"/>
                    <a:pt x="274" y="456"/>
                    <a:pt x="366" y="487"/>
                  </a:cubicBezTo>
                  <a:cubicBezTo>
                    <a:pt x="670" y="608"/>
                    <a:pt x="943" y="699"/>
                    <a:pt x="1247" y="821"/>
                  </a:cubicBezTo>
                  <a:cubicBezTo>
                    <a:pt x="1764" y="1003"/>
                    <a:pt x="2220" y="1277"/>
                    <a:pt x="2706" y="1550"/>
                  </a:cubicBezTo>
                  <a:cubicBezTo>
                    <a:pt x="2919" y="1672"/>
                    <a:pt x="3162" y="1794"/>
                    <a:pt x="3436" y="1794"/>
                  </a:cubicBezTo>
                  <a:cubicBezTo>
                    <a:pt x="3588" y="1763"/>
                    <a:pt x="3679" y="1672"/>
                    <a:pt x="3709" y="1550"/>
                  </a:cubicBezTo>
                  <a:cubicBezTo>
                    <a:pt x="3738" y="1408"/>
                    <a:pt x="3633" y="1213"/>
                    <a:pt x="3495" y="1213"/>
                  </a:cubicBezTo>
                  <a:cubicBezTo>
                    <a:pt x="3486" y="1213"/>
                    <a:pt x="3476" y="1214"/>
                    <a:pt x="3466" y="1216"/>
                  </a:cubicBezTo>
                  <a:cubicBezTo>
                    <a:pt x="3426" y="1223"/>
                    <a:pt x="3386" y="1227"/>
                    <a:pt x="3349" y="1227"/>
                  </a:cubicBezTo>
                  <a:cubicBezTo>
                    <a:pt x="3072" y="1227"/>
                    <a:pt x="2855" y="1049"/>
                    <a:pt x="2615" y="943"/>
                  </a:cubicBezTo>
                  <a:cubicBezTo>
                    <a:pt x="2068" y="669"/>
                    <a:pt x="1521" y="426"/>
                    <a:pt x="974" y="183"/>
                  </a:cubicBezTo>
                  <a:cubicBezTo>
                    <a:pt x="761" y="91"/>
                    <a:pt x="548" y="61"/>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886;p79">
            <a:extLst>
              <a:ext uri="{FF2B5EF4-FFF2-40B4-BE49-F238E27FC236}">
                <a16:creationId xmlns:a16="http://schemas.microsoft.com/office/drawing/2014/main" id="{A46E22AF-8D7C-B07F-C2F0-A34DD1EF1602}"/>
              </a:ext>
            </a:extLst>
          </p:cNvPr>
          <p:cNvGrpSpPr/>
          <p:nvPr/>
        </p:nvGrpSpPr>
        <p:grpSpPr>
          <a:xfrm>
            <a:off x="3828258" y="3989559"/>
            <a:ext cx="1883517" cy="607845"/>
            <a:chOff x="3717070" y="4407355"/>
            <a:chExt cx="1124286" cy="362827"/>
          </a:xfrm>
        </p:grpSpPr>
        <p:sp>
          <p:nvSpPr>
            <p:cNvPr id="44" name="Google Shape;2887;p79">
              <a:extLst>
                <a:ext uri="{FF2B5EF4-FFF2-40B4-BE49-F238E27FC236}">
                  <a16:creationId xmlns:a16="http://schemas.microsoft.com/office/drawing/2014/main" id="{3A968061-5BA3-126E-0AE5-4F62A5A33CE4}"/>
                </a:ext>
              </a:extLst>
            </p:cNvPr>
            <p:cNvSpPr/>
            <p:nvPr/>
          </p:nvSpPr>
          <p:spPr>
            <a:xfrm>
              <a:off x="3776889" y="4420568"/>
              <a:ext cx="162367" cy="199374"/>
            </a:xfrm>
            <a:custGeom>
              <a:avLst/>
              <a:gdLst/>
              <a:ahLst/>
              <a:cxnLst/>
              <a:rect l="l" t="t" r="r" b="b"/>
              <a:pathLst>
                <a:path w="8086" h="9929" extrusionOk="0">
                  <a:moveTo>
                    <a:pt x="4114" y="0"/>
                  </a:moveTo>
                  <a:cubicBezTo>
                    <a:pt x="2857" y="0"/>
                    <a:pt x="1587" y="658"/>
                    <a:pt x="1034" y="1787"/>
                  </a:cubicBezTo>
                  <a:lnTo>
                    <a:pt x="1854" y="1832"/>
                  </a:lnTo>
                  <a:lnTo>
                    <a:pt x="1854" y="1832"/>
                  </a:lnTo>
                  <a:cubicBezTo>
                    <a:pt x="1221" y="1866"/>
                    <a:pt x="627" y="2357"/>
                    <a:pt x="334" y="2942"/>
                  </a:cubicBezTo>
                  <a:cubicBezTo>
                    <a:pt x="0" y="3611"/>
                    <a:pt x="0" y="4371"/>
                    <a:pt x="0" y="5130"/>
                  </a:cubicBezTo>
                  <a:cubicBezTo>
                    <a:pt x="31" y="6863"/>
                    <a:pt x="395" y="8900"/>
                    <a:pt x="1945" y="9659"/>
                  </a:cubicBezTo>
                  <a:cubicBezTo>
                    <a:pt x="2318" y="9845"/>
                    <a:pt x="2713" y="9928"/>
                    <a:pt x="3115" y="9928"/>
                  </a:cubicBezTo>
                  <a:cubicBezTo>
                    <a:pt x="4223" y="9928"/>
                    <a:pt x="5376" y="9299"/>
                    <a:pt x="6201" y="8474"/>
                  </a:cubicBezTo>
                  <a:cubicBezTo>
                    <a:pt x="7356" y="7289"/>
                    <a:pt x="8085" y="5678"/>
                    <a:pt x="7994" y="4006"/>
                  </a:cubicBezTo>
                  <a:cubicBezTo>
                    <a:pt x="7873" y="2364"/>
                    <a:pt x="6839" y="753"/>
                    <a:pt x="5289" y="206"/>
                  </a:cubicBezTo>
                  <a:cubicBezTo>
                    <a:pt x="4914" y="67"/>
                    <a:pt x="4515" y="0"/>
                    <a:pt x="4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8;p79">
              <a:extLst>
                <a:ext uri="{FF2B5EF4-FFF2-40B4-BE49-F238E27FC236}">
                  <a16:creationId xmlns:a16="http://schemas.microsoft.com/office/drawing/2014/main" id="{DEEBE20B-2EB2-FCFA-62CE-CB6C3BB33C26}"/>
                </a:ext>
              </a:extLst>
            </p:cNvPr>
            <p:cNvSpPr/>
            <p:nvPr/>
          </p:nvSpPr>
          <p:spPr>
            <a:xfrm>
              <a:off x="3717070" y="4410669"/>
              <a:ext cx="190439" cy="121464"/>
            </a:xfrm>
            <a:custGeom>
              <a:avLst/>
              <a:gdLst/>
              <a:ahLst/>
              <a:cxnLst/>
              <a:rect l="l" t="t" r="r" b="b"/>
              <a:pathLst>
                <a:path w="9484" h="6049" extrusionOk="0">
                  <a:moveTo>
                    <a:pt x="7842" y="0"/>
                  </a:moveTo>
                  <a:cubicBezTo>
                    <a:pt x="7751" y="0"/>
                    <a:pt x="7630" y="31"/>
                    <a:pt x="7538" y="31"/>
                  </a:cubicBezTo>
                  <a:lnTo>
                    <a:pt x="7265" y="31"/>
                  </a:lnTo>
                  <a:cubicBezTo>
                    <a:pt x="7174" y="61"/>
                    <a:pt x="7052" y="61"/>
                    <a:pt x="6961" y="91"/>
                  </a:cubicBezTo>
                  <a:cubicBezTo>
                    <a:pt x="6870" y="91"/>
                    <a:pt x="6748" y="122"/>
                    <a:pt x="6657" y="152"/>
                  </a:cubicBezTo>
                  <a:cubicBezTo>
                    <a:pt x="6475" y="183"/>
                    <a:pt x="6292" y="213"/>
                    <a:pt x="6110" y="243"/>
                  </a:cubicBezTo>
                  <a:cubicBezTo>
                    <a:pt x="5806" y="274"/>
                    <a:pt x="5472" y="274"/>
                    <a:pt x="5137" y="304"/>
                  </a:cubicBezTo>
                  <a:cubicBezTo>
                    <a:pt x="4803" y="335"/>
                    <a:pt x="4469" y="335"/>
                    <a:pt x="4165" y="335"/>
                  </a:cubicBezTo>
                  <a:lnTo>
                    <a:pt x="3222" y="335"/>
                  </a:lnTo>
                  <a:cubicBezTo>
                    <a:pt x="3182" y="335"/>
                    <a:pt x="3141" y="321"/>
                    <a:pt x="3101" y="321"/>
                  </a:cubicBezTo>
                  <a:cubicBezTo>
                    <a:pt x="3080" y="321"/>
                    <a:pt x="3060" y="324"/>
                    <a:pt x="3040" y="335"/>
                  </a:cubicBezTo>
                  <a:cubicBezTo>
                    <a:pt x="3010" y="335"/>
                    <a:pt x="2979" y="365"/>
                    <a:pt x="2979" y="365"/>
                  </a:cubicBezTo>
                  <a:cubicBezTo>
                    <a:pt x="2949" y="365"/>
                    <a:pt x="2949" y="395"/>
                    <a:pt x="2918" y="395"/>
                  </a:cubicBezTo>
                  <a:cubicBezTo>
                    <a:pt x="2888" y="426"/>
                    <a:pt x="2858" y="456"/>
                    <a:pt x="2858" y="487"/>
                  </a:cubicBezTo>
                  <a:cubicBezTo>
                    <a:pt x="2827" y="547"/>
                    <a:pt x="2827" y="578"/>
                    <a:pt x="2797" y="608"/>
                  </a:cubicBezTo>
                  <a:cubicBezTo>
                    <a:pt x="2766" y="669"/>
                    <a:pt x="2736" y="730"/>
                    <a:pt x="2706" y="791"/>
                  </a:cubicBezTo>
                  <a:cubicBezTo>
                    <a:pt x="2645" y="912"/>
                    <a:pt x="2554" y="1034"/>
                    <a:pt x="2493" y="1155"/>
                  </a:cubicBezTo>
                  <a:cubicBezTo>
                    <a:pt x="2493" y="1155"/>
                    <a:pt x="2493" y="1125"/>
                    <a:pt x="2493" y="1125"/>
                  </a:cubicBezTo>
                  <a:lnTo>
                    <a:pt x="2158" y="1702"/>
                  </a:lnTo>
                  <a:cubicBezTo>
                    <a:pt x="2158" y="1733"/>
                    <a:pt x="2158" y="1733"/>
                    <a:pt x="2158" y="1733"/>
                  </a:cubicBezTo>
                  <a:cubicBezTo>
                    <a:pt x="2128" y="1763"/>
                    <a:pt x="2098" y="1824"/>
                    <a:pt x="2098" y="1854"/>
                  </a:cubicBezTo>
                  <a:lnTo>
                    <a:pt x="2067" y="1854"/>
                  </a:lnTo>
                  <a:cubicBezTo>
                    <a:pt x="2067" y="1854"/>
                    <a:pt x="2067" y="1854"/>
                    <a:pt x="2067" y="1885"/>
                  </a:cubicBezTo>
                  <a:cubicBezTo>
                    <a:pt x="1824" y="2280"/>
                    <a:pt x="1581" y="2736"/>
                    <a:pt x="1368" y="3161"/>
                  </a:cubicBezTo>
                  <a:cubicBezTo>
                    <a:pt x="1186" y="3526"/>
                    <a:pt x="1003" y="3861"/>
                    <a:pt x="851" y="4225"/>
                  </a:cubicBezTo>
                  <a:cubicBezTo>
                    <a:pt x="669" y="4560"/>
                    <a:pt x="487" y="4924"/>
                    <a:pt x="304" y="5259"/>
                  </a:cubicBezTo>
                  <a:cubicBezTo>
                    <a:pt x="304" y="5228"/>
                    <a:pt x="304" y="5228"/>
                    <a:pt x="304" y="5228"/>
                  </a:cubicBezTo>
                  <a:lnTo>
                    <a:pt x="274" y="5319"/>
                  </a:lnTo>
                  <a:cubicBezTo>
                    <a:pt x="274" y="5289"/>
                    <a:pt x="274" y="5289"/>
                    <a:pt x="274" y="5289"/>
                  </a:cubicBezTo>
                  <a:cubicBezTo>
                    <a:pt x="213" y="5380"/>
                    <a:pt x="152" y="5471"/>
                    <a:pt x="122" y="5593"/>
                  </a:cubicBezTo>
                  <a:cubicBezTo>
                    <a:pt x="61" y="5654"/>
                    <a:pt x="31" y="5715"/>
                    <a:pt x="0" y="5806"/>
                  </a:cubicBezTo>
                  <a:cubicBezTo>
                    <a:pt x="0" y="5836"/>
                    <a:pt x="0" y="5897"/>
                    <a:pt x="31" y="5927"/>
                  </a:cubicBezTo>
                  <a:cubicBezTo>
                    <a:pt x="31" y="5988"/>
                    <a:pt x="92" y="6019"/>
                    <a:pt x="122" y="6019"/>
                  </a:cubicBezTo>
                  <a:cubicBezTo>
                    <a:pt x="152" y="6049"/>
                    <a:pt x="152" y="6049"/>
                    <a:pt x="183" y="6049"/>
                  </a:cubicBezTo>
                  <a:cubicBezTo>
                    <a:pt x="244" y="6049"/>
                    <a:pt x="335" y="5988"/>
                    <a:pt x="365" y="5927"/>
                  </a:cubicBezTo>
                  <a:cubicBezTo>
                    <a:pt x="365" y="5897"/>
                    <a:pt x="365" y="5897"/>
                    <a:pt x="365" y="5897"/>
                  </a:cubicBezTo>
                  <a:cubicBezTo>
                    <a:pt x="365" y="5897"/>
                    <a:pt x="365" y="5867"/>
                    <a:pt x="365" y="5836"/>
                  </a:cubicBezTo>
                  <a:cubicBezTo>
                    <a:pt x="456" y="5684"/>
                    <a:pt x="547" y="5563"/>
                    <a:pt x="608" y="5411"/>
                  </a:cubicBezTo>
                  <a:cubicBezTo>
                    <a:pt x="699" y="5228"/>
                    <a:pt x="791" y="5076"/>
                    <a:pt x="882" y="4924"/>
                  </a:cubicBezTo>
                  <a:cubicBezTo>
                    <a:pt x="1064" y="4590"/>
                    <a:pt x="1216" y="4256"/>
                    <a:pt x="1399" y="3891"/>
                  </a:cubicBezTo>
                  <a:cubicBezTo>
                    <a:pt x="1551" y="3557"/>
                    <a:pt x="1733" y="3222"/>
                    <a:pt x="1915" y="2888"/>
                  </a:cubicBezTo>
                  <a:cubicBezTo>
                    <a:pt x="2098" y="2523"/>
                    <a:pt x="2280" y="2189"/>
                    <a:pt x="2462" y="1854"/>
                  </a:cubicBezTo>
                  <a:cubicBezTo>
                    <a:pt x="2462" y="1854"/>
                    <a:pt x="2462" y="1885"/>
                    <a:pt x="2462" y="1885"/>
                  </a:cubicBezTo>
                  <a:cubicBezTo>
                    <a:pt x="2584" y="1702"/>
                    <a:pt x="2675" y="1490"/>
                    <a:pt x="2797" y="1307"/>
                  </a:cubicBezTo>
                  <a:cubicBezTo>
                    <a:pt x="2918" y="1125"/>
                    <a:pt x="3040" y="943"/>
                    <a:pt x="3131" y="730"/>
                  </a:cubicBezTo>
                  <a:cubicBezTo>
                    <a:pt x="3131" y="730"/>
                    <a:pt x="3162" y="699"/>
                    <a:pt x="3162" y="699"/>
                  </a:cubicBezTo>
                  <a:lnTo>
                    <a:pt x="3374" y="699"/>
                  </a:lnTo>
                  <a:cubicBezTo>
                    <a:pt x="3465" y="730"/>
                    <a:pt x="3526" y="730"/>
                    <a:pt x="3587" y="730"/>
                  </a:cubicBezTo>
                  <a:lnTo>
                    <a:pt x="3982" y="730"/>
                  </a:lnTo>
                  <a:cubicBezTo>
                    <a:pt x="4286" y="730"/>
                    <a:pt x="4560" y="699"/>
                    <a:pt x="4833" y="699"/>
                  </a:cubicBezTo>
                  <a:cubicBezTo>
                    <a:pt x="5016" y="669"/>
                    <a:pt x="5228" y="669"/>
                    <a:pt x="5411" y="669"/>
                  </a:cubicBezTo>
                  <a:cubicBezTo>
                    <a:pt x="5593" y="669"/>
                    <a:pt x="5776" y="639"/>
                    <a:pt x="5958" y="639"/>
                  </a:cubicBezTo>
                  <a:cubicBezTo>
                    <a:pt x="6079" y="608"/>
                    <a:pt x="6171" y="608"/>
                    <a:pt x="6292" y="578"/>
                  </a:cubicBezTo>
                  <a:cubicBezTo>
                    <a:pt x="6383" y="578"/>
                    <a:pt x="6444" y="547"/>
                    <a:pt x="6535" y="547"/>
                  </a:cubicBezTo>
                  <a:cubicBezTo>
                    <a:pt x="6718" y="487"/>
                    <a:pt x="6931" y="456"/>
                    <a:pt x="7113" y="426"/>
                  </a:cubicBezTo>
                  <a:cubicBezTo>
                    <a:pt x="7265" y="426"/>
                    <a:pt x="7387" y="395"/>
                    <a:pt x="7538" y="395"/>
                  </a:cubicBezTo>
                  <a:cubicBezTo>
                    <a:pt x="7690" y="395"/>
                    <a:pt x="7873" y="365"/>
                    <a:pt x="8025" y="365"/>
                  </a:cubicBezTo>
                  <a:lnTo>
                    <a:pt x="8663" y="365"/>
                  </a:lnTo>
                  <a:cubicBezTo>
                    <a:pt x="8754" y="365"/>
                    <a:pt x="8845" y="395"/>
                    <a:pt x="8967" y="395"/>
                  </a:cubicBezTo>
                  <a:lnTo>
                    <a:pt x="9301" y="395"/>
                  </a:lnTo>
                  <a:cubicBezTo>
                    <a:pt x="9393" y="395"/>
                    <a:pt x="9484" y="335"/>
                    <a:pt x="9484" y="243"/>
                  </a:cubicBezTo>
                  <a:cubicBezTo>
                    <a:pt x="9484" y="122"/>
                    <a:pt x="9423" y="31"/>
                    <a:pt x="9301" y="31"/>
                  </a:cubicBezTo>
                  <a:cubicBezTo>
                    <a:pt x="9180" y="31"/>
                    <a:pt x="9028" y="0"/>
                    <a:pt x="8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9;p79">
              <a:extLst>
                <a:ext uri="{FF2B5EF4-FFF2-40B4-BE49-F238E27FC236}">
                  <a16:creationId xmlns:a16="http://schemas.microsoft.com/office/drawing/2014/main" id="{816144AF-E2F1-9853-007E-F9F76AC60824}"/>
                </a:ext>
              </a:extLst>
            </p:cNvPr>
            <p:cNvSpPr/>
            <p:nvPr/>
          </p:nvSpPr>
          <p:spPr>
            <a:xfrm>
              <a:off x="3907490" y="4407355"/>
              <a:ext cx="73272" cy="127829"/>
            </a:xfrm>
            <a:custGeom>
              <a:avLst/>
              <a:gdLst/>
              <a:ahLst/>
              <a:cxnLst/>
              <a:rect l="l" t="t" r="r" b="b"/>
              <a:pathLst>
                <a:path w="3649" h="6366" extrusionOk="0">
                  <a:moveTo>
                    <a:pt x="237" y="1"/>
                  </a:moveTo>
                  <a:cubicBezTo>
                    <a:pt x="219" y="1"/>
                    <a:pt x="201" y="4"/>
                    <a:pt x="183" y="13"/>
                  </a:cubicBezTo>
                  <a:cubicBezTo>
                    <a:pt x="122" y="44"/>
                    <a:pt x="92" y="44"/>
                    <a:pt x="62" y="104"/>
                  </a:cubicBezTo>
                  <a:cubicBezTo>
                    <a:pt x="31" y="135"/>
                    <a:pt x="31" y="165"/>
                    <a:pt x="31" y="196"/>
                  </a:cubicBezTo>
                  <a:cubicBezTo>
                    <a:pt x="1" y="256"/>
                    <a:pt x="31" y="317"/>
                    <a:pt x="31" y="408"/>
                  </a:cubicBezTo>
                  <a:cubicBezTo>
                    <a:pt x="62" y="439"/>
                    <a:pt x="62" y="500"/>
                    <a:pt x="92" y="560"/>
                  </a:cubicBezTo>
                  <a:cubicBezTo>
                    <a:pt x="92" y="591"/>
                    <a:pt x="122" y="652"/>
                    <a:pt x="122" y="682"/>
                  </a:cubicBezTo>
                  <a:cubicBezTo>
                    <a:pt x="183" y="773"/>
                    <a:pt x="214" y="864"/>
                    <a:pt x="244" y="986"/>
                  </a:cubicBezTo>
                  <a:cubicBezTo>
                    <a:pt x="335" y="1168"/>
                    <a:pt x="426" y="1320"/>
                    <a:pt x="487" y="1503"/>
                  </a:cubicBezTo>
                  <a:cubicBezTo>
                    <a:pt x="578" y="1685"/>
                    <a:pt x="639" y="1837"/>
                    <a:pt x="730" y="2019"/>
                  </a:cubicBezTo>
                  <a:cubicBezTo>
                    <a:pt x="761" y="2111"/>
                    <a:pt x="821" y="2202"/>
                    <a:pt x="852" y="2293"/>
                  </a:cubicBezTo>
                  <a:cubicBezTo>
                    <a:pt x="913" y="2384"/>
                    <a:pt x="943" y="2475"/>
                    <a:pt x="1004" y="2567"/>
                  </a:cubicBezTo>
                  <a:cubicBezTo>
                    <a:pt x="1065" y="2658"/>
                    <a:pt x="1095" y="2749"/>
                    <a:pt x="1156" y="2840"/>
                  </a:cubicBezTo>
                  <a:cubicBezTo>
                    <a:pt x="1156" y="2840"/>
                    <a:pt x="1156" y="2810"/>
                    <a:pt x="1156" y="2810"/>
                  </a:cubicBezTo>
                  <a:cubicBezTo>
                    <a:pt x="1217" y="2931"/>
                    <a:pt x="1277" y="3022"/>
                    <a:pt x="1338" y="3144"/>
                  </a:cubicBezTo>
                  <a:cubicBezTo>
                    <a:pt x="1551" y="3478"/>
                    <a:pt x="1794" y="3813"/>
                    <a:pt x="2007" y="4147"/>
                  </a:cubicBezTo>
                  <a:cubicBezTo>
                    <a:pt x="2129" y="4299"/>
                    <a:pt x="2220" y="4451"/>
                    <a:pt x="2341" y="4603"/>
                  </a:cubicBezTo>
                  <a:cubicBezTo>
                    <a:pt x="2432" y="4785"/>
                    <a:pt x="2554" y="4937"/>
                    <a:pt x="2645" y="5120"/>
                  </a:cubicBezTo>
                  <a:cubicBezTo>
                    <a:pt x="2767" y="5302"/>
                    <a:pt x="2858" y="5515"/>
                    <a:pt x="2980" y="5697"/>
                  </a:cubicBezTo>
                  <a:cubicBezTo>
                    <a:pt x="3010" y="5819"/>
                    <a:pt x="3071" y="5910"/>
                    <a:pt x="3101" y="6001"/>
                  </a:cubicBezTo>
                  <a:cubicBezTo>
                    <a:pt x="3132" y="6062"/>
                    <a:pt x="3162" y="6123"/>
                    <a:pt x="3192" y="6153"/>
                  </a:cubicBezTo>
                  <a:cubicBezTo>
                    <a:pt x="3223" y="6214"/>
                    <a:pt x="3284" y="6275"/>
                    <a:pt x="3314" y="6336"/>
                  </a:cubicBezTo>
                  <a:cubicBezTo>
                    <a:pt x="3344" y="6366"/>
                    <a:pt x="3405" y="6366"/>
                    <a:pt x="3436" y="6366"/>
                  </a:cubicBezTo>
                  <a:cubicBezTo>
                    <a:pt x="3496" y="6366"/>
                    <a:pt x="3557" y="6336"/>
                    <a:pt x="3587" y="6305"/>
                  </a:cubicBezTo>
                  <a:cubicBezTo>
                    <a:pt x="3648" y="6244"/>
                    <a:pt x="3648" y="6123"/>
                    <a:pt x="3587" y="6062"/>
                  </a:cubicBezTo>
                  <a:cubicBezTo>
                    <a:pt x="3557" y="6062"/>
                    <a:pt x="3557" y="6032"/>
                    <a:pt x="3557" y="6032"/>
                  </a:cubicBezTo>
                  <a:cubicBezTo>
                    <a:pt x="3527" y="6001"/>
                    <a:pt x="3527" y="5971"/>
                    <a:pt x="3496" y="5940"/>
                  </a:cubicBezTo>
                  <a:cubicBezTo>
                    <a:pt x="3436" y="5849"/>
                    <a:pt x="3405" y="5728"/>
                    <a:pt x="3344" y="5636"/>
                  </a:cubicBezTo>
                  <a:cubicBezTo>
                    <a:pt x="3284" y="5515"/>
                    <a:pt x="3223" y="5393"/>
                    <a:pt x="3162" y="5272"/>
                  </a:cubicBezTo>
                  <a:cubicBezTo>
                    <a:pt x="3040" y="5029"/>
                    <a:pt x="2888" y="4785"/>
                    <a:pt x="2736" y="4573"/>
                  </a:cubicBezTo>
                  <a:cubicBezTo>
                    <a:pt x="2645" y="4421"/>
                    <a:pt x="2524" y="4269"/>
                    <a:pt x="2432" y="4117"/>
                  </a:cubicBezTo>
                  <a:cubicBezTo>
                    <a:pt x="2311" y="3965"/>
                    <a:pt x="2189" y="3782"/>
                    <a:pt x="2098" y="3630"/>
                  </a:cubicBezTo>
                  <a:cubicBezTo>
                    <a:pt x="1885" y="3296"/>
                    <a:pt x="1673" y="2962"/>
                    <a:pt x="1460" y="2627"/>
                  </a:cubicBezTo>
                  <a:cubicBezTo>
                    <a:pt x="1460" y="2612"/>
                    <a:pt x="1460" y="2605"/>
                    <a:pt x="1456" y="2597"/>
                  </a:cubicBezTo>
                  <a:lnTo>
                    <a:pt x="1456" y="2597"/>
                  </a:lnTo>
                  <a:cubicBezTo>
                    <a:pt x="1457" y="2597"/>
                    <a:pt x="1458" y="2597"/>
                    <a:pt x="1460" y="2597"/>
                  </a:cubicBezTo>
                  <a:cubicBezTo>
                    <a:pt x="1458" y="2597"/>
                    <a:pt x="1457" y="2597"/>
                    <a:pt x="1456" y="2597"/>
                  </a:cubicBezTo>
                  <a:lnTo>
                    <a:pt x="1456" y="2597"/>
                  </a:lnTo>
                  <a:cubicBezTo>
                    <a:pt x="1452" y="2589"/>
                    <a:pt x="1444" y="2582"/>
                    <a:pt x="1429" y="2567"/>
                  </a:cubicBezTo>
                  <a:cubicBezTo>
                    <a:pt x="1399" y="2506"/>
                    <a:pt x="1369" y="2475"/>
                    <a:pt x="1369" y="2445"/>
                  </a:cubicBezTo>
                  <a:lnTo>
                    <a:pt x="1338" y="2445"/>
                  </a:lnTo>
                  <a:cubicBezTo>
                    <a:pt x="1338" y="2445"/>
                    <a:pt x="1338" y="2445"/>
                    <a:pt x="1338" y="2415"/>
                  </a:cubicBezTo>
                  <a:cubicBezTo>
                    <a:pt x="1338" y="2415"/>
                    <a:pt x="1338" y="2384"/>
                    <a:pt x="1308" y="2384"/>
                  </a:cubicBezTo>
                  <a:cubicBezTo>
                    <a:pt x="1186" y="2141"/>
                    <a:pt x="1065" y="1867"/>
                    <a:pt x="943" y="1624"/>
                  </a:cubicBezTo>
                  <a:cubicBezTo>
                    <a:pt x="821" y="1381"/>
                    <a:pt x="730" y="1138"/>
                    <a:pt x="609" y="895"/>
                  </a:cubicBezTo>
                  <a:cubicBezTo>
                    <a:pt x="548" y="712"/>
                    <a:pt x="457" y="560"/>
                    <a:pt x="426" y="378"/>
                  </a:cubicBezTo>
                  <a:cubicBezTo>
                    <a:pt x="457" y="348"/>
                    <a:pt x="487" y="317"/>
                    <a:pt x="487" y="256"/>
                  </a:cubicBezTo>
                  <a:cubicBezTo>
                    <a:pt x="518" y="165"/>
                    <a:pt x="487" y="74"/>
                    <a:pt x="366" y="44"/>
                  </a:cubicBezTo>
                  <a:cubicBezTo>
                    <a:pt x="323" y="22"/>
                    <a:pt x="28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90;p79">
              <a:extLst>
                <a:ext uri="{FF2B5EF4-FFF2-40B4-BE49-F238E27FC236}">
                  <a16:creationId xmlns:a16="http://schemas.microsoft.com/office/drawing/2014/main" id="{8F5811BA-F5F0-8C3F-A593-09520F634041}"/>
                </a:ext>
              </a:extLst>
            </p:cNvPr>
            <p:cNvSpPr/>
            <p:nvPr/>
          </p:nvSpPr>
          <p:spPr>
            <a:xfrm>
              <a:off x="3717070" y="4527113"/>
              <a:ext cx="70200" cy="106966"/>
            </a:xfrm>
            <a:custGeom>
              <a:avLst/>
              <a:gdLst/>
              <a:ahLst/>
              <a:cxnLst/>
              <a:rect l="l" t="t" r="r" b="b"/>
              <a:pathLst>
                <a:path w="3496" h="5327" extrusionOk="0">
                  <a:moveTo>
                    <a:pt x="274" y="584"/>
                  </a:moveTo>
                  <a:cubicBezTo>
                    <a:pt x="274" y="604"/>
                    <a:pt x="287" y="611"/>
                    <a:pt x="296" y="613"/>
                  </a:cubicBezTo>
                  <a:lnTo>
                    <a:pt x="296" y="613"/>
                  </a:lnTo>
                  <a:cubicBezTo>
                    <a:pt x="288" y="604"/>
                    <a:pt x="281" y="594"/>
                    <a:pt x="274" y="584"/>
                  </a:cubicBezTo>
                  <a:close/>
                  <a:moveTo>
                    <a:pt x="195" y="1"/>
                  </a:moveTo>
                  <a:cubicBezTo>
                    <a:pt x="92" y="1"/>
                    <a:pt x="0" y="80"/>
                    <a:pt x="0" y="159"/>
                  </a:cubicBezTo>
                  <a:cubicBezTo>
                    <a:pt x="0" y="250"/>
                    <a:pt x="31" y="311"/>
                    <a:pt x="92" y="341"/>
                  </a:cubicBezTo>
                  <a:cubicBezTo>
                    <a:pt x="122" y="402"/>
                    <a:pt x="183" y="463"/>
                    <a:pt x="213" y="493"/>
                  </a:cubicBezTo>
                  <a:cubicBezTo>
                    <a:pt x="244" y="554"/>
                    <a:pt x="274" y="584"/>
                    <a:pt x="304" y="615"/>
                  </a:cubicBezTo>
                  <a:cubicBezTo>
                    <a:pt x="304" y="615"/>
                    <a:pt x="301" y="615"/>
                    <a:pt x="296" y="613"/>
                  </a:cubicBezTo>
                  <a:lnTo>
                    <a:pt x="296" y="613"/>
                  </a:lnTo>
                  <a:cubicBezTo>
                    <a:pt x="468" y="845"/>
                    <a:pt x="613" y="1050"/>
                    <a:pt x="730" y="1283"/>
                  </a:cubicBezTo>
                  <a:cubicBezTo>
                    <a:pt x="882" y="1496"/>
                    <a:pt x="1034" y="1739"/>
                    <a:pt x="1186" y="1983"/>
                  </a:cubicBezTo>
                  <a:cubicBezTo>
                    <a:pt x="1277" y="2165"/>
                    <a:pt x="1368" y="2317"/>
                    <a:pt x="1490" y="2469"/>
                  </a:cubicBezTo>
                  <a:cubicBezTo>
                    <a:pt x="1581" y="2621"/>
                    <a:pt x="1672" y="2773"/>
                    <a:pt x="1794" y="2925"/>
                  </a:cubicBezTo>
                  <a:cubicBezTo>
                    <a:pt x="2006" y="3229"/>
                    <a:pt x="2189" y="3563"/>
                    <a:pt x="2402" y="3897"/>
                  </a:cubicBezTo>
                  <a:cubicBezTo>
                    <a:pt x="2523" y="4110"/>
                    <a:pt x="2614" y="4353"/>
                    <a:pt x="2736" y="4566"/>
                  </a:cubicBezTo>
                  <a:cubicBezTo>
                    <a:pt x="2766" y="4627"/>
                    <a:pt x="2766" y="4688"/>
                    <a:pt x="2797" y="4749"/>
                  </a:cubicBezTo>
                  <a:cubicBezTo>
                    <a:pt x="2827" y="4809"/>
                    <a:pt x="2888" y="4870"/>
                    <a:pt x="2918" y="4901"/>
                  </a:cubicBezTo>
                  <a:cubicBezTo>
                    <a:pt x="2979" y="5022"/>
                    <a:pt x="3040" y="5144"/>
                    <a:pt x="3131" y="5235"/>
                  </a:cubicBezTo>
                  <a:cubicBezTo>
                    <a:pt x="3162" y="5296"/>
                    <a:pt x="3222" y="5326"/>
                    <a:pt x="3283" y="5326"/>
                  </a:cubicBezTo>
                  <a:cubicBezTo>
                    <a:pt x="3313" y="5326"/>
                    <a:pt x="3344" y="5326"/>
                    <a:pt x="3374" y="5296"/>
                  </a:cubicBezTo>
                  <a:cubicBezTo>
                    <a:pt x="3465" y="5265"/>
                    <a:pt x="3496" y="5144"/>
                    <a:pt x="3435" y="5052"/>
                  </a:cubicBezTo>
                  <a:cubicBezTo>
                    <a:pt x="3313" y="4870"/>
                    <a:pt x="3192" y="4688"/>
                    <a:pt x="3101" y="4505"/>
                  </a:cubicBezTo>
                  <a:cubicBezTo>
                    <a:pt x="3101" y="4505"/>
                    <a:pt x="3101" y="4536"/>
                    <a:pt x="3101" y="4536"/>
                  </a:cubicBezTo>
                  <a:cubicBezTo>
                    <a:pt x="3010" y="4323"/>
                    <a:pt x="2918" y="4110"/>
                    <a:pt x="2797" y="3897"/>
                  </a:cubicBezTo>
                  <a:cubicBezTo>
                    <a:pt x="2706" y="3715"/>
                    <a:pt x="2614" y="3563"/>
                    <a:pt x="2523" y="3381"/>
                  </a:cubicBezTo>
                  <a:cubicBezTo>
                    <a:pt x="2402" y="3229"/>
                    <a:pt x="2310" y="3077"/>
                    <a:pt x="2189" y="2925"/>
                  </a:cubicBezTo>
                  <a:cubicBezTo>
                    <a:pt x="2098" y="2773"/>
                    <a:pt x="1976" y="2621"/>
                    <a:pt x="1885" y="2469"/>
                  </a:cubicBezTo>
                  <a:cubicBezTo>
                    <a:pt x="1763" y="2286"/>
                    <a:pt x="1672" y="2135"/>
                    <a:pt x="1581" y="1952"/>
                  </a:cubicBezTo>
                  <a:cubicBezTo>
                    <a:pt x="1368" y="1618"/>
                    <a:pt x="1155" y="1283"/>
                    <a:pt x="973" y="979"/>
                  </a:cubicBezTo>
                  <a:cubicBezTo>
                    <a:pt x="851" y="797"/>
                    <a:pt x="760" y="645"/>
                    <a:pt x="669" y="493"/>
                  </a:cubicBezTo>
                  <a:cubicBezTo>
                    <a:pt x="608" y="432"/>
                    <a:pt x="547" y="341"/>
                    <a:pt x="487" y="250"/>
                  </a:cubicBezTo>
                  <a:cubicBezTo>
                    <a:pt x="456" y="220"/>
                    <a:pt x="426" y="159"/>
                    <a:pt x="395" y="128"/>
                  </a:cubicBezTo>
                  <a:cubicBezTo>
                    <a:pt x="335" y="68"/>
                    <a:pt x="304" y="37"/>
                    <a:pt x="244" y="7"/>
                  </a:cubicBezTo>
                  <a:cubicBezTo>
                    <a:pt x="227" y="3"/>
                    <a:pt x="211" y="1"/>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91;p79">
              <a:extLst>
                <a:ext uri="{FF2B5EF4-FFF2-40B4-BE49-F238E27FC236}">
                  <a16:creationId xmlns:a16="http://schemas.microsoft.com/office/drawing/2014/main" id="{4A1E7DC6-3BEF-ADD2-D234-4697C6E32FDB}"/>
                </a:ext>
              </a:extLst>
            </p:cNvPr>
            <p:cNvSpPr/>
            <p:nvPr/>
          </p:nvSpPr>
          <p:spPr>
            <a:xfrm>
              <a:off x="3911767" y="4531451"/>
              <a:ext cx="69597" cy="101404"/>
            </a:xfrm>
            <a:custGeom>
              <a:avLst/>
              <a:gdLst/>
              <a:ahLst/>
              <a:cxnLst/>
              <a:rect l="l" t="t" r="r" b="b"/>
              <a:pathLst>
                <a:path w="3466" h="5050" extrusionOk="0">
                  <a:moveTo>
                    <a:pt x="3255" y="1"/>
                  </a:moveTo>
                  <a:cubicBezTo>
                    <a:pt x="3199" y="1"/>
                    <a:pt x="3139" y="27"/>
                    <a:pt x="3101" y="64"/>
                  </a:cubicBezTo>
                  <a:cubicBezTo>
                    <a:pt x="3071" y="156"/>
                    <a:pt x="3010" y="247"/>
                    <a:pt x="2979" y="338"/>
                  </a:cubicBezTo>
                  <a:cubicBezTo>
                    <a:pt x="2949" y="399"/>
                    <a:pt x="2888" y="490"/>
                    <a:pt x="2858" y="581"/>
                  </a:cubicBezTo>
                  <a:cubicBezTo>
                    <a:pt x="2797" y="703"/>
                    <a:pt x="2706" y="855"/>
                    <a:pt x="2615" y="1007"/>
                  </a:cubicBezTo>
                  <a:cubicBezTo>
                    <a:pt x="2620" y="1007"/>
                    <a:pt x="2624" y="1006"/>
                    <a:pt x="2628" y="1004"/>
                  </a:cubicBezTo>
                  <a:lnTo>
                    <a:pt x="2628" y="1004"/>
                  </a:lnTo>
                  <a:cubicBezTo>
                    <a:pt x="2543" y="1143"/>
                    <a:pt x="2457" y="1259"/>
                    <a:pt x="2371" y="1402"/>
                  </a:cubicBezTo>
                  <a:cubicBezTo>
                    <a:pt x="2280" y="1523"/>
                    <a:pt x="2189" y="1645"/>
                    <a:pt x="2098" y="1797"/>
                  </a:cubicBezTo>
                  <a:cubicBezTo>
                    <a:pt x="1916" y="2070"/>
                    <a:pt x="1764" y="2344"/>
                    <a:pt x="1581" y="2618"/>
                  </a:cubicBezTo>
                  <a:lnTo>
                    <a:pt x="1612" y="2618"/>
                  </a:lnTo>
                  <a:cubicBezTo>
                    <a:pt x="1581" y="2648"/>
                    <a:pt x="1551" y="2709"/>
                    <a:pt x="1520" y="2739"/>
                  </a:cubicBezTo>
                  <a:cubicBezTo>
                    <a:pt x="1429" y="2891"/>
                    <a:pt x="1308" y="3074"/>
                    <a:pt x="1216" y="3226"/>
                  </a:cubicBezTo>
                  <a:cubicBezTo>
                    <a:pt x="1095" y="3378"/>
                    <a:pt x="1004" y="3560"/>
                    <a:pt x="882" y="3712"/>
                  </a:cubicBezTo>
                  <a:cubicBezTo>
                    <a:pt x="760" y="3864"/>
                    <a:pt x="639" y="4016"/>
                    <a:pt x="548" y="4168"/>
                  </a:cubicBezTo>
                  <a:cubicBezTo>
                    <a:pt x="426" y="4320"/>
                    <a:pt x="305" y="4472"/>
                    <a:pt x="183" y="4624"/>
                  </a:cubicBezTo>
                  <a:lnTo>
                    <a:pt x="92" y="4715"/>
                  </a:lnTo>
                  <a:cubicBezTo>
                    <a:pt x="31" y="4776"/>
                    <a:pt x="1" y="4897"/>
                    <a:pt x="61" y="4958"/>
                  </a:cubicBezTo>
                  <a:cubicBezTo>
                    <a:pt x="92" y="5019"/>
                    <a:pt x="153" y="5049"/>
                    <a:pt x="213" y="5049"/>
                  </a:cubicBezTo>
                  <a:cubicBezTo>
                    <a:pt x="274" y="5049"/>
                    <a:pt x="305" y="5019"/>
                    <a:pt x="335" y="5019"/>
                  </a:cubicBezTo>
                  <a:cubicBezTo>
                    <a:pt x="365" y="4988"/>
                    <a:pt x="396" y="4928"/>
                    <a:pt x="426" y="4897"/>
                  </a:cubicBezTo>
                  <a:cubicBezTo>
                    <a:pt x="457" y="4867"/>
                    <a:pt x="487" y="4836"/>
                    <a:pt x="517" y="4806"/>
                  </a:cubicBezTo>
                  <a:cubicBezTo>
                    <a:pt x="548" y="4745"/>
                    <a:pt x="608" y="4685"/>
                    <a:pt x="639" y="4593"/>
                  </a:cubicBezTo>
                  <a:cubicBezTo>
                    <a:pt x="760" y="4472"/>
                    <a:pt x="852" y="4350"/>
                    <a:pt x="943" y="4198"/>
                  </a:cubicBezTo>
                  <a:cubicBezTo>
                    <a:pt x="1064" y="4077"/>
                    <a:pt x="1156" y="3925"/>
                    <a:pt x="1247" y="3773"/>
                  </a:cubicBezTo>
                  <a:cubicBezTo>
                    <a:pt x="1338" y="3651"/>
                    <a:pt x="1429" y="3499"/>
                    <a:pt x="1520" y="3378"/>
                  </a:cubicBezTo>
                  <a:cubicBezTo>
                    <a:pt x="1672" y="3165"/>
                    <a:pt x="1794" y="2952"/>
                    <a:pt x="1946" y="2739"/>
                  </a:cubicBezTo>
                  <a:cubicBezTo>
                    <a:pt x="2067" y="2526"/>
                    <a:pt x="2189" y="2314"/>
                    <a:pt x="2311" y="2101"/>
                  </a:cubicBezTo>
                  <a:cubicBezTo>
                    <a:pt x="2493" y="1797"/>
                    <a:pt x="2736" y="1493"/>
                    <a:pt x="2919" y="1189"/>
                  </a:cubicBezTo>
                  <a:cubicBezTo>
                    <a:pt x="3010" y="1037"/>
                    <a:pt x="3131" y="885"/>
                    <a:pt x="3192" y="703"/>
                  </a:cubicBezTo>
                  <a:cubicBezTo>
                    <a:pt x="3223" y="642"/>
                    <a:pt x="3283" y="551"/>
                    <a:pt x="3314" y="490"/>
                  </a:cubicBezTo>
                  <a:cubicBezTo>
                    <a:pt x="3344" y="399"/>
                    <a:pt x="3374" y="338"/>
                    <a:pt x="3435" y="277"/>
                  </a:cubicBezTo>
                  <a:cubicBezTo>
                    <a:pt x="3466" y="186"/>
                    <a:pt x="3435" y="64"/>
                    <a:pt x="3344" y="34"/>
                  </a:cubicBezTo>
                  <a:cubicBezTo>
                    <a:pt x="3321" y="11"/>
                    <a:pt x="3289" y="1"/>
                    <a:pt x="3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92;p79">
              <a:extLst>
                <a:ext uri="{FF2B5EF4-FFF2-40B4-BE49-F238E27FC236}">
                  <a16:creationId xmlns:a16="http://schemas.microsoft.com/office/drawing/2014/main" id="{849AC5AB-F311-8F1D-A0B2-E5BFA54D89E6}"/>
                </a:ext>
              </a:extLst>
            </p:cNvPr>
            <p:cNvSpPr/>
            <p:nvPr/>
          </p:nvSpPr>
          <p:spPr>
            <a:xfrm>
              <a:off x="3779319" y="4629783"/>
              <a:ext cx="139797" cy="15883"/>
            </a:xfrm>
            <a:custGeom>
              <a:avLst/>
              <a:gdLst/>
              <a:ahLst/>
              <a:cxnLst/>
              <a:rect l="l" t="t" r="r" b="b"/>
              <a:pathLst>
                <a:path w="6962" h="791" extrusionOk="0">
                  <a:moveTo>
                    <a:pt x="213" y="0"/>
                  </a:moveTo>
                  <a:cubicBezTo>
                    <a:pt x="92" y="0"/>
                    <a:pt x="1" y="91"/>
                    <a:pt x="1" y="183"/>
                  </a:cubicBezTo>
                  <a:cubicBezTo>
                    <a:pt x="1" y="213"/>
                    <a:pt x="1" y="243"/>
                    <a:pt x="1" y="243"/>
                  </a:cubicBezTo>
                  <a:cubicBezTo>
                    <a:pt x="31" y="365"/>
                    <a:pt x="153" y="426"/>
                    <a:pt x="244" y="456"/>
                  </a:cubicBezTo>
                  <a:cubicBezTo>
                    <a:pt x="305" y="456"/>
                    <a:pt x="396" y="487"/>
                    <a:pt x="457" y="517"/>
                  </a:cubicBezTo>
                  <a:cubicBezTo>
                    <a:pt x="548" y="517"/>
                    <a:pt x="639" y="547"/>
                    <a:pt x="730" y="547"/>
                  </a:cubicBezTo>
                  <a:cubicBezTo>
                    <a:pt x="943" y="578"/>
                    <a:pt x="1156" y="608"/>
                    <a:pt x="1369" y="608"/>
                  </a:cubicBezTo>
                  <a:cubicBezTo>
                    <a:pt x="1703" y="639"/>
                    <a:pt x="2068" y="669"/>
                    <a:pt x="2432" y="669"/>
                  </a:cubicBezTo>
                  <a:lnTo>
                    <a:pt x="2828" y="669"/>
                  </a:lnTo>
                  <a:cubicBezTo>
                    <a:pt x="3192" y="699"/>
                    <a:pt x="3587" y="730"/>
                    <a:pt x="3983" y="760"/>
                  </a:cubicBezTo>
                  <a:cubicBezTo>
                    <a:pt x="4043" y="760"/>
                    <a:pt x="4135" y="760"/>
                    <a:pt x="4226" y="791"/>
                  </a:cubicBezTo>
                  <a:lnTo>
                    <a:pt x="4287" y="791"/>
                  </a:lnTo>
                  <a:cubicBezTo>
                    <a:pt x="4378" y="791"/>
                    <a:pt x="4469" y="760"/>
                    <a:pt x="4560" y="760"/>
                  </a:cubicBezTo>
                  <a:cubicBezTo>
                    <a:pt x="4773" y="730"/>
                    <a:pt x="4955" y="699"/>
                    <a:pt x="5138" y="699"/>
                  </a:cubicBezTo>
                  <a:cubicBezTo>
                    <a:pt x="5290" y="669"/>
                    <a:pt x="5442" y="669"/>
                    <a:pt x="5563" y="669"/>
                  </a:cubicBezTo>
                  <a:cubicBezTo>
                    <a:pt x="5715" y="669"/>
                    <a:pt x="5867" y="669"/>
                    <a:pt x="5989" y="639"/>
                  </a:cubicBezTo>
                  <a:lnTo>
                    <a:pt x="6597" y="639"/>
                  </a:lnTo>
                  <a:cubicBezTo>
                    <a:pt x="6688" y="639"/>
                    <a:pt x="6749" y="639"/>
                    <a:pt x="6809" y="608"/>
                  </a:cubicBezTo>
                  <a:cubicBezTo>
                    <a:pt x="6901" y="578"/>
                    <a:pt x="6961" y="456"/>
                    <a:pt x="6931" y="365"/>
                  </a:cubicBezTo>
                  <a:cubicBezTo>
                    <a:pt x="6906" y="290"/>
                    <a:pt x="6819" y="236"/>
                    <a:pt x="6738" y="236"/>
                  </a:cubicBezTo>
                  <a:cubicBezTo>
                    <a:pt x="6721" y="236"/>
                    <a:pt x="6704" y="238"/>
                    <a:pt x="6688" y="243"/>
                  </a:cubicBezTo>
                  <a:lnTo>
                    <a:pt x="6657" y="243"/>
                  </a:lnTo>
                  <a:cubicBezTo>
                    <a:pt x="6657" y="243"/>
                    <a:pt x="6627" y="274"/>
                    <a:pt x="6597" y="274"/>
                  </a:cubicBezTo>
                  <a:lnTo>
                    <a:pt x="6110" y="274"/>
                  </a:lnTo>
                  <a:cubicBezTo>
                    <a:pt x="5928" y="304"/>
                    <a:pt x="5745" y="304"/>
                    <a:pt x="5563" y="304"/>
                  </a:cubicBezTo>
                  <a:lnTo>
                    <a:pt x="5320" y="304"/>
                  </a:lnTo>
                  <a:cubicBezTo>
                    <a:pt x="5229" y="304"/>
                    <a:pt x="5138" y="304"/>
                    <a:pt x="5046" y="335"/>
                  </a:cubicBezTo>
                  <a:lnTo>
                    <a:pt x="4530" y="395"/>
                  </a:lnTo>
                  <a:cubicBezTo>
                    <a:pt x="4408" y="426"/>
                    <a:pt x="4287" y="426"/>
                    <a:pt x="4165" y="426"/>
                  </a:cubicBezTo>
                  <a:cubicBezTo>
                    <a:pt x="3891" y="395"/>
                    <a:pt x="3618" y="395"/>
                    <a:pt x="3344" y="365"/>
                  </a:cubicBezTo>
                  <a:cubicBezTo>
                    <a:pt x="3071" y="335"/>
                    <a:pt x="2797" y="335"/>
                    <a:pt x="2493" y="335"/>
                  </a:cubicBezTo>
                  <a:lnTo>
                    <a:pt x="2524" y="335"/>
                  </a:lnTo>
                  <a:cubicBezTo>
                    <a:pt x="2493" y="304"/>
                    <a:pt x="2493" y="304"/>
                    <a:pt x="2463" y="304"/>
                  </a:cubicBezTo>
                  <a:lnTo>
                    <a:pt x="2341" y="304"/>
                  </a:lnTo>
                  <a:cubicBezTo>
                    <a:pt x="2098" y="304"/>
                    <a:pt x="1824" y="304"/>
                    <a:pt x="1551" y="274"/>
                  </a:cubicBezTo>
                  <a:cubicBezTo>
                    <a:pt x="1429" y="274"/>
                    <a:pt x="1277" y="243"/>
                    <a:pt x="1125" y="243"/>
                  </a:cubicBezTo>
                  <a:cubicBezTo>
                    <a:pt x="1004" y="213"/>
                    <a:pt x="882" y="213"/>
                    <a:pt x="730" y="183"/>
                  </a:cubicBezTo>
                  <a:lnTo>
                    <a:pt x="639" y="183"/>
                  </a:lnTo>
                  <a:cubicBezTo>
                    <a:pt x="548" y="152"/>
                    <a:pt x="487" y="152"/>
                    <a:pt x="396" y="122"/>
                  </a:cubicBezTo>
                  <a:cubicBezTo>
                    <a:pt x="396" y="122"/>
                    <a:pt x="365" y="91"/>
                    <a:pt x="335" y="91"/>
                  </a:cubicBezTo>
                  <a:cubicBezTo>
                    <a:pt x="335" y="61"/>
                    <a:pt x="27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3;p79">
              <a:extLst>
                <a:ext uri="{FF2B5EF4-FFF2-40B4-BE49-F238E27FC236}">
                  <a16:creationId xmlns:a16="http://schemas.microsoft.com/office/drawing/2014/main" id="{5FD51498-0A4B-3B75-623B-7670E3A4E7BE}"/>
                </a:ext>
              </a:extLst>
            </p:cNvPr>
            <p:cNvSpPr/>
            <p:nvPr/>
          </p:nvSpPr>
          <p:spPr>
            <a:xfrm>
              <a:off x="3760403" y="4428359"/>
              <a:ext cx="185559" cy="188611"/>
            </a:xfrm>
            <a:custGeom>
              <a:avLst/>
              <a:gdLst/>
              <a:ahLst/>
              <a:cxnLst/>
              <a:rect l="l" t="t" r="r" b="b"/>
              <a:pathLst>
                <a:path w="9241" h="9393" extrusionOk="0">
                  <a:moveTo>
                    <a:pt x="4742" y="365"/>
                  </a:moveTo>
                  <a:cubicBezTo>
                    <a:pt x="4894" y="365"/>
                    <a:pt x="5046" y="396"/>
                    <a:pt x="5198" y="396"/>
                  </a:cubicBezTo>
                  <a:cubicBezTo>
                    <a:pt x="5320" y="426"/>
                    <a:pt x="5472" y="426"/>
                    <a:pt x="5624" y="457"/>
                  </a:cubicBezTo>
                  <a:cubicBezTo>
                    <a:pt x="5867" y="517"/>
                    <a:pt x="6140" y="548"/>
                    <a:pt x="6414" y="639"/>
                  </a:cubicBezTo>
                  <a:cubicBezTo>
                    <a:pt x="6566" y="669"/>
                    <a:pt x="6718" y="730"/>
                    <a:pt x="6870" y="821"/>
                  </a:cubicBezTo>
                  <a:lnTo>
                    <a:pt x="6900" y="821"/>
                  </a:lnTo>
                  <a:cubicBezTo>
                    <a:pt x="6961" y="852"/>
                    <a:pt x="7022" y="882"/>
                    <a:pt x="7052" y="913"/>
                  </a:cubicBezTo>
                  <a:cubicBezTo>
                    <a:pt x="7113" y="943"/>
                    <a:pt x="7143" y="973"/>
                    <a:pt x="7204" y="1004"/>
                  </a:cubicBezTo>
                  <a:cubicBezTo>
                    <a:pt x="7265" y="1065"/>
                    <a:pt x="7356" y="1156"/>
                    <a:pt x="7417" y="1217"/>
                  </a:cubicBezTo>
                  <a:cubicBezTo>
                    <a:pt x="7539" y="1338"/>
                    <a:pt x="7660" y="1460"/>
                    <a:pt x="7782" y="1612"/>
                  </a:cubicBezTo>
                  <a:cubicBezTo>
                    <a:pt x="7812" y="1642"/>
                    <a:pt x="7873" y="1703"/>
                    <a:pt x="7903" y="1764"/>
                  </a:cubicBezTo>
                  <a:cubicBezTo>
                    <a:pt x="7995" y="1885"/>
                    <a:pt x="8055" y="1976"/>
                    <a:pt x="8146" y="2098"/>
                  </a:cubicBezTo>
                  <a:cubicBezTo>
                    <a:pt x="8238" y="2220"/>
                    <a:pt x="8329" y="2341"/>
                    <a:pt x="8390" y="2463"/>
                  </a:cubicBezTo>
                  <a:cubicBezTo>
                    <a:pt x="8420" y="2554"/>
                    <a:pt x="8450" y="2615"/>
                    <a:pt x="8481" y="2676"/>
                  </a:cubicBezTo>
                  <a:cubicBezTo>
                    <a:pt x="8481" y="2676"/>
                    <a:pt x="8481" y="2645"/>
                    <a:pt x="8481" y="2645"/>
                  </a:cubicBezTo>
                  <a:cubicBezTo>
                    <a:pt x="8511" y="2797"/>
                    <a:pt x="8572" y="2949"/>
                    <a:pt x="8633" y="3101"/>
                  </a:cubicBezTo>
                  <a:cubicBezTo>
                    <a:pt x="8663" y="3253"/>
                    <a:pt x="8724" y="3375"/>
                    <a:pt x="8754" y="3527"/>
                  </a:cubicBezTo>
                  <a:cubicBezTo>
                    <a:pt x="8815" y="3709"/>
                    <a:pt x="8815" y="3891"/>
                    <a:pt x="8846" y="4043"/>
                  </a:cubicBezTo>
                  <a:cubicBezTo>
                    <a:pt x="8874" y="4187"/>
                    <a:pt x="8876" y="4303"/>
                    <a:pt x="8876" y="4443"/>
                  </a:cubicBezTo>
                  <a:lnTo>
                    <a:pt x="8876" y="4443"/>
                  </a:lnTo>
                  <a:cubicBezTo>
                    <a:pt x="8876" y="4655"/>
                    <a:pt x="8845" y="4866"/>
                    <a:pt x="8815" y="5077"/>
                  </a:cubicBezTo>
                  <a:cubicBezTo>
                    <a:pt x="8785" y="5290"/>
                    <a:pt x="8754" y="5502"/>
                    <a:pt x="8724" y="5685"/>
                  </a:cubicBezTo>
                  <a:cubicBezTo>
                    <a:pt x="8694" y="5897"/>
                    <a:pt x="8663" y="6110"/>
                    <a:pt x="8602" y="6323"/>
                  </a:cubicBezTo>
                  <a:cubicBezTo>
                    <a:pt x="8511" y="6566"/>
                    <a:pt x="8420" y="6840"/>
                    <a:pt x="8329" y="7083"/>
                  </a:cubicBezTo>
                  <a:lnTo>
                    <a:pt x="8298" y="7083"/>
                  </a:lnTo>
                  <a:cubicBezTo>
                    <a:pt x="8268" y="7144"/>
                    <a:pt x="8238" y="7235"/>
                    <a:pt x="8207" y="7296"/>
                  </a:cubicBezTo>
                  <a:cubicBezTo>
                    <a:pt x="8177" y="7356"/>
                    <a:pt x="8116" y="7417"/>
                    <a:pt x="8086" y="7478"/>
                  </a:cubicBezTo>
                  <a:cubicBezTo>
                    <a:pt x="8025" y="7569"/>
                    <a:pt x="7964" y="7660"/>
                    <a:pt x="7903" y="7721"/>
                  </a:cubicBezTo>
                  <a:cubicBezTo>
                    <a:pt x="7843" y="7782"/>
                    <a:pt x="7812" y="7843"/>
                    <a:pt x="7751" y="7873"/>
                  </a:cubicBezTo>
                  <a:cubicBezTo>
                    <a:pt x="7691" y="7934"/>
                    <a:pt x="7660" y="7964"/>
                    <a:pt x="7599" y="8025"/>
                  </a:cubicBezTo>
                  <a:cubicBezTo>
                    <a:pt x="7478" y="8086"/>
                    <a:pt x="7387" y="8147"/>
                    <a:pt x="7265" y="8208"/>
                  </a:cubicBezTo>
                  <a:cubicBezTo>
                    <a:pt x="7052" y="8299"/>
                    <a:pt x="6839" y="8390"/>
                    <a:pt x="6627" y="8481"/>
                  </a:cubicBezTo>
                  <a:cubicBezTo>
                    <a:pt x="6414" y="8572"/>
                    <a:pt x="6201" y="8694"/>
                    <a:pt x="5988" y="8785"/>
                  </a:cubicBezTo>
                  <a:cubicBezTo>
                    <a:pt x="5867" y="8815"/>
                    <a:pt x="5745" y="8876"/>
                    <a:pt x="5593" y="8907"/>
                  </a:cubicBezTo>
                  <a:cubicBezTo>
                    <a:pt x="5411" y="8937"/>
                    <a:pt x="5229" y="8967"/>
                    <a:pt x="5046" y="8998"/>
                  </a:cubicBezTo>
                  <a:cubicBezTo>
                    <a:pt x="4742" y="9028"/>
                    <a:pt x="4438" y="9028"/>
                    <a:pt x="4134" y="9028"/>
                  </a:cubicBezTo>
                  <a:cubicBezTo>
                    <a:pt x="3952" y="9028"/>
                    <a:pt x="3800" y="9028"/>
                    <a:pt x="3618" y="8967"/>
                  </a:cubicBezTo>
                  <a:lnTo>
                    <a:pt x="3618" y="8967"/>
                  </a:lnTo>
                  <a:cubicBezTo>
                    <a:pt x="3618" y="8967"/>
                    <a:pt x="3648" y="8998"/>
                    <a:pt x="3648" y="8998"/>
                  </a:cubicBezTo>
                  <a:cubicBezTo>
                    <a:pt x="3618" y="8967"/>
                    <a:pt x="3587" y="8967"/>
                    <a:pt x="3557" y="8967"/>
                  </a:cubicBezTo>
                  <a:lnTo>
                    <a:pt x="3526" y="8967"/>
                  </a:lnTo>
                  <a:cubicBezTo>
                    <a:pt x="3405" y="8937"/>
                    <a:pt x="3314" y="8907"/>
                    <a:pt x="3192" y="8876"/>
                  </a:cubicBezTo>
                  <a:cubicBezTo>
                    <a:pt x="3101" y="8846"/>
                    <a:pt x="3040" y="8815"/>
                    <a:pt x="2949" y="8785"/>
                  </a:cubicBezTo>
                  <a:cubicBezTo>
                    <a:pt x="2797" y="8724"/>
                    <a:pt x="2675" y="8633"/>
                    <a:pt x="2523" y="8542"/>
                  </a:cubicBezTo>
                  <a:cubicBezTo>
                    <a:pt x="2402" y="8481"/>
                    <a:pt x="2250" y="8390"/>
                    <a:pt x="2128" y="8329"/>
                  </a:cubicBezTo>
                  <a:cubicBezTo>
                    <a:pt x="2037" y="8268"/>
                    <a:pt x="1946" y="8208"/>
                    <a:pt x="1855" y="8116"/>
                  </a:cubicBezTo>
                  <a:lnTo>
                    <a:pt x="1855" y="8116"/>
                  </a:lnTo>
                  <a:cubicBezTo>
                    <a:pt x="1855" y="8117"/>
                    <a:pt x="1855" y="8117"/>
                    <a:pt x="1855" y="8117"/>
                  </a:cubicBezTo>
                  <a:lnTo>
                    <a:pt x="1855" y="8117"/>
                  </a:lnTo>
                  <a:cubicBezTo>
                    <a:pt x="1834" y="8099"/>
                    <a:pt x="1814" y="8086"/>
                    <a:pt x="1794" y="8086"/>
                  </a:cubicBezTo>
                  <a:cubicBezTo>
                    <a:pt x="1672" y="7995"/>
                    <a:pt x="1581" y="7873"/>
                    <a:pt x="1490" y="7782"/>
                  </a:cubicBezTo>
                  <a:cubicBezTo>
                    <a:pt x="1399" y="7691"/>
                    <a:pt x="1307" y="7600"/>
                    <a:pt x="1247" y="7508"/>
                  </a:cubicBezTo>
                  <a:cubicBezTo>
                    <a:pt x="1155" y="7356"/>
                    <a:pt x="1064" y="7235"/>
                    <a:pt x="973" y="7113"/>
                  </a:cubicBezTo>
                  <a:cubicBezTo>
                    <a:pt x="912" y="6992"/>
                    <a:pt x="882" y="6870"/>
                    <a:pt x="821" y="6749"/>
                  </a:cubicBezTo>
                  <a:cubicBezTo>
                    <a:pt x="760" y="6657"/>
                    <a:pt x="700" y="6536"/>
                    <a:pt x="669" y="6445"/>
                  </a:cubicBezTo>
                  <a:cubicBezTo>
                    <a:pt x="608" y="6323"/>
                    <a:pt x="578" y="6171"/>
                    <a:pt x="548" y="6049"/>
                  </a:cubicBezTo>
                  <a:cubicBezTo>
                    <a:pt x="517" y="5928"/>
                    <a:pt x="456" y="5806"/>
                    <a:pt x="426" y="5654"/>
                  </a:cubicBezTo>
                  <a:cubicBezTo>
                    <a:pt x="426" y="5594"/>
                    <a:pt x="396" y="5502"/>
                    <a:pt x="396" y="5411"/>
                  </a:cubicBezTo>
                  <a:cubicBezTo>
                    <a:pt x="396" y="5411"/>
                    <a:pt x="396" y="5411"/>
                    <a:pt x="396" y="5442"/>
                  </a:cubicBezTo>
                  <a:cubicBezTo>
                    <a:pt x="365" y="5168"/>
                    <a:pt x="365" y="4925"/>
                    <a:pt x="365" y="4682"/>
                  </a:cubicBezTo>
                  <a:cubicBezTo>
                    <a:pt x="396" y="4469"/>
                    <a:pt x="396" y="4256"/>
                    <a:pt x="426" y="4074"/>
                  </a:cubicBezTo>
                  <a:cubicBezTo>
                    <a:pt x="456" y="3861"/>
                    <a:pt x="456" y="3679"/>
                    <a:pt x="487" y="3466"/>
                  </a:cubicBezTo>
                  <a:cubicBezTo>
                    <a:pt x="517" y="3344"/>
                    <a:pt x="548" y="3192"/>
                    <a:pt x="578" y="3071"/>
                  </a:cubicBezTo>
                  <a:cubicBezTo>
                    <a:pt x="639" y="2919"/>
                    <a:pt x="700" y="2797"/>
                    <a:pt x="760" y="2645"/>
                  </a:cubicBezTo>
                  <a:cubicBezTo>
                    <a:pt x="821" y="2493"/>
                    <a:pt x="912" y="2341"/>
                    <a:pt x="973" y="2189"/>
                  </a:cubicBezTo>
                  <a:cubicBezTo>
                    <a:pt x="1034" y="2128"/>
                    <a:pt x="1095" y="2037"/>
                    <a:pt x="1125" y="1946"/>
                  </a:cubicBezTo>
                  <a:cubicBezTo>
                    <a:pt x="1186" y="1885"/>
                    <a:pt x="1247" y="1794"/>
                    <a:pt x="1307" y="1733"/>
                  </a:cubicBezTo>
                  <a:cubicBezTo>
                    <a:pt x="1399" y="1612"/>
                    <a:pt x="1490" y="1521"/>
                    <a:pt x="1611" y="1429"/>
                  </a:cubicBezTo>
                  <a:cubicBezTo>
                    <a:pt x="1611" y="1399"/>
                    <a:pt x="1642" y="1399"/>
                    <a:pt x="1642" y="1369"/>
                  </a:cubicBezTo>
                  <a:lnTo>
                    <a:pt x="1642" y="1399"/>
                  </a:lnTo>
                  <a:cubicBezTo>
                    <a:pt x="1703" y="1338"/>
                    <a:pt x="1763" y="1277"/>
                    <a:pt x="1855" y="1217"/>
                  </a:cubicBezTo>
                  <a:cubicBezTo>
                    <a:pt x="1885" y="1186"/>
                    <a:pt x="1885" y="1186"/>
                    <a:pt x="1915" y="1156"/>
                  </a:cubicBezTo>
                  <a:cubicBezTo>
                    <a:pt x="1946" y="1156"/>
                    <a:pt x="1946" y="1156"/>
                    <a:pt x="1976" y="1125"/>
                  </a:cubicBezTo>
                  <a:cubicBezTo>
                    <a:pt x="2067" y="1125"/>
                    <a:pt x="2128" y="1065"/>
                    <a:pt x="2159" y="1004"/>
                  </a:cubicBezTo>
                  <a:cubicBezTo>
                    <a:pt x="2189" y="943"/>
                    <a:pt x="2250" y="913"/>
                    <a:pt x="2311" y="882"/>
                  </a:cubicBezTo>
                  <a:cubicBezTo>
                    <a:pt x="2311" y="882"/>
                    <a:pt x="2311" y="852"/>
                    <a:pt x="2341" y="852"/>
                  </a:cubicBezTo>
                  <a:cubicBezTo>
                    <a:pt x="2371" y="852"/>
                    <a:pt x="2371" y="821"/>
                    <a:pt x="2402" y="821"/>
                  </a:cubicBezTo>
                  <a:cubicBezTo>
                    <a:pt x="2462" y="791"/>
                    <a:pt x="2523" y="761"/>
                    <a:pt x="2554" y="730"/>
                  </a:cubicBezTo>
                  <a:cubicBezTo>
                    <a:pt x="2706" y="700"/>
                    <a:pt x="2827" y="669"/>
                    <a:pt x="2979" y="609"/>
                  </a:cubicBezTo>
                  <a:cubicBezTo>
                    <a:pt x="3192" y="578"/>
                    <a:pt x="3405" y="517"/>
                    <a:pt x="3618" y="487"/>
                  </a:cubicBezTo>
                  <a:lnTo>
                    <a:pt x="3648" y="487"/>
                  </a:lnTo>
                  <a:lnTo>
                    <a:pt x="3709" y="457"/>
                  </a:lnTo>
                  <a:cubicBezTo>
                    <a:pt x="3861" y="426"/>
                    <a:pt x="3982" y="396"/>
                    <a:pt x="4134" y="396"/>
                  </a:cubicBezTo>
                  <a:cubicBezTo>
                    <a:pt x="4347" y="365"/>
                    <a:pt x="4529" y="365"/>
                    <a:pt x="4742" y="365"/>
                  </a:cubicBezTo>
                  <a:close/>
                  <a:moveTo>
                    <a:pt x="4681" y="1"/>
                  </a:moveTo>
                  <a:cubicBezTo>
                    <a:pt x="4317" y="1"/>
                    <a:pt x="3921" y="31"/>
                    <a:pt x="3557" y="122"/>
                  </a:cubicBezTo>
                  <a:lnTo>
                    <a:pt x="3587" y="122"/>
                  </a:lnTo>
                  <a:cubicBezTo>
                    <a:pt x="3526" y="122"/>
                    <a:pt x="3526" y="122"/>
                    <a:pt x="3496" y="153"/>
                  </a:cubicBezTo>
                  <a:cubicBezTo>
                    <a:pt x="3496" y="153"/>
                    <a:pt x="3496" y="122"/>
                    <a:pt x="3496" y="122"/>
                  </a:cubicBezTo>
                  <a:cubicBezTo>
                    <a:pt x="3374" y="183"/>
                    <a:pt x="3222" y="183"/>
                    <a:pt x="3070" y="214"/>
                  </a:cubicBezTo>
                  <a:cubicBezTo>
                    <a:pt x="2918" y="244"/>
                    <a:pt x="2766" y="305"/>
                    <a:pt x="2614" y="335"/>
                  </a:cubicBezTo>
                  <a:cubicBezTo>
                    <a:pt x="2493" y="396"/>
                    <a:pt x="2341" y="426"/>
                    <a:pt x="2219" y="487"/>
                  </a:cubicBezTo>
                  <a:cubicBezTo>
                    <a:pt x="2108" y="543"/>
                    <a:pt x="2022" y="624"/>
                    <a:pt x="1914" y="708"/>
                  </a:cubicBezTo>
                  <a:lnTo>
                    <a:pt x="1914" y="708"/>
                  </a:lnTo>
                  <a:cubicBezTo>
                    <a:pt x="1915" y="703"/>
                    <a:pt x="1915" y="700"/>
                    <a:pt x="1915" y="700"/>
                  </a:cubicBezTo>
                  <a:lnTo>
                    <a:pt x="1915" y="700"/>
                  </a:lnTo>
                  <a:cubicBezTo>
                    <a:pt x="1824" y="761"/>
                    <a:pt x="1763" y="821"/>
                    <a:pt x="1672" y="852"/>
                  </a:cubicBezTo>
                  <a:cubicBezTo>
                    <a:pt x="1642" y="882"/>
                    <a:pt x="1611" y="913"/>
                    <a:pt x="1611" y="943"/>
                  </a:cubicBezTo>
                  <a:cubicBezTo>
                    <a:pt x="1520" y="1004"/>
                    <a:pt x="1459" y="1065"/>
                    <a:pt x="1399" y="1125"/>
                  </a:cubicBezTo>
                  <a:cubicBezTo>
                    <a:pt x="1247" y="1277"/>
                    <a:pt x="1095" y="1460"/>
                    <a:pt x="943" y="1642"/>
                  </a:cubicBezTo>
                  <a:cubicBezTo>
                    <a:pt x="821" y="1794"/>
                    <a:pt x="730" y="1976"/>
                    <a:pt x="608" y="2128"/>
                  </a:cubicBezTo>
                  <a:cubicBezTo>
                    <a:pt x="578" y="2220"/>
                    <a:pt x="517" y="2311"/>
                    <a:pt x="487" y="2402"/>
                  </a:cubicBezTo>
                  <a:cubicBezTo>
                    <a:pt x="456" y="2493"/>
                    <a:pt x="396" y="2584"/>
                    <a:pt x="365" y="2676"/>
                  </a:cubicBezTo>
                  <a:cubicBezTo>
                    <a:pt x="304" y="2858"/>
                    <a:pt x="213" y="3040"/>
                    <a:pt x="183" y="3223"/>
                  </a:cubicBezTo>
                  <a:cubicBezTo>
                    <a:pt x="152" y="3435"/>
                    <a:pt x="122" y="3618"/>
                    <a:pt x="92" y="3800"/>
                  </a:cubicBezTo>
                  <a:cubicBezTo>
                    <a:pt x="61" y="3983"/>
                    <a:pt x="61" y="4195"/>
                    <a:pt x="31" y="4378"/>
                  </a:cubicBezTo>
                  <a:cubicBezTo>
                    <a:pt x="0" y="4560"/>
                    <a:pt x="0" y="4773"/>
                    <a:pt x="0" y="4955"/>
                  </a:cubicBezTo>
                  <a:cubicBezTo>
                    <a:pt x="0" y="5077"/>
                    <a:pt x="0" y="5168"/>
                    <a:pt x="31" y="5290"/>
                  </a:cubicBezTo>
                  <a:cubicBezTo>
                    <a:pt x="31" y="5381"/>
                    <a:pt x="31" y="5472"/>
                    <a:pt x="31" y="5563"/>
                  </a:cubicBezTo>
                  <a:cubicBezTo>
                    <a:pt x="92" y="5746"/>
                    <a:pt x="122" y="5928"/>
                    <a:pt x="183" y="6141"/>
                  </a:cubicBezTo>
                  <a:cubicBezTo>
                    <a:pt x="244" y="6323"/>
                    <a:pt x="274" y="6505"/>
                    <a:pt x="365" y="6657"/>
                  </a:cubicBezTo>
                  <a:cubicBezTo>
                    <a:pt x="426" y="6840"/>
                    <a:pt x="517" y="7022"/>
                    <a:pt x="608" y="7204"/>
                  </a:cubicBezTo>
                  <a:cubicBezTo>
                    <a:pt x="669" y="7296"/>
                    <a:pt x="700" y="7387"/>
                    <a:pt x="760" y="7448"/>
                  </a:cubicBezTo>
                  <a:cubicBezTo>
                    <a:pt x="821" y="7539"/>
                    <a:pt x="882" y="7600"/>
                    <a:pt x="912" y="7691"/>
                  </a:cubicBezTo>
                  <a:cubicBezTo>
                    <a:pt x="1034" y="7843"/>
                    <a:pt x="1155" y="7995"/>
                    <a:pt x="1307" y="8147"/>
                  </a:cubicBezTo>
                  <a:cubicBezTo>
                    <a:pt x="1429" y="8268"/>
                    <a:pt x="1581" y="8390"/>
                    <a:pt x="1733" y="8512"/>
                  </a:cubicBezTo>
                  <a:cubicBezTo>
                    <a:pt x="1915" y="8633"/>
                    <a:pt x="2067" y="8724"/>
                    <a:pt x="2250" y="8815"/>
                  </a:cubicBezTo>
                  <a:cubicBezTo>
                    <a:pt x="2432" y="8937"/>
                    <a:pt x="2584" y="9028"/>
                    <a:pt x="2766" y="9119"/>
                  </a:cubicBezTo>
                  <a:cubicBezTo>
                    <a:pt x="2949" y="9211"/>
                    <a:pt x="3131" y="9271"/>
                    <a:pt x="3344" y="9302"/>
                  </a:cubicBezTo>
                  <a:cubicBezTo>
                    <a:pt x="3526" y="9363"/>
                    <a:pt x="3739" y="9363"/>
                    <a:pt x="3921" y="9393"/>
                  </a:cubicBezTo>
                  <a:lnTo>
                    <a:pt x="4499" y="9393"/>
                  </a:lnTo>
                  <a:cubicBezTo>
                    <a:pt x="4712" y="9393"/>
                    <a:pt x="4894" y="9393"/>
                    <a:pt x="5107" y="9363"/>
                  </a:cubicBezTo>
                  <a:cubicBezTo>
                    <a:pt x="5289" y="9332"/>
                    <a:pt x="5502" y="9302"/>
                    <a:pt x="5684" y="9241"/>
                  </a:cubicBezTo>
                  <a:cubicBezTo>
                    <a:pt x="5867" y="9211"/>
                    <a:pt x="6049" y="9119"/>
                    <a:pt x="6232" y="9059"/>
                  </a:cubicBezTo>
                  <a:cubicBezTo>
                    <a:pt x="6414" y="8967"/>
                    <a:pt x="6596" y="8907"/>
                    <a:pt x="6779" y="8815"/>
                  </a:cubicBezTo>
                  <a:cubicBezTo>
                    <a:pt x="6961" y="8724"/>
                    <a:pt x="7143" y="8663"/>
                    <a:pt x="7326" y="8572"/>
                  </a:cubicBezTo>
                  <a:cubicBezTo>
                    <a:pt x="7417" y="8542"/>
                    <a:pt x="7508" y="8481"/>
                    <a:pt x="7599" y="8451"/>
                  </a:cubicBezTo>
                  <a:cubicBezTo>
                    <a:pt x="7691" y="8390"/>
                    <a:pt x="7751" y="8329"/>
                    <a:pt x="7843" y="8268"/>
                  </a:cubicBezTo>
                  <a:cubicBezTo>
                    <a:pt x="8177" y="8025"/>
                    <a:pt x="8390" y="7691"/>
                    <a:pt x="8572" y="7326"/>
                  </a:cubicBezTo>
                  <a:cubicBezTo>
                    <a:pt x="8754" y="6992"/>
                    <a:pt x="8906" y="6627"/>
                    <a:pt x="8998" y="6232"/>
                  </a:cubicBezTo>
                  <a:cubicBezTo>
                    <a:pt x="9028" y="6049"/>
                    <a:pt x="9058" y="5867"/>
                    <a:pt x="9089" y="5685"/>
                  </a:cubicBezTo>
                  <a:cubicBezTo>
                    <a:pt x="9119" y="5502"/>
                    <a:pt x="9150" y="5320"/>
                    <a:pt x="9180" y="5138"/>
                  </a:cubicBezTo>
                  <a:cubicBezTo>
                    <a:pt x="9180" y="4955"/>
                    <a:pt x="9210" y="4773"/>
                    <a:pt x="9241" y="4560"/>
                  </a:cubicBezTo>
                  <a:cubicBezTo>
                    <a:pt x="9241" y="4378"/>
                    <a:pt x="9241" y="4165"/>
                    <a:pt x="9210" y="3952"/>
                  </a:cubicBezTo>
                  <a:cubicBezTo>
                    <a:pt x="9210" y="3945"/>
                    <a:pt x="9210" y="3937"/>
                    <a:pt x="9210" y="3922"/>
                  </a:cubicBezTo>
                  <a:cubicBezTo>
                    <a:pt x="9180" y="3739"/>
                    <a:pt x="9150" y="3557"/>
                    <a:pt x="9119" y="3405"/>
                  </a:cubicBezTo>
                  <a:cubicBezTo>
                    <a:pt x="9089" y="3223"/>
                    <a:pt x="8998" y="3040"/>
                    <a:pt x="8937" y="2888"/>
                  </a:cubicBezTo>
                  <a:cubicBezTo>
                    <a:pt x="8906" y="2797"/>
                    <a:pt x="8876" y="2706"/>
                    <a:pt x="8846" y="2615"/>
                  </a:cubicBezTo>
                  <a:cubicBezTo>
                    <a:pt x="8815" y="2524"/>
                    <a:pt x="8785" y="2432"/>
                    <a:pt x="8754" y="2341"/>
                  </a:cubicBezTo>
                  <a:cubicBezTo>
                    <a:pt x="8663" y="2189"/>
                    <a:pt x="8542" y="2007"/>
                    <a:pt x="8450" y="1855"/>
                  </a:cubicBezTo>
                  <a:cubicBezTo>
                    <a:pt x="8450" y="1855"/>
                    <a:pt x="8450" y="1855"/>
                    <a:pt x="8450" y="1885"/>
                  </a:cubicBezTo>
                  <a:cubicBezTo>
                    <a:pt x="8420" y="1855"/>
                    <a:pt x="8420" y="1824"/>
                    <a:pt x="8390" y="1794"/>
                  </a:cubicBezTo>
                  <a:cubicBezTo>
                    <a:pt x="8298" y="1673"/>
                    <a:pt x="8207" y="1551"/>
                    <a:pt x="8116" y="1429"/>
                  </a:cubicBezTo>
                  <a:cubicBezTo>
                    <a:pt x="8025" y="1308"/>
                    <a:pt x="7903" y="1186"/>
                    <a:pt x="7812" y="1095"/>
                  </a:cubicBezTo>
                  <a:cubicBezTo>
                    <a:pt x="7721" y="1004"/>
                    <a:pt x="7660" y="913"/>
                    <a:pt x="7569" y="852"/>
                  </a:cubicBezTo>
                  <a:cubicBezTo>
                    <a:pt x="7539" y="791"/>
                    <a:pt x="7478" y="761"/>
                    <a:pt x="7447" y="730"/>
                  </a:cubicBezTo>
                  <a:cubicBezTo>
                    <a:pt x="7387" y="669"/>
                    <a:pt x="7326" y="639"/>
                    <a:pt x="7265" y="578"/>
                  </a:cubicBezTo>
                  <a:cubicBezTo>
                    <a:pt x="7143" y="517"/>
                    <a:pt x="7022" y="457"/>
                    <a:pt x="6900" y="426"/>
                  </a:cubicBezTo>
                  <a:cubicBezTo>
                    <a:pt x="6779" y="365"/>
                    <a:pt x="6687" y="335"/>
                    <a:pt x="6566" y="305"/>
                  </a:cubicBezTo>
                  <a:cubicBezTo>
                    <a:pt x="6566" y="305"/>
                    <a:pt x="6536" y="274"/>
                    <a:pt x="6536" y="274"/>
                  </a:cubicBezTo>
                  <a:cubicBezTo>
                    <a:pt x="6323" y="214"/>
                    <a:pt x="6080" y="183"/>
                    <a:pt x="5836" y="122"/>
                  </a:cubicBezTo>
                  <a:cubicBezTo>
                    <a:pt x="5654" y="92"/>
                    <a:pt x="5472" y="62"/>
                    <a:pt x="5259" y="31"/>
                  </a:cubicBezTo>
                  <a:cubicBezTo>
                    <a:pt x="5077" y="31"/>
                    <a:pt x="4864"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4;p79">
              <a:extLst>
                <a:ext uri="{FF2B5EF4-FFF2-40B4-BE49-F238E27FC236}">
                  <a16:creationId xmlns:a16="http://schemas.microsoft.com/office/drawing/2014/main" id="{297CB0E2-EF71-C0FB-588E-21A9C30CB62C}"/>
                </a:ext>
              </a:extLst>
            </p:cNvPr>
            <p:cNvSpPr/>
            <p:nvPr/>
          </p:nvSpPr>
          <p:spPr>
            <a:xfrm>
              <a:off x="3991726" y="4523418"/>
              <a:ext cx="68995" cy="11767"/>
            </a:xfrm>
            <a:custGeom>
              <a:avLst/>
              <a:gdLst/>
              <a:ahLst/>
              <a:cxnLst/>
              <a:rect l="l" t="t" r="r" b="b"/>
              <a:pathLst>
                <a:path w="3436" h="586" extrusionOk="0">
                  <a:moveTo>
                    <a:pt x="3223" y="1"/>
                  </a:moveTo>
                  <a:cubicBezTo>
                    <a:pt x="3204" y="1"/>
                    <a:pt x="3183" y="3"/>
                    <a:pt x="3162" y="8"/>
                  </a:cubicBezTo>
                  <a:cubicBezTo>
                    <a:pt x="3070" y="39"/>
                    <a:pt x="2979" y="69"/>
                    <a:pt x="2888" y="100"/>
                  </a:cubicBezTo>
                  <a:cubicBezTo>
                    <a:pt x="2827" y="130"/>
                    <a:pt x="2736" y="130"/>
                    <a:pt x="2645" y="160"/>
                  </a:cubicBezTo>
                  <a:lnTo>
                    <a:pt x="2675" y="160"/>
                  </a:lnTo>
                  <a:cubicBezTo>
                    <a:pt x="2614" y="160"/>
                    <a:pt x="2584" y="191"/>
                    <a:pt x="2523" y="191"/>
                  </a:cubicBezTo>
                  <a:lnTo>
                    <a:pt x="2371" y="191"/>
                  </a:lnTo>
                  <a:cubicBezTo>
                    <a:pt x="2280" y="221"/>
                    <a:pt x="2219" y="221"/>
                    <a:pt x="2128" y="221"/>
                  </a:cubicBezTo>
                  <a:lnTo>
                    <a:pt x="1703" y="221"/>
                  </a:lnTo>
                  <a:cubicBezTo>
                    <a:pt x="1520" y="221"/>
                    <a:pt x="1338" y="221"/>
                    <a:pt x="1155" y="191"/>
                  </a:cubicBezTo>
                  <a:lnTo>
                    <a:pt x="365" y="191"/>
                  </a:lnTo>
                  <a:cubicBezTo>
                    <a:pt x="304" y="191"/>
                    <a:pt x="244" y="191"/>
                    <a:pt x="183" y="221"/>
                  </a:cubicBezTo>
                  <a:cubicBezTo>
                    <a:pt x="152" y="221"/>
                    <a:pt x="122" y="252"/>
                    <a:pt x="92" y="282"/>
                  </a:cubicBezTo>
                  <a:cubicBezTo>
                    <a:pt x="0" y="343"/>
                    <a:pt x="0" y="464"/>
                    <a:pt x="61" y="525"/>
                  </a:cubicBezTo>
                  <a:cubicBezTo>
                    <a:pt x="92" y="586"/>
                    <a:pt x="152" y="586"/>
                    <a:pt x="213" y="586"/>
                  </a:cubicBezTo>
                  <a:cubicBezTo>
                    <a:pt x="244" y="586"/>
                    <a:pt x="274" y="586"/>
                    <a:pt x="304" y="556"/>
                  </a:cubicBezTo>
                  <a:lnTo>
                    <a:pt x="396" y="556"/>
                  </a:lnTo>
                  <a:cubicBezTo>
                    <a:pt x="456" y="525"/>
                    <a:pt x="517" y="525"/>
                    <a:pt x="578" y="525"/>
                  </a:cubicBezTo>
                  <a:cubicBezTo>
                    <a:pt x="700" y="556"/>
                    <a:pt x="821" y="556"/>
                    <a:pt x="912" y="556"/>
                  </a:cubicBezTo>
                  <a:lnTo>
                    <a:pt x="1520" y="556"/>
                  </a:lnTo>
                  <a:cubicBezTo>
                    <a:pt x="1703" y="556"/>
                    <a:pt x="1915" y="586"/>
                    <a:pt x="2098" y="586"/>
                  </a:cubicBezTo>
                  <a:cubicBezTo>
                    <a:pt x="2189" y="586"/>
                    <a:pt x="2310" y="556"/>
                    <a:pt x="2402" y="556"/>
                  </a:cubicBezTo>
                  <a:cubicBezTo>
                    <a:pt x="2523" y="556"/>
                    <a:pt x="2614" y="525"/>
                    <a:pt x="2736" y="495"/>
                  </a:cubicBezTo>
                  <a:cubicBezTo>
                    <a:pt x="2918" y="464"/>
                    <a:pt x="3101" y="404"/>
                    <a:pt x="3283" y="343"/>
                  </a:cubicBezTo>
                  <a:cubicBezTo>
                    <a:pt x="3374" y="343"/>
                    <a:pt x="3435" y="221"/>
                    <a:pt x="3405" y="130"/>
                  </a:cubicBezTo>
                  <a:cubicBezTo>
                    <a:pt x="3380" y="55"/>
                    <a:pt x="3314" y="1"/>
                    <a:pt x="3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5;p79">
              <a:extLst>
                <a:ext uri="{FF2B5EF4-FFF2-40B4-BE49-F238E27FC236}">
                  <a16:creationId xmlns:a16="http://schemas.microsoft.com/office/drawing/2014/main" id="{B497AE33-570C-840F-2A35-D0FDEE0ADE7D}"/>
                </a:ext>
              </a:extLst>
            </p:cNvPr>
            <p:cNvSpPr/>
            <p:nvPr/>
          </p:nvSpPr>
          <p:spPr>
            <a:xfrm>
              <a:off x="4094255" y="4480005"/>
              <a:ext cx="68995" cy="92428"/>
            </a:xfrm>
            <a:custGeom>
              <a:avLst/>
              <a:gdLst/>
              <a:ahLst/>
              <a:cxnLst/>
              <a:rect l="l" t="t" r="r" b="b"/>
              <a:pathLst>
                <a:path w="3436" h="4603" extrusionOk="0">
                  <a:moveTo>
                    <a:pt x="3162" y="3450"/>
                  </a:moveTo>
                  <a:cubicBezTo>
                    <a:pt x="3152" y="3458"/>
                    <a:pt x="3142" y="3467"/>
                    <a:pt x="3132" y="3477"/>
                  </a:cubicBezTo>
                  <a:cubicBezTo>
                    <a:pt x="3157" y="3477"/>
                    <a:pt x="3161" y="3457"/>
                    <a:pt x="3162" y="3450"/>
                  </a:cubicBezTo>
                  <a:close/>
                  <a:moveTo>
                    <a:pt x="1308" y="0"/>
                  </a:moveTo>
                  <a:cubicBezTo>
                    <a:pt x="1198" y="0"/>
                    <a:pt x="1093" y="29"/>
                    <a:pt x="1004" y="73"/>
                  </a:cubicBezTo>
                  <a:cubicBezTo>
                    <a:pt x="791" y="195"/>
                    <a:pt x="609" y="377"/>
                    <a:pt x="487" y="559"/>
                  </a:cubicBezTo>
                  <a:cubicBezTo>
                    <a:pt x="396" y="681"/>
                    <a:pt x="335" y="803"/>
                    <a:pt x="274" y="955"/>
                  </a:cubicBezTo>
                  <a:cubicBezTo>
                    <a:pt x="153" y="1198"/>
                    <a:pt x="122" y="1441"/>
                    <a:pt x="62" y="1715"/>
                  </a:cubicBezTo>
                  <a:cubicBezTo>
                    <a:pt x="31" y="1897"/>
                    <a:pt x="31" y="2079"/>
                    <a:pt x="1" y="2262"/>
                  </a:cubicBezTo>
                  <a:cubicBezTo>
                    <a:pt x="1" y="2383"/>
                    <a:pt x="1" y="2474"/>
                    <a:pt x="1" y="2566"/>
                  </a:cubicBezTo>
                  <a:cubicBezTo>
                    <a:pt x="1" y="2687"/>
                    <a:pt x="31" y="2839"/>
                    <a:pt x="31" y="2961"/>
                  </a:cubicBezTo>
                  <a:cubicBezTo>
                    <a:pt x="62" y="3082"/>
                    <a:pt x="92" y="3204"/>
                    <a:pt x="122" y="3325"/>
                  </a:cubicBezTo>
                  <a:cubicBezTo>
                    <a:pt x="153" y="3447"/>
                    <a:pt x="183" y="3569"/>
                    <a:pt x="244" y="3690"/>
                  </a:cubicBezTo>
                  <a:cubicBezTo>
                    <a:pt x="274" y="3812"/>
                    <a:pt x="335" y="3903"/>
                    <a:pt x="396" y="4025"/>
                  </a:cubicBezTo>
                  <a:cubicBezTo>
                    <a:pt x="518" y="4207"/>
                    <a:pt x="700" y="4420"/>
                    <a:pt x="913" y="4511"/>
                  </a:cubicBezTo>
                  <a:cubicBezTo>
                    <a:pt x="1034" y="4572"/>
                    <a:pt x="1186" y="4602"/>
                    <a:pt x="1308" y="4602"/>
                  </a:cubicBezTo>
                  <a:cubicBezTo>
                    <a:pt x="1399" y="4602"/>
                    <a:pt x="1521" y="4572"/>
                    <a:pt x="1612" y="4541"/>
                  </a:cubicBezTo>
                  <a:cubicBezTo>
                    <a:pt x="1733" y="4511"/>
                    <a:pt x="1855" y="4420"/>
                    <a:pt x="1946" y="4359"/>
                  </a:cubicBezTo>
                  <a:cubicBezTo>
                    <a:pt x="2037" y="4298"/>
                    <a:pt x="2129" y="4237"/>
                    <a:pt x="2220" y="4177"/>
                  </a:cubicBezTo>
                  <a:cubicBezTo>
                    <a:pt x="2554" y="3933"/>
                    <a:pt x="2828" y="3690"/>
                    <a:pt x="3162" y="3447"/>
                  </a:cubicBezTo>
                  <a:lnTo>
                    <a:pt x="3162" y="3447"/>
                  </a:lnTo>
                  <a:cubicBezTo>
                    <a:pt x="3162" y="3447"/>
                    <a:pt x="3162" y="3448"/>
                    <a:pt x="3162" y="3450"/>
                  </a:cubicBezTo>
                  <a:lnTo>
                    <a:pt x="3162" y="3450"/>
                  </a:lnTo>
                  <a:cubicBezTo>
                    <a:pt x="3213" y="3407"/>
                    <a:pt x="3263" y="3381"/>
                    <a:pt x="3314" y="3356"/>
                  </a:cubicBezTo>
                  <a:cubicBezTo>
                    <a:pt x="3405" y="3295"/>
                    <a:pt x="3436" y="3174"/>
                    <a:pt x="3375" y="3082"/>
                  </a:cubicBezTo>
                  <a:cubicBezTo>
                    <a:pt x="3344" y="3052"/>
                    <a:pt x="3299" y="3037"/>
                    <a:pt x="3253" y="3037"/>
                  </a:cubicBezTo>
                  <a:cubicBezTo>
                    <a:pt x="3208" y="3037"/>
                    <a:pt x="3162" y="3052"/>
                    <a:pt x="3132" y="3082"/>
                  </a:cubicBezTo>
                  <a:cubicBezTo>
                    <a:pt x="2767" y="3356"/>
                    <a:pt x="2402" y="3629"/>
                    <a:pt x="2037" y="3873"/>
                  </a:cubicBezTo>
                  <a:cubicBezTo>
                    <a:pt x="1885" y="3994"/>
                    <a:pt x="1764" y="4085"/>
                    <a:pt x="1612" y="4146"/>
                  </a:cubicBezTo>
                  <a:cubicBezTo>
                    <a:pt x="1581" y="4177"/>
                    <a:pt x="1551" y="4177"/>
                    <a:pt x="1521" y="4207"/>
                  </a:cubicBezTo>
                  <a:cubicBezTo>
                    <a:pt x="1490" y="4207"/>
                    <a:pt x="1460" y="4237"/>
                    <a:pt x="1429" y="4237"/>
                  </a:cubicBezTo>
                  <a:lnTo>
                    <a:pt x="1126" y="4237"/>
                  </a:lnTo>
                  <a:cubicBezTo>
                    <a:pt x="1095" y="4207"/>
                    <a:pt x="1095" y="4207"/>
                    <a:pt x="1065" y="4207"/>
                  </a:cubicBezTo>
                  <a:cubicBezTo>
                    <a:pt x="1034" y="4177"/>
                    <a:pt x="1004" y="4177"/>
                    <a:pt x="974" y="4146"/>
                  </a:cubicBezTo>
                  <a:cubicBezTo>
                    <a:pt x="974" y="4146"/>
                    <a:pt x="943" y="4116"/>
                    <a:pt x="943" y="4116"/>
                  </a:cubicBezTo>
                  <a:cubicBezTo>
                    <a:pt x="913" y="4085"/>
                    <a:pt x="882" y="4055"/>
                    <a:pt x="852" y="4055"/>
                  </a:cubicBezTo>
                  <a:cubicBezTo>
                    <a:pt x="822" y="3994"/>
                    <a:pt x="791" y="3964"/>
                    <a:pt x="761" y="3933"/>
                  </a:cubicBezTo>
                  <a:cubicBezTo>
                    <a:pt x="730" y="3873"/>
                    <a:pt x="700" y="3842"/>
                    <a:pt x="670" y="3781"/>
                  </a:cubicBezTo>
                  <a:cubicBezTo>
                    <a:pt x="609" y="3690"/>
                    <a:pt x="578" y="3599"/>
                    <a:pt x="548" y="3477"/>
                  </a:cubicBezTo>
                  <a:cubicBezTo>
                    <a:pt x="487" y="3386"/>
                    <a:pt x="457" y="3265"/>
                    <a:pt x="426" y="3174"/>
                  </a:cubicBezTo>
                  <a:cubicBezTo>
                    <a:pt x="396" y="3052"/>
                    <a:pt x="396" y="2961"/>
                    <a:pt x="366" y="2839"/>
                  </a:cubicBezTo>
                  <a:cubicBezTo>
                    <a:pt x="366" y="2657"/>
                    <a:pt x="366" y="2474"/>
                    <a:pt x="366" y="2292"/>
                  </a:cubicBezTo>
                  <a:cubicBezTo>
                    <a:pt x="366" y="2201"/>
                    <a:pt x="366" y="2110"/>
                    <a:pt x="396" y="2049"/>
                  </a:cubicBezTo>
                  <a:cubicBezTo>
                    <a:pt x="396" y="1958"/>
                    <a:pt x="396" y="1866"/>
                    <a:pt x="426" y="1775"/>
                  </a:cubicBezTo>
                  <a:cubicBezTo>
                    <a:pt x="457" y="1593"/>
                    <a:pt x="487" y="1441"/>
                    <a:pt x="518" y="1259"/>
                  </a:cubicBezTo>
                  <a:cubicBezTo>
                    <a:pt x="548" y="1198"/>
                    <a:pt x="578" y="1167"/>
                    <a:pt x="578" y="1107"/>
                  </a:cubicBezTo>
                  <a:cubicBezTo>
                    <a:pt x="609" y="1046"/>
                    <a:pt x="639" y="985"/>
                    <a:pt x="670" y="955"/>
                  </a:cubicBezTo>
                  <a:cubicBezTo>
                    <a:pt x="730" y="833"/>
                    <a:pt x="791" y="742"/>
                    <a:pt x="882" y="651"/>
                  </a:cubicBezTo>
                  <a:cubicBezTo>
                    <a:pt x="913" y="590"/>
                    <a:pt x="943" y="559"/>
                    <a:pt x="1004" y="529"/>
                  </a:cubicBezTo>
                  <a:cubicBezTo>
                    <a:pt x="1004" y="499"/>
                    <a:pt x="1065" y="468"/>
                    <a:pt x="1095" y="438"/>
                  </a:cubicBezTo>
                  <a:cubicBezTo>
                    <a:pt x="1095" y="438"/>
                    <a:pt x="1126" y="408"/>
                    <a:pt x="1156" y="408"/>
                  </a:cubicBezTo>
                  <a:cubicBezTo>
                    <a:pt x="1156" y="408"/>
                    <a:pt x="1186" y="408"/>
                    <a:pt x="1186" y="377"/>
                  </a:cubicBezTo>
                  <a:lnTo>
                    <a:pt x="1369" y="377"/>
                  </a:lnTo>
                  <a:cubicBezTo>
                    <a:pt x="1369" y="377"/>
                    <a:pt x="1369" y="377"/>
                    <a:pt x="1399" y="408"/>
                  </a:cubicBezTo>
                  <a:lnTo>
                    <a:pt x="1429" y="408"/>
                  </a:lnTo>
                  <a:lnTo>
                    <a:pt x="1490" y="468"/>
                  </a:lnTo>
                  <a:lnTo>
                    <a:pt x="1521" y="468"/>
                  </a:lnTo>
                  <a:lnTo>
                    <a:pt x="1521" y="529"/>
                  </a:lnTo>
                  <a:lnTo>
                    <a:pt x="1551" y="529"/>
                  </a:lnTo>
                  <a:cubicBezTo>
                    <a:pt x="1551" y="529"/>
                    <a:pt x="1551" y="559"/>
                    <a:pt x="1551" y="559"/>
                  </a:cubicBezTo>
                  <a:cubicBezTo>
                    <a:pt x="1551" y="590"/>
                    <a:pt x="1551" y="620"/>
                    <a:pt x="1551" y="651"/>
                  </a:cubicBezTo>
                  <a:lnTo>
                    <a:pt x="1551" y="681"/>
                  </a:lnTo>
                  <a:cubicBezTo>
                    <a:pt x="1551" y="711"/>
                    <a:pt x="1551" y="742"/>
                    <a:pt x="1551" y="742"/>
                  </a:cubicBezTo>
                  <a:cubicBezTo>
                    <a:pt x="1551" y="772"/>
                    <a:pt x="1521" y="803"/>
                    <a:pt x="1521" y="833"/>
                  </a:cubicBezTo>
                  <a:cubicBezTo>
                    <a:pt x="1521" y="894"/>
                    <a:pt x="1521" y="924"/>
                    <a:pt x="1551" y="985"/>
                  </a:cubicBezTo>
                  <a:cubicBezTo>
                    <a:pt x="1581" y="1046"/>
                    <a:pt x="1642" y="1107"/>
                    <a:pt x="1733" y="1107"/>
                  </a:cubicBezTo>
                  <a:cubicBezTo>
                    <a:pt x="1794" y="1107"/>
                    <a:pt x="1855" y="1046"/>
                    <a:pt x="1885" y="985"/>
                  </a:cubicBezTo>
                  <a:cubicBezTo>
                    <a:pt x="1916" y="924"/>
                    <a:pt x="1916" y="894"/>
                    <a:pt x="1916" y="833"/>
                  </a:cubicBezTo>
                  <a:cubicBezTo>
                    <a:pt x="1916" y="772"/>
                    <a:pt x="1946" y="681"/>
                    <a:pt x="1916" y="620"/>
                  </a:cubicBezTo>
                  <a:cubicBezTo>
                    <a:pt x="1916" y="499"/>
                    <a:pt x="1885" y="347"/>
                    <a:pt x="1794" y="256"/>
                  </a:cubicBezTo>
                  <a:cubicBezTo>
                    <a:pt x="1733" y="195"/>
                    <a:pt x="1673" y="134"/>
                    <a:pt x="1612" y="104"/>
                  </a:cubicBezTo>
                  <a:cubicBezTo>
                    <a:pt x="1551" y="73"/>
                    <a:pt x="1490" y="43"/>
                    <a:pt x="1429" y="12"/>
                  </a:cubicBezTo>
                  <a:cubicBezTo>
                    <a:pt x="1389" y="4"/>
                    <a:pt x="134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6;p79">
              <a:extLst>
                <a:ext uri="{FF2B5EF4-FFF2-40B4-BE49-F238E27FC236}">
                  <a16:creationId xmlns:a16="http://schemas.microsoft.com/office/drawing/2014/main" id="{1B0EB0CA-DC53-EE92-C2FF-46714F098B3F}"/>
                </a:ext>
              </a:extLst>
            </p:cNvPr>
            <p:cNvSpPr/>
            <p:nvPr/>
          </p:nvSpPr>
          <p:spPr>
            <a:xfrm>
              <a:off x="4168733" y="4487114"/>
              <a:ext cx="12229" cy="70059"/>
            </a:xfrm>
            <a:custGeom>
              <a:avLst/>
              <a:gdLst/>
              <a:ahLst/>
              <a:cxnLst/>
              <a:rect l="l" t="t" r="r" b="b"/>
              <a:pathLst>
                <a:path w="609" h="3489" extrusionOk="0">
                  <a:moveTo>
                    <a:pt x="414" y="0"/>
                  </a:moveTo>
                  <a:cubicBezTo>
                    <a:pt x="380" y="0"/>
                    <a:pt x="350" y="8"/>
                    <a:pt x="335" y="23"/>
                  </a:cubicBezTo>
                  <a:cubicBezTo>
                    <a:pt x="183" y="84"/>
                    <a:pt x="183" y="205"/>
                    <a:pt x="183" y="327"/>
                  </a:cubicBezTo>
                  <a:cubicBezTo>
                    <a:pt x="152" y="418"/>
                    <a:pt x="152" y="479"/>
                    <a:pt x="152" y="570"/>
                  </a:cubicBezTo>
                  <a:cubicBezTo>
                    <a:pt x="122" y="692"/>
                    <a:pt x="122" y="813"/>
                    <a:pt x="122" y="965"/>
                  </a:cubicBezTo>
                  <a:cubicBezTo>
                    <a:pt x="91" y="1361"/>
                    <a:pt x="61" y="1725"/>
                    <a:pt x="61" y="2120"/>
                  </a:cubicBezTo>
                  <a:cubicBezTo>
                    <a:pt x="31" y="2333"/>
                    <a:pt x="31" y="2516"/>
                    <a:pt x="31" y="2728"/>
                  </a:cubicBezTo>
                  <a:cubicBezTo>
                    <a:pt x="31" y="2911"/>
                    <a:pt x="0" y="3093"/>
                    <a:pt x="0" y="3275"/>
                  </a:cubicBezTo>
                  <a:cubicBezTo>
                    <a:pt x="0" y="3367"/>
                    <a:pt x="61" y="3458"/>
                    <a:pt x="152" y="3488"/>
                  </a:cubicBezTo>
                  <a:lnTo>
                    <a:pt x="183" y="3488"/>
                  </a:lnTo>
                  <a:cubicBezTo>
                    <a:pt x="274" y="3488"/>
                    <a:pt x="365" y="3397"/>
                    <a:pt x="365" y="3306"/>
                  </a:cubicBezTo>
                  <a:cubicBezTo>
                    <a:pt x="365" y="3184"/>
                    <a:pt x="365" y="3063"/>
                    <a:pt x="365" y="2941"/>
                  </a:cubicBezTo>
                  <a:cubicBezTo>
                    <a:pt x="365" y="2850"/>
                    <a:pt x="365" y="2728"/>
                    <a:pt x="365" y="2637"/>
                  </a:cubicBezTo>
                  <a:cubicBezTo>
                    <a:pt x="365" y="2576"/>
                    <a:pt x="365" y="2546"/>
                    <a:pt x="365" y="2485"/>
                  </a:cubicBezTo>
                  <a:cubicBezTo>
                    <a:pt x="395" y="2151"/>
                    <a:pt x="395" y="1786"/>
                    <a:pt x="426" y="1421"/>
                  </a:cubicBezTo>
                  <a:cubicBezTo>
                    <a:pt x="426" y="1239"/>
                    <a:pt x="456" y="1057"/>
                    <a:pt x="456" y="874"/>
                  </a:cubicBezTo>
                  <a:cubicBezTo>
                    <a:pt x="486" y="692"/>
                    <a:pt x="517" y="540"/>
                    <a:pt x="517" y="357"/>
                  </a:cubicBezTo>
                  <a:cubicBezTo>
                    <a:pt x="578" y="327"/>
                    <a:pt x="608" y="297"/>
                    <a:pt x="608" y="236"/>
                  </a:cubicBezTo>
                  <a:cubicBezTo>
                    <a:pt x="608" y="145"/>
                    <a:pt x="578" y="84"/>
                    <a:pt x="517" y="23"/>
                  </a:cubicBezTo>
                  <a:cubicBezTo>
                    <a:pt x="486" y="8"/>
                    <a:pt x="449"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7;p79">
              <a:extLst>
                <a:ext uri="{FF2B5EF4-FFF2-40B4-BE49-F238E27FC236}">
                  <a16:creationId xmlns:a16="http://schemas.microsoft.com/office/drawing/2014/main" id="{8701B7C5-49BC-8EE0-A285-AF77179B51A3}"/>
                </a:ext>
              </a:extLst>
            </p:cNvPr>
            <p:cNvSpPr/>
            <p:nvPr/>
          </p:nvSpPr>
          <p:spPr>
            <a:xfrm>
              <a:off x="4177267" y="4515025"/>
              <a:ext cx="43353" cy="13454"/>
            </a:xfrm>
            <a:custGeom>
              <a:avLst/>
              <a:gdLst/>
              <a:ahLst/>
              <a:cxnLst/>
              <a:rect l="l" t="t" r="r" b="b"/>
              <a:pathLst>
                <a:path w="2159" h="670" extrusionOk="0">
                  <a:moveTo>
                    <a:pt x="1976" y="1"/>
                  </a:moveTo>
                  <a:cubicBezTo>
                    <a:pt x="1703" y="31"/>
                    <a:pt x="1429" y="62"/>
                    <a:pt x="1156" y="92"/>
                  </a:cubicBezTo>
                  <a:cubicBezTo>
                    <a:pt x="913" y="153"/>
                    <a:pt x="669" y="214"/>
                    <a:pt x="426" y="274"/>
                  </a:cubicBezTo>
                  <a:cubicBezTo>
                    <a:pt x="426" y="274"/>
                    <a:pt x="426" y="274"/>
                    <a:pt x="426" y="244"/>
                  </a:cubicBezTo>
                  <a:cubicBezTo>
                    <a:pt x="365" y="274"/>
                    <a:pt x="305" y="305"/>
                    <a:pt x="213" y="305"/>
                  </a:cubicBezTo>
                  <a:lnTo>
                    <a:pt x="183" y="305"/>
                  </a:lnTo>
                  <a:cubicBezTo>
                    <a:pt x="61" y="335"/>
                    <a:pt x="1" y="426"/>
                    <a:pt x="31" y="518"/>
                  </a:cubicBezTo>
                  <a:cubicBezTo>
                    <a:pt x="31" y="609"/>
                    <a:pt x="122" y="670"/>
                    <a:pt x="213" y="670"/>
                  </a:cubicBezTo>
                  <a:lnTo>
                    <a:pt x="305" y="670"/>
                  </a:lnTo>
                  <a:cubicBezTo>
                    <a:pt x="335" y="670"/>
                    <a:pt x="365" y="639"/>
                    <a:pt x="426" y="639"/>
                  </a:cubicBezTo>
                  <a:cubicBezTo>
                    <a:pt x="457" y="639"/>
                    <a:pt x="487" y="609"/>
                    <a:pt x="548" y="609"/>
                  </a:cubicBezTo>
                  <a:lnTo>
                    <a:pt x="791" y="548"/>
                  </a:lnTo>
                  <a:cubicBezTo>
                    <a:pt x="1065" y="487"/>
                    <a:pt x="1308" y="426"/>
                    <a:pt x="1581" y="396"/>
                  </a:cubicBezTo>
                  <a:cubicBezTo>
                    <a:pt x="1672" y="396"/>
                    <a:pt x="1794" y="366"/>
                    <a:pt x="1885" y="366"/>
                  </a:cubicBezTo>
                  <a:lnTo>
                    <a:pt x="1976" y="366"/>
                  </a:lnTo>
                  <a:cubicBezTo>
                    <a:pt x="2068" y="366"/>
                    <a:pt x="2159" y="274"/>
                    <a:pt x="2159" y="183"/>
                  </a:cubicBezTo>
                  <a:cubicBezTo>
                    <a:pt x="2159" y="92"/>
                    <a:pt x="2068"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8;p79">
              <a:extLst>
                <a:ext uri="{FF2B5EF4-FFF2-40B4-BE49-F238E27FC236}">
                  <a16:creationId xmlns:a16="http://schemas.microsoft.com/office/drawing/2014/main" id="{F49CE37A-D786-4452-16F9-BA2BF88F3702}"/>
                </a:ext>
              </a:extLst>
            </p:cNvPr>
            <p:cNvSpPr/>
            <p:nvPr/>
          </p:nvSpPr>
          <p:spPr>
            <a:xfrm>
              <a:off x="4202909" y="4483660"/>
              <a:ext cx="14658" cy="86926"/>
            </a:xfrm>
            <a:custGeom>
              <a:avLst/>
              <a:gdLst/>
              <a:ahLst/>
              <a:cxnLst/>
              <a:rect l="l" t="t" r="r" b="b"/>
              <a:pathLst>
                <a:path w="730" h="4329" extrusionOk="0">
                  <a:moveTo>
                    <a:pt x="524" y="1"/>
                  </a:moveTo>
                  <a:cubicBezTo>
                    <a:pt x="503" y="1"/>
                    <a:pt x="481" y="5"/>
                    <a:pt x="456" y="13"/>
                  </a:cubicBezTo>
                  <a:cubicBezTo>
                    <a:pt x="426" y="13"/>
                    <a:pt x="395" y="13"/>
                    <a:pt x="365" y="43"/>
                  </a:cubicBezTo>
                  <a:cubicBezTo>
                    <a:pt x="335" y="74"/>
                    <a:pt x="335" y="104"/>
                    <a:pt x="304" y="134"/>
                  </a:cubicBezTo>
                  <a:cubicBezTo>
                    <a:pt x="274" y="195"/>
                    <a:pt x="274" y="256"/>
                    <a:pt x="274" y="317"/>
                  </a:cubicBezTo>
                  <a:cubicBezTo>
                    <a:pt x="274" y="408"/>
                    <a:pt x="274" y="469"/>
                    <a:pt x="274" y="529"/>
                  </a:cubicBezTo>
                  <a:cubicBezTo>
                    <a:pt x="274" y="673"/>
                    <a:pt x="274" y="816"/>
                    <a:pt x="274" y="985"/>
                  </a:cubicBezTo>
                  <a:cubicBezTo>
                    <a:pt x="274" y="1259"/>
                    <a:pt x="243" y="1533"/>
                    <a:pt x="243" y="1806"/>
                  </a:cubicBezTo>
                  <a:cubicBezTo>
                    <a:pt x="213" y="2201"/>
                    <a:pt x="183" y="2596"/>
                    <a:pt x="122" y="2992"/>
                  </a:cubicBezTo>
                  <a:cubicBezTo>
                    <a:pt x="122" y="3174"/>
                    <a:pt x="92" y="3356"/>
                    <a:pt x="92" y="3539"/>
                  </a:cubicBezTo>
                  <a:cubicBezTo>
                    <a:pt x="61" y="3630"/>
                    <a:pt x="61" y="3721"/>
                    <a:pt x="61" y="3843"/>
                  </a:cubicBezTo>
                  <a:cubicBezTo>
                    <a:pt x="31" y="3934"/>
                    <a:pt x="31" y="4025"/>
                    <a:pt x="0" y="4116"/>
                  </a:cubicBezTo>
                  <a:cubicBezTo>
                    <a:pt x="0" y="4207"/>
                    <a:pt x="61" y="4299"/>
                    <a:pt x="183" y="4329"/>
                  </a:cubicBezTo>
                  <a:lnTo>
                    <a:pt x="213" y="4329"/>
                  </a:lnTo>
                  <a:cubicBezTo>
                    <a:pt x="304" y="4329"/>
                    <a:pt x="395" y="4238"/>
                    <a:pt x="395" y="4147"/>
                  </a:cubicBezTo>
                  <a:cubicBezTo>
                    <a:pt x="395" y="3873"/>
                    <a:pt x="426" y="3599"/>
                    <a:pt x="456" y="3326"/>
                  </a:cubicBezTo>
                  <a:cubicBezTo>
                    <a:pt x="487" y="2900"/>
                    <a:pt x="517" y="2505"/>
                    <a:pt x="578" y="2110"/>
                  </a:cubicBezTo>
                  <a:cubicBezTo>
                    <a:pt x="608" y="1745"/>
                    <a:pt x="639" y="1350"/>
                    <a:pt x="639" y="985"/>
                  </a:cubicBezTo>
                  <a:lnTo>
                    <a:pt x="639" y="955"/>
                  </a:lnTo>
                  <a:lnTo>
                    <a:pt x="639" y="894"/>
                  </a:lnTo>
                  <a:lnTo>
                    <a:pt x="639" y="864"/>
                  </a:lnTo>
                  <a:lnTo>
                    <a:pt x="639" y="803"/>
                  </a:lnTo>
                  <a:lnTo>
                    <a:pt x="639" y="742"/>
                  </a:lnTo>
                  <a:cubicBezTo>
                    <a:pt x="639" y="661"/>
                    <a:pt x="639" y="580"/>
                    <a:pt x="639" y="499"/>
                  </a:cubicBezTo>
                  <a:cubicBezTo>
                    <a:pt x="639" y="469"/>
                    <a:pt x="639" y="408"/>
                    <a:pt x="639" y="377"/>
                  </a:cubicBezTo>
                  <a:cubicBezTo>
                    <a:pt x="699" y="317"/>
                    <a:pt x="730" y="195"/>
                    <a:pt x="669" y="134"/>
                  </a:cubicBezTo>
                  <a:cubicBezTo>
                    <a:pt x="669" y="104"/>
                    <a:pt x="669" y="104"/>
                    <a:pt x="669" y="74"/>
                  </a:cubicBezTo>
                  <a:cubicBezTo>
                    <a:pt x="625" y="29"/>
                    <a:pt x="580" y="1"/>
                    <a:pt x="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9;p79">
              <a:extLst>
                <a:ext uri="{FF2B5EF4-FFF2-40B4-BE49-F238E27FC236}">
                  <a16:creationId xmlns:a16="http://schemas.microsoft.com/office/drawing/2014/main" id="{075E252E-2271-C9A7-3A9A-D8C8C2C5618E}"/>
                </a:ext>
              </a:extLst>
            </p:cNvPr>
            <p:cNvSpPr/>
            <p:nvPr/>
          </p:nvSpPr>
          <p:spPr>
            <a:xfrm>
              <a:off x="4229756" y="4543559"/>
              <a:ext cx="38473" cy="40461"/>
            </a:xfrm>
            <a:custGeom>
              <a:avLst/>
              <a:gdLst/>
              <a:ahLst/>
              <a:cxnLst/>
              <a:rect l="l" t="t" r="r" b="b"/>
              <a:pathLst>
                <a:path w="1916" h="2015" extrusionOk="0">
                  <a:moveTo>
                    <a:pt x="411" y="1"/>
                  </a:moveTo>
                  <a:cubicBezTo>
                    <a:pt x="343" y="1"/>
                    <a:pt x="274" y="24"/>
                    <a:pt x="214" y="69"/>
                  </a:cubicBezTo>
                  <a:cubicBezTo>
                    <a:pt x="153" y="100"/>
                    <a:pt x="92" y="191"/>
                    <a:pt x="92" y="252"/>
                  </a:cubicBezTo>
                  <a:cubicBezTo>
                    <a:pt x="62" y="343"/>
                    <a:pt x="92" y="404"/>
                    <a:pt x="92" y="464"/>
                  </a:cubicBezTo>
                  <a:cubicBezTo>
                    <a:pt x="153" y="586"/>
                    <a:pt x="244" y="708"/>
                    <a:pt x="365" y="768"/>
                  </a:cubicBezTo>
                  <a:lnTo>
                    <a:pt x="457" y="768"/>
                  </a:lnTo>
                  <a:lnTo>
                    <a:pt x="457" y="860"/>
                  </a:lnTo>
                  <a:cubicBezTo>
                    <a:pt x="426" y="890"/>
                    <a:pt x="426" y="951"/>
                    <a:pt x="396" y="981"/>
                  </a:cubicBezTo>
                  <a:cubicBezTo>
                    <a:pt x="365" y="1042"/>
                    <a:pt x="335" y="1072"/>
                    <a:pt x="305" y="1133"/>
                  </a:cubicBezTo>
                  <a:cubicBezTo>
                    <a:pt x="305" y="1133"/>
                    <a:pt x="313" y="1133"/>
                    <a:pt x="321" y="1129"/>
                  </a:cubicBezTo>
                  <a:lnTo>
                    <a:pt x="321" y="1129"/>
                  </a:lnTo>
                  <a:cubicBezTo>
                    <a:pt x="295" y="1173"/>
                    <a:pt x="270" y="1199"/>
                    <a:pt x="244" y="1224"/>
                  </a:cubicBezTo>
                  <a:cubicBezTo>
                    <a:pt x="244" y="1224"/>
                    <a:pt x="214" y="1255"/>
                    <a:pt x="183" y="1285"/>
                  </a:cubicBezTo>
                  <a:cubicBezTo>
                    <a:pt x="122" y="1346"/>
                    <a:pt x="31" y="1407"/>
                    <a:pt x="1" y="1498"/>
                  </a:cubicBezTo>
                  <a:cubicBezTo>
                    <a:pt x="1" y="1559"/>
                    <a:pt x="1" y="1650"/>
                    <a:pt x="62" y="1711"/>
                  </a:cubicBezTo>
                  <a:cubicBezTo>
                    <a:pt x="122" y="1741"/>
                    <a:pt x="183" y="1771"/>
                    <a:pt x="244" y="1802"/>
                  </a:cubicBezTo>
                  <a:cubicBezTo>
                    <a:pt x="426" y="1832"/>
                    <a:pt x="578" y="1863"/>
                    <a:pt x="761" y="1893"/>
                  </a:cubicBezTo>
                  <a:cubicBezTo>
                    <a:pt x="1034" y="1954"/>
                    <a:pt x="1308" y="1954"/>
                    <a:pt x="1581" y="1984"/>
                  </a:cubicBezTo>
                  <a:cubicBezTo>
                    <a:pt x="1642" y="2015"/>
                    <a:pt x="1673" y="2015"/>
                    <a:pt x="1703" y="2015"/>
                  </a:cubicBezTo>
                  <a:cubicBezTo>
                    <a:pt x="1764" y="2015"/>
                    <a:pt x="1824" y="1984"/>
                    <a:pt x="1855" y="1923"/>
                  </a:cubicBezTo>
                  <a:cubicBezTo>
                    <a:pt x="1916" y="1863"/>
                    <a:pt x="1885" y="1741"/>
                    <a:pt x="1824" y="1680"/>
                  </a:cubicBezTo>
                  <a:cubicBezTo>
                    <a:pt x="1764" y="1619"/>
                    <a:pt x="1673" y="1619"/>
                    <a:pt x="1612" y="1589"/>
                  </a:cubicBezTo>
                  <a:lnTo>
                    <a:pt x="1277" y="1589"/>
                  </a:lnTo>
                  <a:cubicBezTo>
                    <a:pt x="1156" y="1559"/>
                    <a:pt x="1004" y="1559"/>
                    <a:pt x="852" y="1528"/>
                  </a:cubicBezTo>
                  <a:cubicBezTo>
                    <a:pt x="761" y="1528"/>
                    <a:pt x="639" y="1498"/>
                    <a:pt x="517" y="1467"/>
                  </a:cubicBezTo>
                  <a:cubicBezTo>
                    <a:pt x="548" y="1437"/>
                    <a:pt x="609" y="1376"/>
                    <a:pt x="639" y="1316"/>
                  </a:cubicBezTo>
                  <a:cubicBezTo>
                    <a:pt x="791" y="1072"/>
                    <a:pt x="882" y="768"/>
                    <a:pt x="821" y="464"/>
                  </a:cubicBezTo>
                  <a:cubicBezTo>
                    <a:pt x="791" y="312"/>
                    <a:pt x="730" y="130"/>
                    <a:pt x="609" y="69"/>
                  </a:cubicBezTo>
                  <a:cubicBezTo>
                    <a:pt x="548" y="24"/>
                    <a:pt x="479"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0;p79">
              <a:extLst>
                <a:ext uri="{FF2B5EF4-FFF2-40B4-BE49-F238E27FC236}">
                  <a16:creationId xmlns:a16="http://schemas.microsoft.com/office/drawing/2014/main" id="{D81F3769-A366-E19E-C805-F40391059BC8}"/>
                </a:ext>
              </a:extLst>
            </p:cNvPr>
            <p:cNvSpPr/>
            <p:nvPr/>
          </p:nvSpPr>
          <p:spPr>
            <a:xfrm>
              <a:off x="4266985" y="4519925"/>
              <a:ext cx="43975" cy="11004"/>
            </a:xfrm>
            <a:custGeom>
              <a:avLst/>
              <a:gdLst/>
              <a:ahLst/>
              <a:cxnLst/>
              <a:rect l="l" t="t" r="r" b="b"/>
              <a:pathLst>
                <a:path w="2190" h="548" extrusionOk="0">
                  <a:moveTo>
                    <a:pt x="1977" y="0"/>
                  </a:moveTo>
                  <a:cubicBezTo>
                    <a:pt x="1794" y="30"/>
                    <a:pt x="1612" y="61"/>
                    <a:pt x="1429" y="91"/>
                  </a:cubicBezTo>
                  <a:cubicBezTo>
                    <a:pt x="1247" y="122"/>
                    <a:pt x="1065" y="152"/>
                    <a:pt x="882" y="152"/>
                  </a:cubicBezTo>
                  <a:cubicBezTo>
                    <a:pt x="761" y="182"/>
                    <a:pt x="639" y="182"/>
                    <a:pt x="518" y="182"/>
                  </a:cubicBezTo>
                  <a:cubicBezTo>
                    <a:pt x="457" y="182"/>
                    <a:pt x="366" y="182"/>
                    <a:pt x="274" y="152"/>
                  </a:cubicBezTo>
                  <a:lnTo>
                    <a:pt x="183" y="152"/>
                  </a:lnTo>
                  <a:cubicBezTo>
                    <a:pt x="92" y="152"/>
                    <a:pt x="1" y="213"/>
                    <a:pt x="1" y="304"/>
                  </a:cubicBezTo>
                  <a:cubicBezTo>
                    <a:pt x="1" y="395"/>
                    <a:pt x="31" y="486"/>
                    <a:pt x="122" y="517"/>
                  </a:cubicBezTo>
                  <a:cubicBezTo>
                    <a:pt x="214" y="547"/>
                    <a:pt x="305" y="547"/>
                    <a:pt x="366" y="547"/>
                  </a:cubicBezTo>
                  <a:lnTo>
                    <a:pt x="518" y="547"/>
                  </a:lnTo>
                  <a:cubicBezTo>
                    <a:pt x="639" y="547"/>
                    <a:pt x="761" y="547"/>
                    <a:pt x="882" y="517"/>
                  </a:cubicBezTo>
                  <a:cubicBezTo>
                    <a:pt x="1004" y="517"/>
                    <a:pt x="1126" y="486"/>
                    <a:pt x="1247" y="486"/>
                  </a:cubicBezTo>
                  <a:cubicBezTo>
                    <a:pt x="1521" y="426"/>
                    <a:pt x="1794" y="395"/>
                    <a:pt x="2037" y="334"/>
                  </a:cubicBezTo>
                  <a:cubicBezTo>
                    <a:pt x="2129" y="334"/>
                    <a:pt x="2189" y="243"/>
                    <a:pt x="2189" y="152"/>
                  </a:cubicBezTo>
                  <a:cubicBezTo>
                    <a:pt x="2159" y="61"/>
                    <a:pt x="2068"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1;p79">
              <a:extLst>
                <a:ext uri="{FF2B5EF4-FFF2-40B4-BE49-F238E27FC236}">
                  <a16:creationId xmlns:a16="http://schemas.microsoft.com/office/drawing/2014/main" id="{FD1D88AF-6BBC-F945-CBD9-ACEBFA4337AD}"/>
                </a:ext>
              </a:extLst>
            </p:cNvPr>
            <p:cNvSpPr/>
            <p:nvPr/>
          </p:nvSpPr>
          <p:spPr>
            <a:xfrm>
              <a:off x="4328028" y="4477796"/>
              <a:ext cx="64095" cy="92187"/>
            </a:xfrm>
            <a:custGeom>
              <a:avLst/>
              <a:gdLst/>
              <a:ahLst/>
              <a:cxnLst/>
              <a:rect l="l" t="t" r="r" b="b"/>
              <a:pathLst>
                <a:path w="3192" h="4591" extrusionOk="0">
                  <a:moveTo>
                    <a:pt x="1885" y="1"/>
                  </a:moveTo>
                  <a:cubicBezTo>
                    <a:pt x="1794" y="1"/>
                    <a:pt x="1703" y="62"/>
                    <a:pt x="1672" y="153"/>
                  </a:cubicBezTo>
                  <a:cubicBezTo>
                    <a:pt x="1642" y="153"/>
                    <a:pt x="1611" y="122"/>
                    <a:pt x="1551" y="122"/>
                  </a:cubicBezTo>
                  <a:cubicBezTo>
                    <a:pt x="1459" y="92"/>
                    <a:pt x="1338" y="62"/>
                    <a:pt x="1247" y="62"/>
                  </a:cubicBezTo>
                  <a:cubicBezTo>
                    <a:pt x="1125" y="62"/>
                    <a:pt x="1004" y="92"/>
                    <a:pt x="912" y="122"/>
                  </a:cubicBezTo>
                  <a:cubicBezTo>
                    <a:pt x="821" y="153"/>
                    <a:pt x="730" y="214"/>
                    <a:pt x="639" y="274"/>
                  </a:cubicBezTo>
                  <a:cubicBezTo>
                    <a:pt x="578" y="366"/>
                    <a:pt x="487" y="426"/>
                    <a:pt x="426" y="518"/>
                  </a:cubicBezTo>
                  <a:cubicBezTo>
                    <a:pt x="396" y="578"/>
                    <a:pt x="335" y="669"/>
                    <a:pt x="304" y="730"/>
                  </a:cubicBezTo>
                  <a:cubicBezTo>
                    <a:pt x="304" y="791"/>
                    <a:pt x="274" y="821"/>
                    <a:pt x="244" y="882"/>
                  </a:cubicBezTo>
                  <a:cubicBezTo>
                    <a:pt x="122" y="1156"/>
                    <a:pt x="92" y="1429"/>
                    <a:pt x="31" y="1703"/>
                  </a:cubicBezTo>
                  <a:cubicBezTo>
                    <a:pt x="31" y="1794"/>
                    <a:pt x="0" y="1885"/>
                    <a:pt x="0" y="1976"/>
                  </a:cubicBezTo>
                  <a:cubicBezTo>
                    <a:pt x="0" y="2037"/>
                    <a:pt x="0" y="2068"/>
                    <a:pt x="0" y="2128"/>
                  </a:cubicBezTo>
                  <a:cubicBezTo>
                    <a:pt x="0" y="2159"/>
                    <a:pt x="0" y="2220"/>
                    <a:pt x="0" y="2250"/>
                  </a:cubicBezTo>
                  <a:cubicBezTo>
                    <a:pt x="0" y="2432"/>
                    <a:pt x="0" y="2645"/>
                    <a:pt x="0" y="2828"/>
                  </a:cubicBezTo>
                  <a:cubicBezTo>
                    <a:pt x="31" y="3010"/>
                    <a:pt x="61" y="3192"/>
                    <a:pt x="92" y="3375"/>
                  </a:cubicBezTo>
                  <a:cubicBezTo>
                    <a:pt x="92" y="3466"/>
                    <a:pt x="122" y="3557"/>
                    <a:pt x="122" y="3618"/>
                  </a:cubicBezTo>
                  <a:cubicBezTo>
                    <a:pt x="152" y="3739"/>
                    <a:pt x="213" y="3861"/>
                    <a:pt x="274" y="3952"/>
                  </a:cubicBezTo>
                  <a:cubicBezTo>
                    <a:pt x="365" y="4165"/>
                    <a:pt x="517" y="4347"/>
                    <a:pt x="730" y="4469"/>
                  </a:cubicBezTo>
                  <a:cubicBezTo>
                    <a:pt x="852" y="4530"/>
                    <a:pt x="973" y="4560"/>
                    <a:pt x="1095" y="4591"/>
                  </a:cubicBezTo>
                  <a:lnTo>
                    <a:pt x="1186" y="4591"/>
                  </a:lnTo>
                  <a:cubicBezTo>
                    <a:pt x="1277" y="4591"/>
                    <a:pt x="1338" y="4591"/>
                    <a:pt x="1429" y="4560"/>
                  </a:cubicBezTo>
                  <a:cubicBezTo>
                    <a:pt x="1551" y="4530"/>
                    <a:pt x="1672" y="4499"/>
                    <a:pt x="1794" y="4439"/>
                  </a:cubicBezTo>
                  <a:cubicBezTo>
                    <a:pt x="1885" y="4378"/>
                    <a:pt x="1976" y="4317"/>
                    <a:pt x="2067" y="4256"/>
                  </a:cubicBezTo>
                  <a:cubicBezTo>
                    <a:pt x="2402" y="4043"/>
                    <a:pt x="2736" y="3831"/>
                    <a:pt x="3070" y="3587"/>
                  </a:cubicBezTo>
                  <a:cubicBezTo>
                    <a:pt x="3162" y="3557"/>
                    <a:pt x="3192" y="3435"/>
                    <a:pt x="3131" y="3375"/>
                  </a:cubicBezTo>
                  <a:cubicBezTo>
                    <a:pt x="3093" y="3317"/>
                    <a:pt x="3042" y="3296"/>
                    <a:pt x="2994" y="3296"/>
                  </a:cubicBezTo>
                  <a:cubicBezTo>
                    <a:pt x="2967" y="3296"/>
                    <a:pt x="2941" y="3303"/>
                    <a:pt x="2918" y="3314"/>
                  </a:cubicBezTo>
                  <a:cubicBezTo>
                    <a:pt x="2706" y="3435"/>
                    <a:pt x="2523" y="3557"/>
                    <a:pt x="2341" y="3679"/>
                  </a:cubicBezTo>
                  <a:cubicBezTo>
                    <a:pt x="2128" y="3831"/>
                    <a:pt x="1915" y="3952"/>
                    <a:pt x="1672" y="4104"/>
                  </a:cubicBezTo>
                  <a:cubicBezTo>
                    <a:pt x="1642" y="4104"/>
                    <a:pt x="1581" y="4135"/>
                    <a:pt x="1520" y="4165"/>
                  </a:cubicBezTo>
                  <a:cubicBezTo>
                    <a:pt x="1490" y="4165"/>
                    <a:pt x="1459" y="4195"/>
                    <a:pt x="1429" y="4195"/>
                  </a:cubicBezTo>
                  <a:cubicBezTo>
                    <a:pt x="1368" y="4195"/>
                    <a:pt x="1338" y="4226"/>
                    <a:pt x="1277" y="4226"/>
                  </a:cubicBezTo>
                  <a:lnTo>
                    <a:pt x="1095" y="4226"/>
                  </a:lnTo>
                  <a:cubicBezTo>
                    <a:pt x="1064" y="4195"/>
                    <a:pt x="1034" y="4195"/>
                    <a:pt x="1004" y="4195"/>
                  </a:cubicBezTo>
                  <a:cubicBezTo>
                    <a:pt x="973" y="4195"/>
                    <a:pt x="943" y="4165"/>
                    <a:pt x="912" y="4165"/>
                  </a:cubicBezTo>
                  <a:cubicBezTo>
                    <a:pt x="882" y="4135"/>
                    <a:pt x="852" y="4135"/>
                    <a:pt x="821" y="4104"/>
                  </a:cubicBezTo>
                  <a:cubicBezTo>
                    <a:pt x="791" y="4104"/>
                    <a:pt x="760" y="4074"/>
                    <a:pt x="760" y="4074"/>
                  </a:cubicBezTo>
                  <a:lnTo>
                    <a:pt x="700" y="4013"/>
                  </a:lnTo>
                  <a:cubicBezTo>
                    <a:pt x="700" y="4013"/>
                    <a:pt x="669" y="3983"/>
                    <a:pt x="669" y="3952"/>
                  </a:cubicBezTo>
                  <a:cubicBezTo>
                    <a:pt x="608" y="3891"/>
                    <a:pt x="578" y="3861"/>
                    <a:pt x="548" y="3800"/>
                  </a:cubicBezTo>
                  <a:cubicBezTo>
                    <a:pt x="548" y="3739"/>
                    <a:pt x="517" y="3709"/>
                    <a:pt x="487" y="3648"/>
                  </a:cubicBezTo>
                  <a:cubicBezTo>
                    <a:pt x="487" y="3618"/>
                    <a:pt x="456" y="3557"/>
                    <a:pt x="456" y="3496"/>
                  </a:cubicBezTo>
                  <a:cubicBezTo>
                    <a:pt x="426" y="3375"/>
                    <a:pt x="396" y="3223"/>
                    <a:pt x="365" y="3101"/>
                  </a:cubicBezTo>
                  <a:cubicBezTo>
                    <a:pt x="365" y="2949"/>
                    <a:pt x="335" y="2828"/>
                    <a:pt x="335" y="2676"/>
                  </a:cubicBezTo>
                  <a:cubicBezTo>
                    <a:pt x="335" y="2524"/>
                    <a:pt x="335" y="2402"/>
                    <a:pt x="335" y="2250"/>
                  </a:cubicBezTo>
                  <a:cubicBezTo>
                    <a:pt x="335" y="2189"/>
                    <a:pt x="335" y="2128"/>
                    <a:pt x="335" y="2068"/>
                  </a:cubicBezTo>
                  <a:cubicBezTo>
                    <a:pt x="335" y="2007"/>
                    <a:pt x="365" y="1976"/>
                    <a:pt x="365" y="1916"/>
                  </a:cubicBezTo>
                  <a:cubicBezTo>
                    <a:pt x="365" y="1794"/>
                    <a:pt x="396" y="1703"/>
                    <a:pt x="396" y="1581"/>
                  </a:cubicBezTo>
                  <a:cubicBezTo>
                    <a:pt x="426" y="1490"/>
                    <a:pt x="456" y="1369"/>
                    <a:pt x="487" y="1247"/>
                  </a:cubicBezTo>
                  <a:cubicBezTo>
                    <a:pt x="517" y="1186"/>
                    <a:pt x="517" y="1125"/>
                    <a:pt x="548" y="1065"/>
                  </a:cubicBezTo>
                  <a:cubicBezTo>
                    <a:pt x="608" y="973"/>
                    <a:pt x="639" y="882"/>
                    <a:pt x="700" y="791"/>
                  </a:cubicBezTo>
                  <a:cubicBezTo>
                    <a:pt x="700" y="761"/>
                    <a:pt x="730" y="730"/>
                    <a:pt x="730" y="730"/>
                  </a:cubicBezTo>
                  <a:cubicBezTo>
                    <a:pt x="760" y="669"/>
                    <a:pt x="821" y="639"/>
                    <a:pt x="852" y="609"/>
                  </a:cubicBezTo>
                  <a:cubicBezTo>
                    <a:pt x="882" y="578"/>
                    <a:pt x="912" y="548"/>
                    <a:pt x="943" y="518"/>
                  </a:cubicBezTo>
                  <a:cubicBezTo>
                    <a:pt x="943" y="518"/>
                    <a:pt x="973" y="518"/>
                    <a:pt x="1004" y="487"/>
                  </a:cubicBezTo>
                  <a:cubicBezTo>
                    <a:pt x="1034" y="487"/>
                    <a:pt x="1034" y="487"/>
                    <a:pt x="1064" y="457"/>
                  </a:cubicBezTo>
                  <a:lnTo>
                    <a:pt x="1429" y="457"/>
                  </a:lnTo>
                  <a:cubicBezTo>
                    <a:pt x="1459" y="487"/>
                    <a:pt x="1490" y="487"/>
                    <a:pt x="1520" y="487"/>
                  </a:cubicBezTo>
                  <a:cubicBezTo>
                    <a:pt x="1551" y="518"/>
                    <a:pt x="1551" y="518"/>
                    <a:pt x="1581" y="518"/>
                  </a:cubicBezTo>
                  <a:cubicBezTo>
                    <a:pt x="1581" y="548"/>
                    <a:pt x="1611" y="548"/>
                    <a:pt x="1611" y="548"/>
                  </a:cubicBezTo>
                  <a:lnTo>
                    <a:pt x="1642" y="578"/>
                  </a:lnTo>
                  <a:lnTo>
                    <a:pt x="1642" y="639"/>
                  </a:lnTo>
                  <a:cubicBezTo>
                    <a:pt x="1642" y="700"/>
                    <a:pt x="1703" y="791"/>
                    <a:pt x="1794" y="791"/>
                  </a:cubicBezTo>
                  <a:cubicBezTo>
                    <a:pt x="1809" y="799"/>
                    <a:pt x="1826" y="802"/>
                    <a:pt x="1844" y="802"/>
                  </a:cubicBezTo>
                  <a:cubicBezTo>
                    <a:pt x="1896" y="802"/>
                    <a:pt x="1953" y="768"/>
                    <a:pt x="1976" y="700"/>
                  </a:cubicBezTo>
                  <a:cubicBezTo>
                    <a:pt x="2007" y="639"/>
                    <a:pt x="2007" y="578"/>
                    <a:pt x="2007" y="518"/>
                  </a:cubicBezTo>
                  <a:cubicBezTo>
                    <a:pt x="2007" y="426"/>
                    <a:pt x="2037" y="305"/>
                    <a:pt x="2037" y="183"/>
                  </a:cubicBezTo>
                  <a:cubicBezTo>
                    <a:pt x="2037" y="92"/>
                    <a:pt x="1976" y="1"/>
                    <a:pt x="1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2;p79">
              <a:extLst>
                <a:ext uri="{FF2B5EF4-FFF2-40B4-BE49-F238E27FC236}">
                  <a16:creationId xmlns:a16="http://schemas.microsoft.com/office/drawing/2014/main" id="{5F9471FB-EA62-C83E-3EB4-B4E2FADFF69D}"/>
                </a:ext>
              </a:extLst>
            </p:cNvPr>
            <p:cNvSpPr/>
            <p:nvPr/>
          </p:nvSpPr>
          <p:spPr>
            <a:xfrm>
              <a:off x="4398208" y="4471572"/>
              <a:ext cx="12229" cy="95962"/>
            </a:xfrm>
            <a:custGeom>
              <a:avLst/>
              <a:gdLst/>
              <a:ahLst/>
              <a:cxnLst/>
              <a:rect l="l" t="t" r="r" b="b"/>
              <a:pathLst>
                <a:path w="609" h="4779" extrusionOk="0">
                  <a:moveTo>
                    <a:pt x="390" y="1"/>
                  </a:moveTo>
                  <a:cubicBezTo>
                    <a:pt x="313" y="1"/>
                    <a:pt x="244" y="80"/>
                    <a:pt x="244" y="159"/>
                  </a:cubicBezTo>
                  <a:cubicBezTo>
                    <a:pt x="244" y="250"/>
                    <a:pt x="214" y="341"/>
                    <a:pt x="214" y="432"/>
                  </a:cubicBezTo>
                  <a:cubicBezTo>
                    <a:pt x="214" y="524"/>
                    <a:pt x="183" y="615"/>
                    <a:pt x="183" y="706"/>
                  </a:cubicBezTo>
                  <a:cubicBezTo>
                    <a:pt x="183" y="888"/>
                    <a:pt x="153" y="1101"/>
                    <a:pt x="153" y="1314"/>
                  </a:cubicBezTo>
                  <a:cubicBezTo>
                    <a:pt x="123" y="1709"/>
                    <a:pt x="92" y="2104"/>
                    <a:pt x="92" y="2499"/>
                  </a:cubicBezTo>
                  <a:cubicBezTo>
                    <a:pt x="92" y="2894"/>
                    <a:pt x="92" y="3259"/>
                    <a:pt x="92" y="3654"/>
                  </a:cubicBezTo>
                  <a:lnTo>
                    <a:pt x="92" y="3685"/>
                  </a:lnTo>
                  <a:cubicBezTo>
                    <a:pt x="92" y="3837"/>
                    <a:pt x="62" y="3989"/>
                    <a:pt x="62" y="4141"/>
                  </a:cubicBezTo>
                  <a:cubicBezTo>
                    <a:pt x="62" y="4232"/>
                    <a:pt x="62" y="4293"/>
                    <a:pt x="31" y="4384"/>
                  </a:cubicBezTo>
                  <a:cubicBezTo>
                    <a:pt x="31" y="4414"/>
                    <a:pt x="31" y="4445"/>
                    <a:pt x="31" y="4505"/>
                  </a:cubicBezTo>
                  <a:cubicBezTo>
                    <a:pt x="31" y="4505"/>
                    <a:pt x="31" y="4536"/>
                    <a:pt x="31" y="4536"/>
                  </a:cubicBezTo>
                  <a:cubicBezTo>
                    <a:pt x="1" y="4597"/>
                    <a:pt x="1" y="4627"/>
                    <a:pt x="31" y="4657"/>
                  </a:cubicBezTo>
                  <a:cubicBezTo>
                    <a:pt x="31" y="4749"/>
                    <a:pt x="123" y="4779"/>
                    <a:pt x="214" y="4779"/>
                  </a:cubicBezTo>
                  <a:lnTo>
                    <a:pt x="244" y="4779"/>
                  </a:lnTo>
                  <a:cubicBezTo>
                    <a:pt x="335" y="4779"/>
                    <a:pt x="396" y="4688"/>
                    <a:pt x="396" y="4597"/>
                  </a:cubicBezTo>
                  <a:cubicBezTo>
                    <a:pt x="396" y="4445"/>
                    <a:pt x="396" y="4323"/>
                    <a:pt x="396" y="4201"/>
                  </a:cubicBezTo>
                  <a:cubicBezTo>
                    <a:pt x="426" y="4049"/>
                    <a:pt x="426" y="3897"/>
                    <a:pt x="426" y="3745"/>
                  </a:cubicBezTo>
                  <a:lnTo>
                    <a:pt x="426" y="3715"/>
                  </a:lnTo>
                  <a:lnTo>
                    <a:pt x="426" y="3685"/>
                  </a:lnTo>
                  <a:cubicBezTo>
                    <a:pt x="426" y="3229"/>
                    <a:pt x="426" y="2742"/>
                    <a:pt x="426" y="2286"/>
                  </a:cubicBezTo>
                  <a:cubicBezTo>
                    <a:pt x="426" y="1952"/>
                    <a:pt x="457" y="1618"/>
                    <a:pt x="487" y="1283"/>
                  </a:cubicBezTo>
                  <a:cubicBezTo>
                    <a:pt x="518" y="919"/>
                    <a:pt x="548" y="584"/>
                    <a:pt x="609" y="250"/>
                  </a:cubicBezTo>
                  <a:cubicBezTo>
                    <a:pt x="609" y="220"/>
                    <a:pt x="609" y="220"/>
                    <a:pt x="609" y="189"/>
                  </a:cubicBezTo>
                  <a:cubicBezTo>
                    <a:pt x="609" y="98"/>
                    <a:pt x="548" y="7"/>
                    <a:pt x="426" y="7"/>
                  </a:cubicBezTo>
                  <a:cubicBezTo>
                    <a:pt x="414" y="3"/>
                    <a:pt x="402" y="1"/>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3;p79">
              <a:extLst>
                <a:ext uri="{FF2B5EF4-FFF2-40B4-BE49-F238E27FC236}">
                  <a16:creationId xmlns:a16="http://schemas.microsoft.com/office/drawing/2014/main" id="{31C2574D-2264-A153-1CD1-B12B4E2FE5E1}"/>
                </a:ext>
              </a:extLst>
            </p:cNvPr>
            <p:cNvSpPr/>
            <p:nvPr/>
          </p:nvSpPr>
          <p:spPr>
            <a:xfrm>
              <a:off x="4406160" y="4520969"/>
              <a:ext cx="33574" cy="14217"/>
            </a:xfrm>
            <a:custGeom>
              <a:avLst/>
              <a:gdLst/>
              <a:ahLst/>
              <a:cxnLst/>
              <a:rect l="l" t="t" r="r" b="b"/>
              <a:pathLst>
                <a:path w="1672" h="708" extrusionOk="0">
                  <a:moveTo>
                    <a:pt x="1477" y="1"/>
                  </a:moveTo>
                  <a:cubicBezTo>
                    <a:pt x="1461" y="1"/>
                    <a:pt x="1445" y="3"/>
                    <a:pt x="1429" y="9"/>
                  </a:cubicBezTo>
                  <a:cubicBezTo>
                    <a:pt x="1246" y="70"/>
                    <a:pt x="1064" y="130"/>
                    <a:pt x="912" y="191"/>
                  </a:cubicBezTo>
                  <a:cubicBezTo>
                    <a:pt x="790" y="252"/>
                    <a:pt x="699" y="282"/>
                    <a:pt x="578" y="313"/>
                  </a:cubicBezTo>
                  <a:cubicBezTo>
                    <a:pt x="547" y="313"/>
                    <a:pt x="486" y="313"/>
                    <a:pt x="426" y="343"/>
                  </a:cubicBezTo>
                  <a:lnTo>
                    <a:pt x="304" y="343"/>
                  </a:lnTo>
                  <a:cubicBezTo>
                    <a:pt x="274" y="313"/>
                    <a:pt x="213" y="313"/>
                    <a:pt x="182" y="313"/>
                  </a:cubicBezTo>
                  <a:cubicBezTo>
                    <a:pt x="152" y="343"/>
                    <a:pt x="152" y="343"/>
                    <a:pt x="152" y="343"/>
                  </a:cubicBezTo>
                  <a:cubicBezTo>
                    <a:pt x="30" y="374"/>
                    <a:pt x="0" y="556"/>
                    <a:pt x="91" y="647"/>
                  </a:cubicBezTo>
                  <a:cubicBezTo>
                    <a:pt x="152" y="708"/>
                    <a:pt x="243" y="708"/>
                    <a:pt x="304" y="708"/>
                  </a:cubicBezTo>
                  <a:lnTo>
                    <a:pt x="334" y="708"/>
                  </a:lnTo>
                  <a:cubicBezTo>
                    <a:pt x="426" y="708"/>
                    <a:pt x="486" y="708"/>
                    <a:pt x="578" y="678"/>
                  </a:cubicBezTo>
                  <a:cubicBezTo>
                    <a:pt x="699" y="647"/>
                    <a:pt x="821" y="617"/>
                    <a:pt x="942" y="586"/>
                  </a:cubicBezTo>
                  <a:cubicBezTo>
                    <a:pt x="1064" y="526"/>
                    <a:pt x="1186" y="465"/>
                    <a:pt x="1307" y="434"/>
                  </a:cubicBezTo>
                  <a:cubicBezTo>
                    <a:pt x="1368" y="404"/>
                    <a:pt x="1459" y="374"/>
                    <a:pt x="1520" y="343"/>
                  </a:cubicBezTo>
                  <a:cubicBezTo>
                    <a:pt x="1641" y="313"/>
                    <a:pt x="1672" y="222"/>
                    <a:pt x="1641" y="130"/>
                  </a:cubicBezTo>
                  <a:cubicBezTo>
                    <a:pt x="1616" y="55"/>
                    <a:pt x="1550" y="1"/>
                    <a:pt x="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4;p79">
              <a:extLst>
                <a:ext uri="{FF2B5EF4-FFF2-40B4-BE49-F238E27FC236}">
                  <a16:creationId xmlns:a16="http://schemas.microsoft.com/office/drawing/2014/main" id="{214C5E48-12A8-71EA-E389-E8E885410ED6}"/>
                </a:ext>
              </a:extLst>
            </p:cNvPr>
            <p:cNvSpPr/>
            <p:nvPr/>
          </p:nvSpPr>
          <p:spPr>
            <a:xfrm>
              <a:off x="4437284" y="4475809"/>
              <a:ext cx="11004" cy="88673"/>
            </a:xfrm>
            <a:custGeom>
              <a:avLst/>
              <a:gdLst/>
              <a:ahLst/>
              <a:cxnLst/>
              <a:rect l="l" t="t" r="r" b="b"/>
              <a:pathLst>
                <a:path w="548" h="4416" extrusionOk="0">
                  <a:moveTo>
                    <a:pt x="353" y="1"/>
                  </a:moveTo>
                  <a:cubicBezTo>
                    <a:pt x="336" y="1"/>
                    <a:pt x="320" y="3"/>
                    <a:pt x="304" y="9"/>
                  </a:cubicBezTo>
                  <a:cubicBezTo>
                    <a:pt x="213" y="9"/>
                    <a:pt x="152" y="100"/>
                    <a:pt x="152" y="161"/>
                  </a:cubicBezTo>
                  <a:cubicBezTo>
                    <a:pt x="91" y="282"/>
                    <a:pt x="91" y="404"/>
                    <a:pt x="91" y="525"/>
                  </a:cubicBezTo>
                  <a:cubicBezTo>
                    <a:pt x="61" y="920"/>
                    <a:pt x="91" y="1316"/>
                    <a:pt x="122" y="1680"/>
                  </a:cubicBezTo>
                  <a:cubicBezTo>
                    <a:pt x="122" y="2075"/>
                    <a:pt x="122" y="2471"/>
                    <a:pt x="122" y="2866"/>
                  </a:cubicBezTo>
                  <a:cubicBezTo>
                    <a:pt x="91" y="3079"/>
                    <a:pt x="91" y="3322"/>
                    <a:pt x="91" y="3565"/>
                  </a:cubicBezTo>
                  <a:cubicBezTo>
                    <a:pt x="61" y="3778"/>
                    <a:pt x="31" y="3990"/>
                    <a:pt x="0" y="4234"/>
                  </a:cubicBezTo>
                  <a:cubicBezTo>
                    <a:pt x="0" y="4325"/>
                    <a:pt x="61" y="4416"/>
                    <a:pt x="183" y="4416"/>
                  </a:cubicBezTo>
                  <a:cubicBezTo>
                    <a:pt x="274" y="4416"/>
                    <a:pt x="365" y="4355"/>
                    <a:pt x="365" y="4264"/>
                  </a:cubicBezTo>
                  <a:cubicBezTo>
                    <a:pt x="395" y="4021"/>
                    <a:pt x="395" y="3808"/>
                    <a:pt x="426" y="3595"/>
                  </a:cubicBezTo>
                  <a:cubicBezTo>
                    <a:pt x="426" y="3352"/>
                    <a:pt x="426" y="3109"/>
                    <a:pt x="456" y="2896"/>
                  </a:cubicBezTo>
                  <a:cubicBezTo>
                    <a:pt x="456" y="2501"/>
                    <a:pt x="456" y="2106"/>
                    <a:pt x="456" y="1711"/>
                  </a:cubicBezTo>
                  <a:cubicBezTo>
                    <a:pt x="456" y="1528"/>
                    <a:pt x="456" y="1346"/>
                    <a:pt x="426" y="1164"/>
                  </a:cubicBezTo>
                  <a:cubicBezTo>
                    <a:pt x="426" y="981"/>
                    <a:pt x="426" y="799"/>
                    <a:pt x="426" y="617"/>
                  </a:cubicBezTo>
                  <a:cubicBezTo>
                    <a:pt x="456" y="556"/>
                    <a:pt x="456" y="465"/>
                    <a:pt x="456" y="404"/>
                  </a:cubicBezTo>
                  <a:cubicBezTo>
                    <a:pt x="456" y="373"/>
                    <a:pt x="456" y="343"/>
                    <a:pt x="487" y="313"/>
                  </a:cubicBezTo>
                  <a:cubicBezTo>
                    <a:pt x="517" y="282"/>
                    <a:pt x="547" y="221"/>
                    <a:pt x="517" y="161"/>
                  </a:cubicBezTo>
                  <a:cubicBezTo>
                    <a:pt x="517" y="60"/>
                    <a:pt x="434" y="1"/>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5;p79">
              <a:extLst>
                <a:ext uri="{FF2B5EF4-FFF2-40B4-BE49-F238E27FC236}">
                  <a16:creationId xmlns:a16="http://schemas.microsoft.com/office/drawing/2014/main" id="{D1373F6F-4A5F-7D18-22CD-80DC78394D75}"/>
                </a:ext>
              </a:extLst>
            </p:cNvPr>
            <p:cNvSpPr/>
            <p:nvPr/>
          </p:nvSpPr>
          <p:spPr>
            <a:xfrm>
              <a:off x="4464131" y="4522977"/>
              <a:ext cx="38473" cy="8554"/>
            </a:xfrm>
            <a:custGeom>
              <a:avLst/>
              <a:gdLst/>
              <a:ahLst/>
              <a:cxnLst/>
              <a:rect l="l" t="t" r="r" b="b"/>
              <a:pathLst>
                <a:path w="1916" h="426" extrusionOk="0">
                  <a:moveTo>
                    <a:pt x="1733" y="0"/>
                  </a:moveTo>
                  <a:cubicBezTo>
                    <a:pt x="1277" y="30"/>
                    <a:pt x="821" y="61"/>
                    <a:pt x="365" y="61"/>
                  </a:cubicBezTo>
                  <a:lnTo>
                    <a:pt x="305" y="61"/>
                  </a:lnTo>
                  <a:cubicBezTo>
                    <a:pt x="244" y="30"/>
                    <a:pt x="213" y="30"/>
                    <a:pt x="153" y="30"/>
                  </a:cubicBezTo>
                  <a:cubicBezTo>
                    <a:pt x="61" y="61"/>
                    <a:pt x="1" y="152"/>
                    <a:pt x="31" y="243"/>
                  </a:cubicBezTo>
                  <a:cubicBezTo>
                    <a:pt x="31" y="304"/>
                    <a:pt x="61" y="365"/>
                    <a:pt x="153" y="395"/>
                  </a:cubicBezTo>
                  <a:cubicBezTo>
                    <a:pt x="183" y="426"/>
                    <a:pt x="244" y="426"/>
                    <a:pt x="305" y="426"/>
                  </a:cubicBezTo>
                  <a:lnTo>
                    <a:pt x="517" y="426"/>
                  </a:lnTo>
                  <a:cubicBezTo>
                    <a:pt x="669" y="426"/>
                    <a:pt x="791" y="395"/>
                    <a:pt x="913" y="395"/>
                  </a:cubicBezTo>
                  <a:cubicBezTo>
                    <a:pt x="1186" y="365"/>
                    <a:pt x="1460" y="365"/>
                    <a:pt x="1733" y="334"/>
                  </a:cubicBezTo>
                  <a:cubicBezTo>
                    <a:pt x="1824" y="334"/>
                    <a:pt x="1916" y="243"/>
                    <a:pt x="1916" y="152"/>
                  </a:cubicBezTo>
                  <a:cubicBezTo>
                    <a:pt x="1916" y="61"/>
                    <a:pt x="1824"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6;p79">
              <a:extLst>
                <a:ext uri="{FF2B5EF4-FFF2-40B4-BE49-F238E27FC236}">
                  <a16:creationId xmlns:a16="http://schemas.microsoft.com/office/drawing/2014/main" id="{12E7C3E5-796E-D12C-8040-3E97C149AFED}"/>
                </a:ext>
              </a:extLst>
            </p:cNvPr>
            <p:cNvSpPr/>
            <p:nvPr/>
          </p:nvSpPr>
          <p:spPr>
            <a:xfrm>
              <a:off x="4523348" y="4478560"/>
              <a:ext cx="57389" cy="95701"/>
            </a:xfrm>
            <a:custGeom>
              <a:avLst/>
              <a:gdLst/>
              <a:ahLst/>
              <a:cxnLst/>
              <a:rect l="l" t="t" r="r" b="b"/>
              <a:pathLst>
                <a:path w="2858" h="4766" extrusionOk="0">
                  <a:moveTo>
                    <a:pt x="547" y="1361"/>
                  </a:moveTo>
                  <a:cubicBezTo>
                    <a:pt x="545" y="1368"/>
                    <a:pt x="543" y="1374"/>
                    <a:pt x="541" y="1381"/>
                  </a:cubicBezTo>
                  <a:lnTo>
                    <a:pt x="541" y="1381"/>
                  </a:lnTo>
                  <a:cubicBezTo>
                    <a:pt x="544" y="1377"/>
                    <a:pt x="547" y="1370"/>
                    <a:pt x="547" y="1361"/>
                  </a:cubicBezTo>
                  <a:close/>
                  <a:moveTo>
                    <a:pt x="1353" y="1"/>
                  </a:moveTo>
                  <a:cubicBezTo>
                    <a:pt x="1307" y="1"/>
                    <a:pt x="1261" y="8"/>
                    <a:pt x="1216" y="24"/>
                  </a:cubicBezTo>
                  <a:cubicBezTo>
                    <a:pt x="1003" y="84"/>
                    <a:pt x="851" y="206"/>
                    <a:pt x="699" y="358"/>
                  </a:cubicBezTo>
                  <a:cubicBezTo>
                    <a:pt x="578" y="510"/>
                    <a:pt x="456" y="692"/>
                    <a:pt x="365" y="875"/>
                  </a:cubicBezTo>
                  <a:cubicBezTo>
                    <a:pt x="243" y="1118"/>
                    <a:pt x="152" y="1361"/>
                    <a:pt x="91" y="1635"/>
                  </a:cubicBezTo>
                  <a:cubicBezTo>
                    <a:pt x="91" y="1787"/>
                    <a:pt x="61" y="1908"/>
                    <a:pt x="30" y="2060"/>
                  </a:cubicBezTo>
                  <a:cubicBezTo>
                    <a:pt x="30" y="2151"/>
                    <a:pt x="30" y="2242"/>
                    <a:pt x="30" y="2334"/>
                  </a:cubicBezTo>
                  <a:cubicBezTo>
                    <a:pt x="0" y="2425"/>
                    <a:pt x="0" y="2516"/>
                    <a:pt x="0" y="2638"/>
                  </a:cubicBezTo>
                  <a:cubicBezTo>
                    <a:pt x="0" y="2729"/>
                    <a:pt x="0" y="2820"/>
                    <a:pt x="0" y="2911"/>
                  </a:cubicBezTo>
                  <a:cubicBezTo>
                    <a:pt x="30" y="3002"/>
                    <a:pt x="30" y="3094"/>
                    <a:pt x="30" y="3215"/>
                  </a:cubicBezTo>
                  <a:cubicBezTo>
                    <a:pt x="61" y="3397"/>
                    <a:pt x="61" y="3580"/>
                    <a:pt x="122" y="3793"/>
                  </a:cubicBezTo>
                  <a:cubicBezTo>
                    <a:pt x="152" y="3945"/>
                    <a:pt x="182" y="4127"/>
                    <a:pt x="243" y="4279"/>
                  </a:cubicBezTo>
                  <a:cubicBezTo>
                    <a:pt x="243" y="4340"/>
                    <a:pt x="274" y="4401"/>
                    <a:pt x="304" y="4461"/>
                  </a:cubicBezTo>
                  <a:cubicBezTo>
                    <a:pt x="334" y="4492"/>
                    <a:pt x="365" y="4553"/>
                    <a:pt x="395" y="4583"/>
                  </a:cubicBezTo>
                  <a:cubicBezTo>
                    <a:pt x="486" y="4674"/>
                    <a:pt x="578" y="4735"/>
                    <a:pt x="699" y="4765"/>
                  </a:cubicBezTo>
                  <a:lnTo>
                    <a:pt x="882" y="4765"/>
                  </a:lnTo>
                  <a:cubicBezTo>
                    <a:pt x="912" y="4765"/>
                    <a:pt x="973" y="4765"/>
                    <a:pt x="1034" y="4735"/>
                  </a:cubicBezTo>
                  <a:cubicBezTo>
                    <a:pt x="1155" y="4704"/>
                    <a:pt x="1277" y="4674"/>
                    <a:pt x="1398" y="4613"/>
                  </a:cubicBezTo>
                  <a:cubicBezTo>
                    <a:pt x="1489" y="4583"/>
                    <a:pt x="1581" y="4522"/>
                    <a:pt x="1672" y="4492"/>
                  </a:cubicBezTo>
                  <a:cubicBezTo>
                    <a:pt x="1854" y="4401"/>
                    <a:pt x="2037" y="4309"/>
                    <a:pt x="2189" y="4249"/>
                  </a:cubicBezTo>
                  <a:cubicBezTo>
                    <a:pt x="2371" y="4157"/>
                    <a:pt x="2584" y="4097"/>
                    <a:pt x="2766" y="4005"/>
                  </a:cubicBezTo>
                  <a:cubicBezTo>
                    <a:pt x="2827" y="3975"/>
                    <a:pt x="2857" y="3884"/>
                    <a:pt x="2827" y="3793"/>
                  </a:cubicBezTo>
                  <a:cubicBezTo>
                    <a:pt x="2802" y="3743"/>
                    <a:pt x="2737" y="3693"/>
                    <a:pt x="2680" y="3693"/>
                  </a:cubicBezTo>
                  <a:cubicBezTo>
                    <a:pt x="2668" y="3693"/>
                    <a:pt x="2656" y="3696"/>
                    <a:pt x="2644" y="3701"/>
                  </a:cubicBezTo>
                  <a:cubicBezTo>
                    <a:pt x="2584" y="3732"/>
                    <a:pt x="2553" y="3732"/>
                    <a:pt x="2493" y="3762"/>
                  </a:cubicBezTo>
                  <a:cubicBezTo>
                    <a:pt x="2462" y="3762"/>
                    <a:pt x="2432" y="3793"/>
                    <a:pt x="2371" y="3793"/>
                  </a:cubicBezTo>
                  <a:lnTo>
                    <a:pt x="2401" y="3793"/>
                  </a:lnTo>
                  <a:cubicBezTo>
                    <a:pt x="2189" y="3884"/>
                    <a:pt x="2006" y="3945"/>
                    <a:pt x="1824" y="4036"/>
                  </a:cubicBezTo>
                  <a:cubicBezTo>
                    <a:pt x="1702" y="4066"/>
                    <a:pt x="1611" y="4127"/>
                    <a:pt x="1520" y="4157"/>
                  </a:cubicBezTo>
                  <a:cubicBezTo>
                    <a:pt x="1398" y="4218"/>
                    <a:pt x="1277" y="4279"/>
                    <a:pt x="1155" y="4340"/>
                  </a:cubicBezTo>
                  <a:cubicBezTo>
                    <a:pt x="1064" y="4370"/>
                    <a:pt x="1003" y="4370"/>
                    <a:pt x="942" y="4401"/>
                  </a:cubicBezTo>
                  <a:lnTo>
                    <a:pt x="730" y="4401"/>
                  </a:lnTo>
                  <a:cubicBezTo>
                    <a:pt x="730" y="4401"/>
                    <a:pt x="730" y="4370"/>
                    <a:pt x="699" y="4370"/>
                  </a:cubicBezTo>
                  <a:lnTo>
                    <a:pt x="669" y="4340"/>
                  </a:lnTo>
                  <a:lnTo>
                    <a:pt x="638" y="4340"/>
                  </a:lnTo>
                  <a:cubicBezTo>
                    <a:pt x="638" y="4309"/>
                    <a:pt x="638" y="4279"/>
                    <a:pt x="608" y="4279"/>
                  </a:cubicBezTo>
                  <a:cubicBezTo>
                    <a:pt x="608" y="4218"/>
                    <a:pt x="578" y="4188"/>
                    <a:pt x="578" y="4157"/>
                  </a:cubicBezTo>
                  <a:cubicBezTo>
                    <a:pt x="547" y="4066"/>
                    <a:pt x="517" y="3975"/>
                    <a:pt x="486" y="3914"/>
                  </a:cubicBezTo>
                  <a:cubicBezTo>
                    <a:pt x="456" y="3732"/>
                    <a:pt x="426" y="3519"/>
                    <a:pt x="395" y="3337"/>
                  </a:cubicBezTo>
                  <a:cubicBezTo>
                    <a:pt x="365" y="3215"/>
                    <a:pt x="365" y="3063"/>
                    <a:pt x="365" y="2942"/>
                  </a:cubicBezTo>
                  <a:cubicBezTo>
                    <a:pt x="365" y="2881"/>
                    <a:pt x="365" y="2790"/>
                    <a:pt x="365" y="2729"/>
                  </a:cubicBezTo>
                  <a:cubicBezTo>
                    <a:pt x="365" y="2668"/>
                    <a:pt x="365" y="2577"/>
                    <a:pt x="365" y="2516"/>
                  </a:cubicBezTo>
                  <a:cubicBezTo>
                    <a:pt x="365" y="2455"/>
                    <a:pt x="365" y="2394"/>
                    <a:pt x="365" y="2334"/>
                  </a:cubicBezTo>
                  <a:cubicBezTo>
                    <a:pt x="365" y="2273"/>
                    <a:pt x="365" y="2242"/>
                    <a:pt x="395" y="2182"/>
                  </a:cubicBezTo>
                  <a:cubicBezTo>
                    <a:pt x="395" y="2060"/>
                    <a:pt x="395" y="1969"/>
                    <a:pt x="426" y="1847"/>
                  </a:cubicBezTo>
                  <a:cubicBezTo>
                    <a:pt x="455" y="1701"/>
                    <a:pt x="484" y="1555"/>
                    <a:pt x="541" y="1381"/>
                  </a:cubicBezTo>
                  <a:lnTo>
                    <a:pt x="541" y="1381"/>
                  </a:lnTo>
                  <a:cubicBezTo>
                    <a:pt x="532" y="1391"/>
                    <a:pt x="517" y="1391"/>
                    <a:pt x="517" y="1391"/>
                  </a:cubicBezTo>
                  <a:cubicBezTo>
                    <a:pt x="517" y="1361"/>
                    <a:pt x="547" y="1361"/>
                    <a:pt x="547" y="1361"/>
                  </a:cubicBezTo>
                  <a:lnTo>
                    <a:pt x="547" y="1361"/>
                  </a:lnTo>
                  <a:cubicBezTo>
                    <a:pt x="547" y="1361"/>
                    <a:pt x="547" y="1361"/>
                    <a:pt x="547" y="1361"/>
                  </a:cubicBezTo>
                  <a:cubicBezTo>
                    <a:pt x="578" y="1270"/>
                    <a:pt x="608" y="1179"/>
                    <a:pt x="638" y="1087"/>
                  </a:cubicBezTo>
                  <a:cubicBezTo>
                    <a:pt x="669" y="1027"/>
                    <a:pt x="699" y="935"/>
                    <a:pt x="760" y="875"/>
                  </a:cubicBezTo>
                  <a:cubicBezTo>
                    <a:pt x="790" y="844"/>
                    <a:pt x="821" y="783"/>
                    <a:pt x="851" y="753"/>
                  </a:cubicBezTo>
                  <a:cubicBezTo>
                    <a:pt x="912" y="662"/>
                    <a:pt x="973" y="601"/>
                    <a:pt x="1034" y="540"/>
                  </a:cubicBezTo>
                  <a:cubicBezTo>
                    <a:pt x="1064" y="510"/>
                    <a:pt x="1125" y="480"/>
                    <a:pt x="1155" y="449"/>
                  </a:cubicBezTo>
                  <a:cubicBezTo>
                    <a:pt x="1186" y="419"/>
                    <a:pt x="1216" y="419"/>
                    <a:pt x="1216" y="419"/>
                  </a:cubicBezTo>
                  <a:cubicBezTo>
                    <a:pt x="1246" y="388"/>
                    <a:pt x="1246" y="388"/>
                    <a:pt x="1277" y="388"/>
                  </a:cubicBezTo>
                  <a:cubicBezTo>
                    <a:pt x="1277" y="388"/>
                    <a:pt x="1307" y="388"/>
                    <a:pt x="1307" y="358"/>
                  </a:cubicBezTo>
                  <a:lnTo>
                    <a:pt x="1368" y="358"/>
                  </a:lnTo>
                  <a:cubicBezTo>
                    <a:pt x="1368" y="358"/>
                    <a:pt x="1368" y="388"/>
                    <a:pt x="1368" y="388"/>
                  </a:cubicBezTo>
                  <a:lnTo>
                    <a:pt x="1398" y="388"/>
                  </a:lnTo>
                  <a:cubicBezTo>
                    <a:pt x="1429" y="388"/>
                    <a:pt x="1429" y="419"/>
                    <a:pt x="1429" y="419"/>
                  </a:cubicBezTo>
                  <a:cubicBezTo>
                    <a:pt x="1459" y="419"/>
                    <a:pt x="1459" y="449"/>
                    <a:pt x="1489" y="449"/>
                  </a:cubicBezTo>
                  <a:cubicBezTo>
                    <a:pt x="1489" y="480"/>
                    <a:pt x="1520" y="480"/>
                    <a:pt x="1520" y="510"/>
                  </a:cubicBezTo>
                  <a:cubicBezTo>
                    <a:pt x="1550" y="540"/>
                    <a:pt x="1550" y="571"/>
                    <a:pt x="1581" y="571"/>
                  </a:cubicBezTo>
                  <a:cubicBezTo>
                    <a:pt x="1581" y="601"/>
                    <a:pt x="1581" y="601"/>
                    <a:pt x="1581" y="631"/>
                  </a:cubicBezTo>
                  <a:cubicBezTo>
                    <a:pt x="1581" y="631"/>
                    <a:pt x="1611" y="662"/>
                    <a:pt x="1611" y="692"/>
                  </a:cubicBezTo>
                  <a:cubicBezTo>
                    <a:pt x="1611" y="692"/>
                    <a:pt x="1611" y="692"/>
                    <a:pt x="1611" y="723"/>
                  </a:cubicBezTo>
                  <a:cubicBezTo>
                    <a:pt x="1641" y="814"/>
                    <a:pt x="1733" y="875"/>
                    <a:pt x="1824" y="875"/>
                  </a:cubicBezTo>
                  <a:cubicBezTo>
                    <a:pt x="1915" y="844"/>
                    <a:pt x="1976" y="753"/>
                    <a:pt x="1976" y="662"/>
                  </a:cubicBezTo>
                  <a:cubicBezTo>
                    <a:pt x="2006" y="540"/>
                    <a:pt x="2006" y="419"/>
                    <a:pt x="2006" y="297"/>
                  </a:cubicBezTo>
                  <a:cubicBezTo>
                    <a:pt x="2037" y="206"/>
                    <a:pt x="1945" y="115"/>
                    <a:pt x="1854" y="115"/>
                  </a:cubicBezTo>
                  <a:cubicBezTo>
                    <a:pt x="1793" y="115"/>
                    <a:pt x="1733" y="115"/>
                    <a:pt x="1702" y="145"/>
                  </a:cubicBezTo>
                  <a:cubicBezTo>
                    <a:pt x="1641" y="84"/>
                    <a:pt x="1581" y="54"/>
                    <a:pt x="1489" y="24"/>
                  </a:cubicBezTo>
                  <a:cubicBezTo>
                    <a:pt x="1444" y="8"/>
                    <a:pt x="1398"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7;p79">
              <a:extLst>
                <a:ext uri="{FF2B5EF4-FFF2-40B4-BE49-F238E27FC236}">
                  <a16:creationId xmlns:a16="http://schemas.microsoft.com/office/drawing/2014/main" id="{36927032-739E-089E-9DB2-6858AD76FA12}"/>
                </a:ext>
              </a:extLst>
            </p:cNvPr>
            <p:cNvSpPr/>
            <p:nvPr/>
          </p:nvSpPr>
          <p:spPr>
            <a:xfrm>
              <a:off x="4589251" y="4477716"/>
              <a:ext cx="55561" cy="91665"/>
            </a:xfrm>
            <a:custGeom>
              <a:avLst/>
              <a:gdLst/>
              <a:ahLst/>
              <a:cxnLst/>
              <a:rect l="l" t="t" r="r" b="b"/>
              <a:pathLst>
                <a:path w="2767" h="4565" extrusionOk="0">
                  <a:moveTo>
                    <a:pt x="1399" y="370"/>
                  </a:moveTo>
                  <a:cubicBezTo>
                    <a:pt x="1429" y="370"/>
                    <a:pt x="1460" y="370"/>
                    <a:pt x="1490" y="400"/>
                  </a:cubicBezTo>
                  <a:cubicBezTo>
                    <a:pt x="1581" y="400"/>
                    <a:pt x="1642" y="430"/>
                    <a:pt x="1703" y="461"/>
                  </a:cubicBezTo>
                  <a:cubicBezTo>
                    <a:pt x="1764" y="491"/>
                    <a:pt x="1794" y="522"/>
                    <a:pt x="1825" y="552"/>
                  </a:cubicBezTo>
                  <a:cubicBezTo>
                    <a:pt x="1855" y="552"/>
                    <a:pt x="1885" y="582"/>
                    <a:pt x="1916" y="613"/>
                  </a:cubicBezTo>
                  <a:cubicBezTo>
                    <a:pt x="1977" y="643"/>
                    <a:pt x="2037" y="704"/>
                    <a:pt x="2068" y="734"/>
                  </a:cubicBezTo>
                  <a:cubicBezTo>
                    <a:pt x="2129" y="795"/>
                    <a:pt x="2159" y="856"/>
                    <a:pt x="2220" y="917"/>
                  </a:cubicBezTo>
                  <a:cubicBezTo>
                    <a:pt x="2250" y="947"/>
                    <a:pt x="2280" y="977"/>
                    <a:pt x="2280" y="1038"/>
                  </a:cubicBezTo>
                  <a:cubicBezTo>
                    <a:pt x="2311" y="1069"/>
                    <a:pt x="2311" y="1099"/>
                    <a:pt x="2341" y="1129"/>
                  </a:cubicBezTo>
                  <a:cubicBezTo>
                    <a:pt x="2372" y="1190"/>
                    <a:pt x="2372" y="1221"/>
                    <a:pt x="2372" y="1281"/>
                  </a:cubicBezTo>
                  <a:cubicBezTo>
                    <a:pt x="2402" y="1312"/>
                    <a:pt x="2402" y="1342"/>
                    <a:pt x="2402" y="1403"/>
                  </a:cubicBezTo>
                  <a:cubicBezTo>
                    <a:pt x="2402" y="1433"/>
                    <a:pt x="2402" y="1464"/>
                    <a:pt x="2402" y="1494"/>
                  </a:cubicBezTo>
                  <a:cubicBezTo>
                    <a:pt x="2402" y="1555"/>
                    <a:pt x="2402" y="1616"/>
                    <a:pt x="2402" y="1646"/>
                  </a:cubicBezTo>
                  <a:cubicBezTo>
                    <a:pt x="2372" y="1737"/>
                    <a:pt x="2341" y="1829"/>
                    <a:pt x="2341" y="1920"/>
                  </a:cubicBezTo>
                  <a:cubicBezTo>
                    <a:pt x="2311" y="1950"/>
                    <a:pt x="2311" y="2011"/>
                    <a:pt x="2280" y="2072"/>
                  </a:cubicBezTo>
                  <a:cubicBezTo>
                    <a:pt x="2250" y="2163"/>
                    <a:pt x="2220" y="2224"/>
                    <a:pt x="2189" y="2315"/>
                  </a:cubicBezTo>
                  <a:cubicBezTo>
                    <a:pt x="2159" y="2406"/>
                    <a:pt x="2129" y="2467"/>
                    <a:pt x="2098" y="2558"/>
                  </a:cubicBezTo>
                  <a:cubicBezTo>
                    <a:pt x="2037" y="2649"/>
                    <a:pt x="2007" y="2740"/>
                    <a:pt x="1946" y="2832"/>
                  </a:cubicBezTo>
                  <a:cubicBezTo>
                    <a:pt x="1885" y="2923"/>
                    <a:pt x="1855" y="3014"/>
                    <a:pt x="1794" y="3105"/>
                  </a:cubicBezTo>
                  <a:cubicBezTo>
                    <a:pt x="1733" y="3196"/>
                    <a:pt x="1673" y="3288"/>
                    <a:pt x="1642" y="3348"/>
                  </a:cubicBezTo>
                  <a:cubicBezTo>
                    <a:pt x="1521" y="3500"/>
                    <a:pt x="1429" y="3622"/>
                    <a:pt x="1338" y="3743"/>
                  </a:cubicBezTo>
                  <a:cubicBezTo>
                    <a:pt x="1277" y="3835"/>
                    <a:pt x="1217" y="3895"/>
                    <a:pt x="1156" y="3956"/>
                  </a:cubicBezTo>
                  <a:cubicBezTo>
                    <a:pt x="1125" y="3987"/>
                    <a:pt x="1065" y="4017"/>
                    <a:pt x="1034" y="4047"/>
                  </a:cubicBezTo>
                  <a:cubicBezTo>
                    <a:pt x="1004" y="4078"/>
                    <a:pt x="973" y="4108"/>
                    <a:pt x="913" y="4139"/>
                  </a:cubicBezTo>
                  <a:cubicBezTo>
                    <a:pt x="882" y="4139"/>
                    <a:pt x="882" y="4169"/>
                    <a:pt x="852" y="4169"/>
                  </a:cubicBezTo>
                  <a:lnTo>
                    <a:pt x="791" y="4169"/>
                  </a:lnTo>
                  <a:lnTo>
                    <a:pt x="791" y="4139"/>
                  </a:lnTo>
                  <a:cubicBezTo>
                    <a:pt x="761" y="4139"/>
                    <a:pt x="761" y="4139"/>
                    <a:pt x="761" y="4108"/>
                  </a:cubicBezTo>
                  <a:cubicBezTo>
                    <a:pt x="761" y="4108"/>
                    <a:pt x="761" y="4108"/>
                    <a:pt x="730" y="4078"/>
                  </a:cubicBezTo>
                  <a:cubicBezTo>
                    <a:pt x="730" y="4047"/>
                    <a:pt x="700" y="3987"/>
                    <a:pt x="670" y="3926"/>
                  </a:cubicBezTo>
                  <a:cubicBezTo>
                    <a:pt x="670" y="3926"/>
                    <a:pt x="670" y="3926"/>
                    <a:pt x="670" y="3956"/>
                  </a:cubicBezTo>
                  <a:cubicBezTo>
                    <a:pt x="639" y="3865"/>
                    <a:pt x="639" y="3774"/>
                    <a:pt x="609" y="3713"/>
                  </a:cubicBezTo>
                  <a:cubicBezTo>
                    <a:pt x="518" y="3348"/>
                    <a:pt x="487" y="2984"/>
                    <a:pt x="426" y="2619"/>
                  </a:cubicBezTo>
                  <a:cubicBezTo>
                    <a:pt x="426" y="2497"/>
                    <a:pt x="426" y="2345"/>
                    <a:pt x="396" y="2224"/>
                  </a:cubicBezTo>
                  <a:cubicBezTo>
                    <a:pt x="396" y="2163"/>
                    <a:pt x="396" y="2102"/>
                    <a:pt x="396" y="2041"/>
                  </a:cubicBezTo>
                  <a:lnTo>
                    <a:pt x="396" y="1829"/>
                  </a:lnTo>
                  <a:cubicBezTo>
                    <a:pt x="396" y="1707"/>
                    <a:pt x="396" y="1555"/>
                    <a:pt x="426" y="1433"/>
                  </a:cubicBezTo>
                  <a:cubicBezTo>
                    <a:pt x="426" y="1403"/>
                    <a:pt x="426" y="1373"/>
                    <a:pt x="457" y="1342"/>
                  </a:cubicBezTo>
                  <a:cubicBezTo>
                    <a:pt x="487" y="1251"/>
                    <a:pt x="518" y="1160"/>
                    <a:pt x="548" y="1069"/>
                  </a:cubicBezTo>
                  <a:cubicBezTo>
                    <a:pt x="548" y="1069"/>
                    <a:pt x="548" y="1099"/>
                    <a:pt x="548" y="1099"/>
                  </a:cubicBezTo>
                  <a:cubicBezTo>
                    <a:pt x="578" y="1008"/>
                    <a:pt x="639" y="917"/>
                    <a:pt x="700" y="825"/>
                  </a:cubicBezTo>
                  <a:cubicBezTo>
                    <a:pt x="730" y="765"/>
                    <a:pt x="761" y="704"/>
                    <a:pt x="821" y="643"/>
                  </a:cubicBezTo>
                  <a:cubicBezTo>
                    <a:pt x="852" y="613"/>
                    <a:pt x="913" y="552"/>
                    <a:pt x="943" y="522"/>
                  </a:cubicBezTo>
                  <a:cubicBezTo>
                    <a:pt x="973" y="491"/>
                    <a:pt x="1004" y="461"/>
                    <a:pt x="1034" y="461"/>
                  </a:cubicBezTo>
                  <a:cubicBezTo>
                    <a:pt x="1034" y="430"/>
                    <a:pt x="1065" y="430"/>
                    <a:pt x="1095" y="400"/>
                  </a:cubicBezTo>
                  <a:lnTo>
                    <a:pt x="1125" y="400"/>
                  </a:lnTo>
                  <a:cubicBezTo>
                    <a:pt x="1156" y="400"/>
                    <a:pt x="1156" y="370"/>
                    <a:pt x="1186" y="370"/>
                  </a:cubicBezTo>
                  <a:close/>
                  <a:moveTo>
                    <a:pt x="1288" y="1"/>
                  </a:moveTo>
                  <a:cubicBezTo>
                    <a:pt x="1158" y="1"/>
                    <a:pt x="1027" y="31"/>
                    <a:pt x="913" y="96"/>
                  </a:cubicBezTo>
                  <a:cubicBezTo>
                    <a:pt x="791" y="187"/>
                    <a:pt x="670" y="278"/>
                    <a:pt x="578" y="400"/>
                  </a:cubicBezTo>
                  <a:cubicBezTo>
                    <a:pt x="548" y="370"/>
                    <a:pt x="518" y="339"/>
                    <a:pt x="457" y="339"/>
                  </a:cubicBezTo>
                  <a:cubicBezTo>
                    <a:pt x="305" y="370"/>
                    <a:pt x="244" y="491"/>
                    <a:pt x="214" y="613"/>
                  </a:cubicBezTo>
                  <a:cubicBezTo>
                    <a:pt x="183" y="704"/>
                    <a:pt x="183" y="795"/>
                    <a:pt x="153" y="886"/>
                  </a:cubicBezTo>
                  <a:cubicBezTo>
                    <a:pt x="153" y="947"/>
                    <a:pt x="122" y="1038"/>
                    <a:pt x="122" y="1129"/>
                  </a:cubicBezTo>
                  <a:cubicBezTo>
                    <a:pt x="92" y="1312"/>
                    <a:pt x="62" y="1494"/>
                    <a:pt x="62" y="1677"/>
                  </a:cubicBezTo>
                  <a:cubicBezTo>
                    <a:pt x="62" y="1737"/>
                    <a:pt x="31" y="1829"/>
                    <a:pt x="31" y="1889"/>
                  </a:cubicBezTo>
                  <a:cubicBezTo>
                    <a:pt x="31" y="2102"/>
                    <a:pt x="1" y="2345"/>
                    <a:pt x="1" y="2588"/>
                  </a:cubicBezTo>
                  <a:cubicBezTo>
                    <a:pt x="1" y="2649"/>
                    <a:pt x="31" y="2740"/>
                    <a:pt x="122" y="2740"/>
                  </a:cubicBezTo>
                  <a:cubicBezTo>
                    <a:pt x="122" y="2771"/>
                    <a:pt x="122" y="2771"/>
                    <a:pt x="122" y="2801"/>
                  </a:cubicBezTo>
                  <a:cubicBezTo>
                    <a:pt x="153" y="2984"/>
                    <a:pt x="183" y="3166"/>
                    <a:pt x="214" y="3379"/>
                  </a:cubicBezTo>
                  <a:cubicBezTo>
                    <a:pt x="244" y="3561"/>
                    <a:pt x="274" y="3743"/>
                    <a:pt x="305" y="3926"/>
                  </a:cubicBezTo>
                  <a:cubicBezTo>
                    <a:pt x="305" y="3956"/>
                    <a:pt x="335" y="4017"/>
                    <a:pt x="335" y="4078"/>
                  </a:cubicBezTo>
                  <a:cubicBezTo>
                    <a:pt x="366" y="4139"/>
                    <a:pt x="396" y="4199"/>
                    <a:pt x="426" y="4291"/>
                  </a:cubicBezTo>
                  <a:cubicBezTo>
                    <a:pt x="487" y="4382"/>
                    <a:pt x="578" y="4473"/>
                    <a:pt x="700" y="4534"/>
                  </a:cubicBezTo>
                  <a:cubicBezTo>
                    <a:pt x="730" y="4564"/>
                    <a:pt x="761" y="4564"/>
                    <a:pt x="821" y="4564"/>
                  </a:cubicBezTo>
                  <a:cubicBezTo>
                    <a:pt x="882" y="4564"/>
                    <a:pt x="943" y="4534"/>
                    <a:pt x="973" y="4503"/>
                  </a:cubicBezTo>
                  <a:cubicBezTo>
                    <a:pt x="1369" y="4321"/>
                    <a:pt x="1612" y="3987"/>
                    <a:pt x="1855" y="3652"/>
                  </a:cubicBezTo>
                  <a:cubicBezTo>
                    <a:pt x="2068" y="3318"/>
                    <a:pt x="2250" y="2984"/>
                    <a:pt x="2402" y="2649"/>
                  </a:cubicBezTo>
                  <a:cubicBezTo>
                    <a:pt x="2493" y="2467"/>
                    <a:pt x="2584" y="2284"/>
                    <a:pt x="2615" y="2102"/>
                  </a:cubicBezTo>
                  <a:cubicBezTo>
                    <a:pt x="2645" y="2011"/>
                    <a:pt x="2676" y="1920"/>
                    <a:pt x="2706" y="1829"/>
                  </a:cubicBezTo>
                  <a:cubicBezTo>
                    <a:pt x="2736" y="1677"/>
                    <a:pt x="2767" y="1555"/>
                    <a:pt x="2767" y="1433"/>
                  </a:cubicBezTo>
                  <a:cubicBezTo>
                    <a:pt x="2767" y="1312"/>
                    <a:pt x="2736" y="1190"/>
                    <a:pt x="2676" y="1069"/>
                  </a:cubicBezTo>
                  <a:cubicBezTo>
                    <a:pt x="2645" y="947"/>
                    <a:pt x="2584" y="825"/>
                    <a:pt x="2524" y="734"/>
                  </a:cubicBezTo>
                  <a:cubicBezTo>
                    <a:pt x="2432" y="613"/>
                    <a:pt x="2372" y="522"/>
                    <a:pt x="2280" y="430"/>
                  </a:cubicBezTo>
                  <a:cubicBezTo>
                    <a:pt x="2189" y="339"/>
                    <a:pt x="2068" y="278"/>
                    <a:pt x="1977" y="218"/>
                  </a:cubicBezTo>
                  <a:cubicBezTo>
                    <a:pt x="1855" y="157"/>
                    <a:pt x="1733" y="96"/>
                    <a:pt x="1612" y="66"/>
                  </a:cubicBezTo>
                  <a:cubicBezTo>
                    <a:pt x="1513" y="23"/>
                    <a:pt x="1401"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8;p79">
              <a:extLst>
                <a:ext uri="{FF2B5EF4-FFF2-40B4-BE49-F238E27FC236}">
                  <a16:creationId xmlns:a16="http://schemas.microsoft.com/office/drawing/2014/main" id="{957E7F0C-69D3-2560-CF32-FA8549626E58}"/>
                </a:ext>
              </a:extLst>
            </p:cNvPr>
            <p:cNvSpPr/>
            <p:nvPr/>
          </p:nvSpPr>
          <p:spPr>
            <a:xfrm>
              <a:off x="4652122" y="4480849"/>
              <a:ext cx="58614" cy="93412"/>
            </a:xfrm>
            <a:custGeom>
              <a:avLst/>
              <a:gdLst/>
              <a:ahLst/>
              <a:cxnLst/>
              <a:rect l="l" t="t" r="r" b="b"/>
              <a:pathLst>
                <a:path w="2919" h="4652" extrusionOk="0">
                  <a:moveTo>
                    <a:pt x="1672" y="366"/>
                  </a:moveTo>
                  <a:lnTo>
                    <a:pt x="1794" y="396"/>
                  </a:lnTo>
                  <a:cubicBezTo>
                    <a:pt x="1824" y="396"/>
                    <a:pt x="1885" y="396"/>
                    <a:pt x="1915" y="426"/>
                  </a:cubicBezTo>
                  <a:cubicBezTo>
                    <a:pt x="1946" y="426"/>
                    <a:pt x="1976" y="426"/>
                    <a:pt x="2037" y="457"/>
                  </a:cubicBezTo>
                  <a:cubicBezTo>
                    <a:pt x="2037" y="457"/>
                    <a:pt x="2067" y="487"/>
                    <a:pt x="2098" y="487"/>
                  </a:cubicBezTo>
                  <a:cubicBezTo>
                    <a:pt x="2128" y="517"/>
                    <a:pt x="2159" y="517"/>
                    <a:pt x="2159" y="548"/>
                  </a:cubicBezTo>
                  <a:cubicBezTo>
                    <a:pt x="2189" y="548"/>
                    <a:pt x="2189" y="578"/>
                    <a:pt x="2219" y="578"/>
                  </a:cubicBezTo>
                  <a:cubicBezTo>
                    <a:pt x="2250" y="609"/>
                    <a:pt x="2250" y="639"/>
                    <a:pt x="2280" y="669"/>
                  </a:cubicBezTo>
                  <a:cubicBezTo>
                    <a:pt x="2311" y="700"/>
                    <a:pt x="2341" y="761"/>
                    <a:pt x="2371" y="821"/>
                  </a:cubicBezTo>
                  <a:cubicBezTo>
                    <a:pt x="2402" y="882"/>
                    <a:pt x="2432" y="973"/>
                    <a:pt x="2463" y="1034"/>
                  </a:cubicBezTo>
                  <a:cubicBezTo>
                    <a:pt x="2493" y="1095"/>
                    <a:pt x="2493" y="1125"/>
                    <a:pt x="2523" y="1186"/>
                  </a:cubicBezTo>
                  <a:cubicBezTo>
                    <a:pt x="2523" y="1156"/>
                    <a:pt x="2523" y="1156"/>
                    <a:pt x="2523" y="1156"/>
                  </a:cubicBezTo>
                  <a:cubicBezTo>
                    <a:pt x="2523" y="1247"/>
                    <a:pt x="2554" y="1338"/>
                    <a:pt x="2554" y="1429"/>
                  </a:cubicBezTo>
                  <a:cubicBezTo>
                    <a:pt x="2584" y="1521"/>
                    <a:pt x="2584" y="1642"/>
                    <a:pt x="2584" y="1733"/>
                  </a:cubicBezTo>
                  <a:cubicBezTo>
                    <a:pt x="2584" y="1855"/>
                    <a:pt x="2554" y="1946"/>
                    <a:pt x="2554" y="2037"/>
                  </a:cubicBezTo>
                  <a:cubicBezTo>
                    <a:pt x="2523" y="2159"/>
                    <a:pt x="2493" y="2311"/>
                    <a:pt x="2463" y="2432"/>
                  </a:cubicBezTo>
                  <a:cubicBezTo>
                    <a:pt x="2463" y="2432"/>
                    <a:pt x="2463" y="2402"/>
                    <a:pt x="2463" y="2402"/>
                  </a:cubicBezTo>
                  <a:cubicBezTo>
                    <a:pt x="2432" y="2524"/>
                    <a:pt x="2371" y="2615"/>
                    <a:pt x="2341" y="2706"/>
                  </a:cubicBezTo>
                  <a:cubicBezTo>
                    <a:pt x="2280" y="2828"/>
                    <a:pt x="2250" y="2919"/>
                    <a:pt x="2189" y="3010"/>
                  </a:cubicBezTo>
                  <a:cubicBezTo>
                    <a:pt x="2159" y="3040"/>
                    <a:pt x="2128" y="3101"/>
                    <a:pt x="2098" y="3162"/>
                  </a:cubicBezTo>
                  <a:cubicBezTo>
                    <a:pt x="2037" y="3223"/>
                    <a:pt x="1976" y="3314"/>
                    <a:pt x="1915" y="3375"/>
                  </a:cubicBezTo>
                  <a:lnTo>
                    <a:pt x="1824" y="3496"/>
                  </a:lnTo>
                  <a:cubicBezTo>
                    <a:pt x="1828" y="3496"/>
                    <a:pt x="1831" y="3496"/>
                    <a:pt x="1834" y="3496"/>
                  </a:cubicBezTo>
                  <a:lnTo>
                    <a:pt x="1834" y="3496"/>
                  </a:lnTo>
                  <a:cubicBezTo>
                    <a:pt x="1780" y="3571"/>
                    <a:pt x="1726" y="3625"/>
                    <a:pt x="1672" y="3679"/>
                  </a:cubicBezTo>
                  <a:cubicBezTo>
                    <a:pt x="1581" y="3770"/>
                    <a:pt x="1490" y="3861"/>
                    <a:pt x="1399" y="3952"/>
                  </a:cubicBezTo>
                  <a:cubicBezTo>
                    <a:pt x="1338" y="4013"/>
                    <a:pt x="1277" y="4074"/>
                    <a:pt x="1186" y="4135"/>
                  </a:cubicBezTo>
                  <a:cubicBezTo>
                    <a:pt x="1156" y="4165"/>
                    <a:pt x="1095" y="4195"/>
                    <a:pt x="1064" y="4226"/>
                  </a:cubicBezTo>
                  <a:cubicBezTo>
                    <a:pt x="1034" y="4226"/>
                    <a:pt x="1004" y="4256"/>
                    <a:pt x="1004" y="4256"/>
                  </a:cubicBezTo>
                  <a:cubicBezTo>
                    <a:pt x="973" y="4256"/>
                    <a:pt x="943" y="4256"/>
                    <a:pt x="943" y="4287"/>
                  </a:cubicBezTo>
                  <a:lnTo>
                    <a:pt x="821" y="4287"/>
                  </a:lnTo>
                  <a:cubicBezTo>
                    <a:pt x="791" y="4256"/>
                    <a:pt x="760" y="4256"/>
                    <a:pt x="730" y="4256"/>
                  </a:cubicBezTo>
                  <a:lnTo>
                    <a:pt x="669" y="4226"/>
                  </a:lnTo>
                  <a:lnTo>
                    <a:pt x="639" y="4226"/>
                  </a:lnTo>
                  <a:cubicBezTo>
                    <a:pt x="639" y="4226"/>
                    <a:pt x="639" y="4195"/>
                    <a:pt x="608" y="4195"/>
                  </a:cubicBezTo>
                  <a:cubicBezTo>
                    <a:pt x="608" y="4195"/>
                    <a:pt x="608" y="4195"/>
                    <a:pt x="608" y="4165"/>
                  </a:cubicBezTo>
                  <a:cubicBezTo>
                    <a:pt x="578" y="4165"/>
                    <a:pt x="578" y="4135"/>
                    <a:pt x="578" y="4135"/>
                  </a:cubicBezTo>
                  <a:cubicBezTo>
                    <a:pt x="548" y="4104"/>
                    <a:pt x="548" y="4074"/>
                    <a:pt x="517" y="4043"/>
                  </a:cubicBezTo>
                  <a:cubicBezTo>
                    <a:pt x="487" y="3922"/>
                    <a:pt x="456" y="3800"/>
                    <a:pt x="426" y="3679"/>
                  </a:cubicBezTo>
                  <a:cubicBezTo>
                    <a:pt x="396" y="3587"/>
                    <a:pt x="396" y="3496"/>
                    <a:pt x="365" y="3405"/>
                  </a:cubicBezTo>
                  <a:cubicBezTo>
                    <a:pt x="365" y="3314"/>
                    <a:pt x="365" y="3223"/>
                    <a:pt x="335" y="3132"/>
                  </a:cubicBezTo>
                  <a:cubicBezTo>
                    <a:pt x="335" y="3071"/>
                    <a:pt x="335" y="3010"/>
                    <a:pt x="335" y="2949"/>
                  </a:cubicBezTo>
                  <a:lnTo>
                    <a:pt x="335" y="2706"/>
                  </a:lnTo>
                  <a:cubicBezTo>
                    <a:pt x="335" y="2706"/>
                    <a:pt x="335" y="2676"/>
                    <a:pt x="335" y="2676"/>
                  </a:cubicBezTo>
                  <a:cubicBezTo>
                    <a:pt x="365" y="2645"/>
                    <a:pt x="365" y="2645"/>
                    <a:pt x="365" y="2615"/>
                  </a:cubicBezTo>
                  <a:cubicBezTo>
                    <a:pt x="365" y="2524"/>
                    <a:pt x="396" y="2432"/>
                    <a:pt x="396" y="2311"/>
                  </a:cubicBezTo>
                  <a:lnTo>
                    <a:pt x="487" y="1764"/>
                  </a:lnTo>
                  <a:cubicBezTo>
                    <a:pt x="517" y="1642"/>
                    <a:pt x="548" y="1490"/>
                    <a:pt x="578" y="1338"/>
                  </a:cubicBezTo>
                  <a:cubicBezTo>
                    <a:pt x="608" y="1277"/>
                    <a:pt x="639" y="1186"/>
                    <a:pt x="669" y="1125"/>
                  </a:cubicBezTo>
                  <a:cubicBezTo>
                    <a:pt x="669" y="1125"/>
                    <a:pt x="669" y="1156"/>
                    <a:pt x="669" y="1156"/>
                  </a:cubicBezTo>
                  <a:cubicBezTo>
                    <a:pt x="700" y="1065"/>
                    <a:pt x="730" y="1004"/>
                    <a:pt x="791" y="913"/>
                  </a:cubicBezTo>
                  <a:cubicBezTo>
                    <a:pt x="821" y="852"/>
                    <a:pt x="882" y="791"/>
                    <a:pt x="912" y="730"/>
                  </a:cubicBezTo>
                  <a:cubicBezTo>
                    <a:pt x="973" y="669"/>
                    <a:pt x="1004" y="639"/>
                    <a:pt x="1034" y="609"/>
                  </a:cubicBezTo>
                  <a:cubicBezTo>
                    <a:pt x="1064" y="578"/>
                    <a:pt x="1095" y="578"/>
                    <a:pt x="1095" y="548"/>
                  </a:cubicBezTo>
                  <a:cubicBezTo>
                    <a:pt x="1125" y="548"/>
                    <a:pt x="1125" y="517"/>
                    <a:pt x="1156" y="517"/>
                  </a:cubicBezTo>
                  <a:cubicBezTo>
                    <a:pt x="1216" y="487"/>
                    <a:pt x="1247" y="457"/>
                    <a:pt x="1308" y="426"/>
                  </a:cubicBezTo>
                  <a:cubicBezTo>
                    <a:pt x="1338" y="426"/>
                    <a:pt x="1399" y="426"/>
                    <a:pt x="1429" y="396"/>
                  </a:cubicBezTo>
                  <a:cubicBezTo>
                    <a:pt x="1490" y="396"/>
                    <a:pt x="1520" y="396"/>
                    <a:pt x="1581" y="366"/>
                  </a:cubicBezTo>
                  <a:close/>
                  <a:moveTo>
                    <a:pt x="1581" y="1"/>
                  </a:moveTo>
                  <a:cubicBezTo>
                    <a:pt x="1460" y="31"/>
                    <a:pt x="1338" y="31"/>
                    <a:pt x="1247" y="92"/>
                  </a:cubicBezTo>
                  <a:cubicBezTo>
                    <a:pt x="1125" y="122"/>
                    <a:pt x="1034" y="153"/>
                    <a:pt x="943" y="214"/>
                  </a:cubicBezTo>
                  <a:cubicBezTo>
                    <a:pt x="882" y="274"/>
                    <a:pt x="821" y="305"/>
                    <a:pt x="791" y="366"/>
                  </a:cubicBezTo>
                  <a:cubicBezTo>
                    <a:pt x="791" y="305"/>
                    <a:pt x="760" y="244"/>
                    <a:pt x="700" y="214"/>
                  </a:cubicBezTo>
                  <a:cubicBezTo>
                    <a:pt x="667" y="192"/>
                    <a:pt x="631" y="182"/>
                    <a:pt x="597" y="182"/>
                  </a:cubicBezTo>
                  <a:cubicBezTo>
                    <a:pt x="534" y="182"/>
                    <a:pt x="476" y="215"/>
                    <a:pt x="456" y="274"/>
                  </a:cubicBezTo>
                  <a:cubicBezTo>
                    <a:pt x="335" y="396"/>
                    <a:pt x="305" y="578"/>
                    <a:pt x="244" y="730"/>
                  </a:cubicBezTo>
                  <a:cubicBezTo>
                    <a:pt x="213" y="852"/>
                    <a:pt x="213" y="943"/>
                    <a:pt x="183" y="1065"/>
                  </a:cubicBezTo>
                  <a:cubicBezTo>
                    <a:pt x="183" y="1125"/>
                    <a:pt x="153" y="1186"/>
                    <a:pt x="153" y="1247"/>
                  </a:cubicBezTo>
                  <a:cubicBezTo>
                    <a:pt x="153" y="1338"/>
                    <a:pt x="122" y="1429"/>
                    <a:pt x="122" y="1551"/>
                  </a:cubicBezTo>
                  <a:cubicBezTo>
                    <a:pt x="92" y="1703"/>
                    <a:pt x="92" y="1855"/>
                    <a:pt x="61" y="2007"/>
                  </a:cubicBezTo>
                  <a:cubicBezTo>
                    <a:pt x="61" y="2068"/>
                    <a:pt x="61" y="2128"/>
                    <a:pt x="31" y="2189"/>
                  </a:cubicBezTo>
                  <a:cubicBezTo>
                    <a:pt x="31" y="2250"/>
                    <a:pt x="31" y="2311"/>
                    <a:pt x="31" y="2402"/>
                  </a:cubicBezTo>
                  <a:cubicBezTo>
                    <a:pt x="1" y="2584"/>
                    <a:pt x="1" y="2797"/>
                    <a:pt x="1" y="2980"/>
                  </a:cubicBezTo>
                  <a:cubicBezTo>
                    <a:pt x="1" y="3040"/>
                    <a:pt x="1" y="3101"/>
                    <a:pt x="1" y="3132"/>
                  </a:cubicBezTo>
                  <a:cubicBezTo>
                    <a:pt x="31" y="3192"/>
                    <a:pt x="31" y="3253"/>
                    <a:pt x="31" y="3314"/>
                  </a:cubicBezTo>
                  <a:cubicBezTo>
                    <a:pt x="31" y="3405"/>
                    <a:pt x="61" y="3466"/>
                    <a:pt x="61" y="3557"/>
                  </a:cubicBezTo>
                  <a:cubicBezTo>
                    <a:pt x="92" y="3679"/>
                    <a:pt x="92" y="3770"/>
                    <a:pt x="122" y="3861"/>
                  </a:cubicBezTo>
                  <a:cubicBezTo>
                    <a:pt x="153" y="3983"/>
                    <a:pt x="183" y="4104"/>
                    <a:pt x="213" y="4226"/>
                  </a:cubicBezTo>
                  <a:cubicBezTo>
                    <a:pt x="274" y="4347"/>
                    <a:pt x="335" y="4439"/>
                    <a:pt x="426" y="4499"/>
                  </a:cubicBezTo>
                  <a:cubicBezTo>
                    <a:pt x="517" y="4590"/>
                    <a:pt x="608" y="4621"/>
                    <a:pt x="730" y="4651"/>
                  </a:cubicBezTo>
                  <a:lnTo>
                    <a:pt x="852" y="4651"/>
                  </a:lnTo>
                  <a:cubicBezTo>
                    <a:pt x="943" y="4651"/>
                    <a:pt x="1034" y="4651"/>
                    <a:pt x="1095" y="4621"/>
                  </a:cubicBezTo>
                  <a:cubicBezTo>
                    <a:pt x="1186" y="4560"/>
                    <a:pt x="1308" y="4530"/>
                    <a:pt x="1399" y="4439"/>
                  </a:cubicBezTo>
                  <a:cubicBezTo>
                    <a:pt x="1581" y="4317"/>
                    <a:pt x="1764" y="4135"/>
                    <a:pt x="1915" y="3952"/>
                  </a:cubicBezTo>
                  <a:cubicBezTo>
                    <a:pt x="1976" y="3891"/>
                    <a:pt x="2037" y="3800"/>
                    <a:pt x="2098" y="3709"/>
                  </a:cubicBezTo>
                  <a:cubicBezTo>
                    <a:pt x="2159" y="3648"/>
                    <a:pt x="2219" y="3587"/>
                    <a:pt x="2250" y="3496"/>
                  </a:cubicBezTo>
                  <a:cubicBezTo>
                    <a:pt x="2311" y="3435"/>
                    <a:pt x="2371" y="3344"/>
                    <a:pt x="2432" y="3283"/>
                  </a:cubicBezTo>
                  <a:cubicBezTo>
                    <a:pt x="2493" y="3132"/>
                    <a:pt x="2584" y="3010"/>
                    <a:pt x="2645" y="2858"/>
                  </a:cubicBezTo>
                  <a:cubicBezTo>
                    <a:pt x="2767" y="2615"/>
                    <a:pt x="2827" y="2372"/>
                    <a:pt x="2888" y="2098"/>
                  </a:cubicBezTo>
                  <a:cubicBezTo>
                    <a:pt x="2888" y="1976"/>
                    <a:pt x="2919" y="1824"/>
                    <a:pt x="2919" y="1703"/>
                  </a:cubicBezTo>
                  <a:cubicBezTo>
                    <a:pt x="2919" y="1551"/>
                    <a:pt x="2919" y="1429"/>
                    <a:pt x="2888" y="1308"/>
                  </a:cubicBezTo>
                  <a:cubicBezTo>
                    <a:pt x="2888" y="1186"/>
                    <a:pt x="2858" y="1065"/>
                    <a:pt x="2797" y="913"/>
                  </a:cubicBezTo>
                  <a:cubicBezTo>
                    <a:pt x="2767" y="821"/>
                    <a:pt x="2736" y="730"/>
                    <a:pt x="2675" y="639"/>
                  </a:cubicBezTo>
                  <a:cubicBezTo>
                    <a:pt x="2675" y="639"/>
                    <a:pt x="2675" y="639"/>
                    <a:pt x="2675" y="669"/>
                  </a:cubicBezTo>
                  <a:cubicBezTo>
                    <a:pt x="2675" y="639"/>
                    <a:pt x="2645" y="609"/>
                    <a:pt x="2645" y="578"/>
                  </a:cubicBezTo>
                  <a:cubicBezTo>
                    <a:pt x="2645" y="609"/>
                    <a:pt x="2645" y="609"/>
                    <a:pt x="2645" y="609"/>
                  </a:cubicBezTo>
                  <a:cubicBezTo>
                    <a:pt x="2645" y="578"/>
                    <a:pt x="2645" y="578"/>
                    <a:pt x="2615" y="548"/>
                  </a:cubicBezTo>
                  <a:cubicBezTo>
                    <a:pt x="2523" y="366"/>
                    <a:pt x="2402" y="244"/>
                    <a:pt x="2219" y="153"/>
                  </a:cubicBezTo>
                  <a:cubicBezTo>
                    <a:pt x="2037" y="62"/>
                    <a:pt x="1794" y="1"/>
                    <a:pt x="1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9;p79">
              <a:extLst>
                <a:ext uri="{FF2B5EF4-FFF2-40B4-BE49-F238E27FC236}">
                  <a16:creationId xmlns:a16="http://schemas.microsoft.com/office/drawing/2014/main" id="{4B9D9494-EE72-30B0-CB2F-6AD2B2673BED}"/>
                </a:ext>
              </a:extLst>
            </p:cNvPr>
            <p:cNvSpPr/>
            <p:nvPr/>
          </p:nvSpPr>
          <p:spPr>
            <a:xfrm>
              <a:off x="4730253" y="4478720"/>
              <a:ext cx="12229" cy="88814"/>
            </a:xfrm>
            <a:custGeom>
              <a:avLst/>
              <a:gdLst/>
              <a:ahLst/>
              <a:cxnLst/>
              <a:rect l="l" t="t" r="r" b="b"/>
              <a:pathLst>
                <a:path w="609" h="4423" extrusionOk="0">
                  <a:moveTo>
                    <a:pt x="395" y="0"/>
                  </a:moveTo>
                  <a:cubicBezTo>
                    <a:pt x="350" y="0"/>
                    <a:pt x="304" y="16"/>
                    <a:pt x="274" y="46"/>
                  </a:cubicBezTo>
                  <a:cubicBezTo>
                    <a:pt x="213" y="107"/>
                    <a:pt x="183" y="168"/>
                    <a:pt x="152" y="228"/>
                  </a:cubicBezTo>
                  <a:cubicBezTo>
                    <a:pt x="152" y="289"/>
                    <a:pt x="122" y="350"/>
                    <a:pt x="122" y="411"/>
                  </a:cubicBezTo>
                  <a:cubicBezTo>
                    <a:pt x="91" y="502"/>
                    <a:pt x="91" y="593"/>
                    <a:pt x="61" y="654"/>
                  </a:cubicBezTo>
                  <a:cubicBezTo>
                    <a:pt x="61" y="806"/>
                    <a:pt x="31" y="988"/>
                    <a:pt x="31" y="1140"/>
                  </a:cubicBezTo>
                  <a:cubicBezTo>
                    <a:pt x="0" y="1505"/>
                    <a:pt x="61" y="1900"/>
                    <a:pt x="61" y="2265"/>
                  </a:cubicBezTo>
                  <a:cubicBezTo>
                    <a:pt x="61" y="2630"/>
                    <a:pt x="61" y="3025"/>
                    <a:pt x="61" y="3389"/>
                  </a:cubicBezTo>
                  <a:cubicBezTo>
                    <a:pt x="61" y="3541"/>
                    <a:pt x="61" y="3693"/>
                    <a:pt x="61" y="3815"/>
                  </a:cubicBezTo>
                  <a:cubicBezTo>
                    <a:pt x="31" y="3967"/>
                    <a:pt x="31" y="4089"/>
                    <a:pt x="0" y="4241"/>
                  </a:cubicBezTo>
                  <a:cubicBezTo>
                    <a:pt x="0" y="4332"/>
                    <a:pt x="61" y="4423"/>
                    <a:pt x="152" y="4423"/>
                  </a:cubicBezTo>
                  <a:lnTo>
                    <a:pt x="183" y="4423"/>
                  </a:lnTo>
                  <a:cubicBezTo>
                    <a:pt x="274" y="4423"/>
                    <a:pt x="365" y="4362"/>
                    <a:pt x="365" y="4271"/>
                  </a:cubicBezTo>
                  <a:cubicBezTo>
                    <a:pt x="365" y="4149"/>
                    <a:pt x="365" y="4058"/>
                    <a:pt x="395" y="3967"/>
                  </a:cubicBezTo>
                  <a:cubicBezTo>
                    <a:pt x="395" y="3785"/>
                    <a:pt x="395" y="3602"/>
                    <a:pt x="395" y="3420"/>
                  </a:cubicBezTo>
                  <a:cubicBezTo>
                    <a:pt x="426" y="3025"/>
                    <a:pt x="395" y="2660"/>
                    <a:pt x="395" y="2265"/>
                  </a:cubicBezTo>
                  <a:cubicBezTo>
                    <a:pt x="395" y="2113"/>
                    <a:pt x="395" y="1930"/>
                    <a:pt x="395" y="1779"/>
                  </a:cubicBezTo>
                  <a:cubicBezTo>
                    <a:pt x="365" y="1566"/>
                    <a:pt x="365" y="1383"/>
                    <a:pt x="365" y="1201"/>
                  </a:cubicBezTo>
                  <a:cubicBezTo>
                    <a:pt x="365" y="1110"/>
                    <a:pt x="395" y="1019"/>
                    <a:pt x="395" y="927"/>
                  </a:cubicBezTo>
                  <a:cubicBezTo>
                    <a:pt x="395" y="867"/>
                    <a:pt x="426" y="775"/>
                    <a:pt x="426" y="684"/>
                  </a:cubicBezTo>
                  <a:cubicBezTo>
                    <a:pt x="456" y="593"/>
                    <a:pt x="456" y="502"/>
                    <a:pt x="487" y="411"/>
                  </a:cubicBezTo>
                  <a:cubicBezTo>
                    <a:pt x="517" y="380"/>
                    <a:pt x="517" y="350"/>
                    <a:pt x="517" y="320"/>
                  </a:cubicBezTo>
                  <a:cubicBezTo>
                    <a:pt x="608" y="228"/>
                    <a:pt x="608" y="107"/>
                    <a:pt x="517" y="46"/>
                  </a:cubicBezTo>
                  <a:cubicBezTo>
                    <a:pt x="487" y="16"/>
                    <a:pt x="441" y="0"/>
                    <a:pt x="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10;p79">
              <a:extLst>
                <a:ext uri="{FF2B5EF4-FFF2-40B4-BE49-F238E27FC236}">
                  <a16:creationId xmlns:a16="http://schemas.microsoft.com/office/drawing/2014/main" id="{6D493C0C-7593-259C-4B88-C3BEA9F7D273}"/>
                </a:ext>
              </a:extLst>
            </p:cNvPr>
            <p:cNvSpPr/>
            <p:nvPr/>
          </p:nvSpPr>
          <p:spPr>
            <a:xfrm>
              <a:off x="4733908" y="4512354"/>
              <a:ext cx="47630" cy="19176"/>
            </a:xfrm>
            <a:custGeom>
              <a:avLst/>
              <a:gdLst/>
              <a:ahLst/>
              <a:cxnLst/>
              <a:rect l="l" t="t" r="r" b="b"/>
              <a:pathLst>
                <a:path w="2372" h="955" extrusionOk="0">
                  <a:moveTo>
                    <a:pt x="2145" y="0"/>
                  </a:moveTo>
                  <a:cubicBezTo>
                    <a:pt x="2119" y="0"/>
                    <a:pt x="2092" y="4"/>
                    <a:pt x="2067" y="12"/>
                  </a:cubicBezTo>
                  <a:cubicBezTo>
                    <a:pt x="2007" y="73"/>
                    <a:pt x="1946" y="104"/>
                    <a:pt x="1916" y="134"/>
                  </a:cubicBezTo>
                  <a:lnTo>
                    <a:pt x="1703" y="225"/>
                  </a:lnTo>
                  <a:cubicBezTo>
                    <a:pt x="1642" y="255"/>
                    <a:pt x="1581" y="286"/>
                    <a:pt x="1490" y="316"/>
                  </a:cubicBezTo>
                  <a:cubicBezTo>
                    <a:pt x="1429" y="347"/>
                    <a:pt x="1368" y="377"/>
                    <a:pt x="1277" y="377"/>
                  </a:cubicBezTo>
                  <a:cubicBezTo>
                    <a:pt x="1216" y="407"/>
                    <a:pt x="1125" y="438"/>
                    <a:pt x="1034" y="468"/>
                  </a:cubicBezTo>
                  <a:cubicBezTo>
                    <a:pt x="943" y="499"/>
                    <a:pt x="852" y="499"/>
                    <a:pt x="730" y="529"/>
                  </a:cubicBezTo>
                  <a:cubicBezTo>
                    <a:pt x="639" y="559"/>
                    <a:pt x="517" y="559"/>
                    <a:pt x="396" y="590"/>
                  </a:cubicBezTo>
                  <a:lnTo>
                    <a:pt x="183" y="590"/>
                  </a:lnTo>
                  <a:cubicBezTo>
                    <a:pt x="92" y="590"/>
                    <a:pt x="1" y="681"/>
                    <a:pt x="1" y="803"/>
                  </a:cubicBezTo>
                  <a:cubicBezTo>
                    <a:pt x="1" y="894"/>
                    <a:pt x="92" y="955"/>
                    <a:pt x="183" y="955"/>
                  </a:cubicBezTo>
                  <a:cubicBezTo>
                    <a:pt x="305" y="955"/>
                    <a:pt x="396" y="955"/>
                    <a:pt x="517" y="924"/>
                  </a:cubicBezTo>
                  <a:cubicBezTo>
                    <a:pt x="578" y="924"/>
                    <a:pt x="609" y="894"/>
                    <a:pt x="669" y="894"/>
                  </a:cubicBezTo>
                  <a:cubicBezTo>
                    <a:pt x="730" y="894"/>
                    <a:pt x="791" y="894"/>
                    <a:pt x="852" y="863"/>
                  </a:cubicBezTo>
                  <a:cubicBezTo>
                    <a:pt x="973" y="833"/>
                    <a:pt x="1095" y="803"/>
                    <a:pt x="1216" y="772"/>
                  </a:cubicBezTo>
                  <a:cubicBezTo>
                    <a:pt x="1277" y="772"/>
                    <a:pt x="1338" y="742"/>
                    <a:pt x="1399" y="711"/>
                  </a:cubicBezTo>
                  <a:cubicBezTo>
                    <a:pt x="1460" y="711"/>
                    <a:pt x="1520" y="681"/>
                    <a:pt x="1581" y="651"/>
                  </a:cubicBezTo>
                  <a:cubicBezTo>
                    <a:pt x="1703" y="620"/>
                    <a:pt x="1824" y="559"/>
                    <a:pt x="1946" y="499"/>
                  </a:cubicBezTo>
                  <a:cubicBezTo>
                    <a:pt x="2037" y="468"/>
                    <a:pt x="2159" y="407"/>
                    <a:pt x="2280" y="347"/>
                  </a:cubicBezTo>
                  <a:cubicBezTo>
                    <a:pt x="2341" y="286"/>
                    <a:pt x="2371" y="164"/>
                    <a:pt x="2311" y="73"/>
                  </a:cubicBezTo>
                  <a:cubicBezTo>
                    <a:pt x="2288" y="29"/>
                    <a:pt x="2217" y="0"/>
                    <a:pt x="2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11;p79">
              <a:extLst>
                <a:ext uri="{FF2B5EF4-FFF2-40B4-BE49-F238E27FC236}">
                  <a16:creationId xmlns:a16="http://schemas.microsoft.com/office/drawing/2014/main" id="{F4F760C1-4007-F2B8-61F6-BB8A9213942C}"/>
                </a:ext>
              </a:extLst>
            </p:cNvPr>
            <p:cNvSpPr/>
            <p:nvPr/>
          </p:nvSpPr>
          <p:spPr>
            <a:xfrm>
              <a:off x="4771759" y="4479523"/>
              <a:ext cx="9177" cy="83754"/>
            </a:xfrm>
            <a:custGeom>
              <a:avLst/>
              <a:gdLst/>
              <a:ahLst/>
              <a:cxnLst/>
              <a:rect l="l" t="t" r="r" b="b"/>
              <a:pathLst>
                <a:path w="457" h="4171" extrusionOk="0">
                  <a:moveTo>
                    <a:pt x="198" y="0"/>
                  </a:moveTo>
                  <a:cubicBezTo>
                    <a:pt x="106" y="0"/>
                    <a:pt x="57" y="79"/>
                    <a:pt x="31" y="158"/>
                  </a:cubicBezTo>
                  <a:cubicBezTo>
                    <a:pt x="31" y="310"/>
                    <a:pt x="0" y="432"/>
                    <a:pt x="0" y="553"/>
                  </a:cubicBezTo>
                  <a:cubicBezTo>
                    <a:pt x="0" y="583"/>
                    <a:pt x="0" y="614"/>
                    <a:pt x="0" y="675"/>
                  </a:cubicBezTo>
                  <a:cubicBezTo>
                    <a:pt x="0" y="705"/>
                    <a:pt x="0" y="735"/>
                    <a:pt x="31" y="796"/>
                  </a:cubicBezTo>
                  <a:cubicBezTo>
                    <a:pt x="31" y="887"/>
                    <a:pt x="31" y="979"/>
                    <a:pt x="31" y="1100"/>
                  </a:cubicBezTo>
                  <a:cubicBezTo>
                    <a:pt x="61" y="1222"/>
                    <a:pt x="61" y="1374"/>
                    <a:pt x="61" y="1526"/>
                  </a:cubicBezTo>
                  <a:cubicBezTo>
                    <a:pt x="91" y="1708"/>
                    <a:pt x="91" y="1860"/>
                    <a:pt x="91" y="2042"/>
                  </a:cubicBezTo>
                  <a:cubicBezTo>
                    <a:pt x="122" y="2194"/>
                    <a:pt x="122" y="2377"/>
                    <a:pt x="91" y="2529"/>
                  </a:cubicBezTo>
                  <a:lnTo>
                    <a:pt x="91" y="2559"/>
                  </a:lnTo>
                  <a:cubicBezTo>
                    <a:pt x="91" y="3015"/>
                    <a:pt x="61" y="3501"/>
                    <a:pt x="0" y="3957"/>
                  </a:cubicBezTo>
                  <a:cubicBezTo>
                    <a:pt x="0" y="4079"/>
                    <a:pt x="61" y="4170"/>
                    <a:pt x="152" y="4170"/>
                  </a:cubicBezTo>
                  <a:lnTo>
                    <a:pt x="182" y="4170"/>
                  </a:lnTo>
                  <a:cubicBezTo>
                    <a:pt x="274" y="4170"/>
                    <a:pt x="334" y="4079"/>
                    <a:pt x="365" y="3988"/>
                  </a:cubicBezTo>
                  <a:cubicBezTo>
                    <a:pt x="365" y="3623"/>
                    <a:pt x="395" y="3258"/>
                    <a:pt x="426" y="2894"/>
                  </a:cubicBezTo>
                  <a:cubicBezTo>
                    <a:pt x="426" y="2498"/>
                    <a:pt x="456" y="2134"/>
                    <a:pt x="426" y="1739"/>
                  </a:cubicBezTo>
                  <a:cubicBezTo>
                    <a:pt x="426" y="1526"/>
                    <a:pt x="395" y="1313"/>
                    <a:pt x="395" y="1100"/>
                  </a:cubicBezTo>
                  <a:cubicBezTo>
                    <a:pt x="365" y="1009"/>
                    <a:pt x="365" y="918"/>
                    <a:pt x="365" y="827"/>
                  </a:cubicBezTo>
                  <a:cubicBezTo>
                    <a:pt x="365" y="735"/>
                    <a:pt x="365" y="644"/>
                    <a:pt x="365" y="553"/>
                  </a:cubicBezTo>
                  <a:cubicBezTo>
                    <a:pt x="365" y="462"/>
                    <a:pt x="395" y="340"/>
                    <a:pt x="395" y="219"/>
                  </a:cubicBezTo>
                  <a:cubicBezTo>
                    <a:pt x="426" y="97"/>
                    <a:pt x="365" y="6"/>
                    <a:pt x="243" y="6"/>
                  </a:cubicBezTo>
                  <a:cubicBezTo>
                    <a:pt x="227" y="2"/>
                    <a:pt x="212"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12;p79">
              <a:extLst>
                <a:ext uri="{FF2B5EF4-FFF2-40B4-BE49-F238E27FC236}">
                  <a16:creationId xmlns:a16="http://schemas.microsoft.com/office/drawing/2014/main" id="{274FE621-E06B-AAA8-D8B6-509D0AD22F44}"/>
                </a:ext>
              </a:extLst>
            </p:cNvPr>
            <p:cNvSpPr/>
            <p:nvPr/>
          </p:nvSpPr>
          <p:spPr>
            <a:xfrm>
              <a:off x="4354273" y="4576671"/>
              <a:ext cx="10401" cy="46405"/>
            </a:xfrm>
            <a:custGeom>
              <a:avLst/>
              <a:gdLst/>
              <a:ahLst/>
              <a:cxnLst/>
              <a:rect l="l" t="t" r="r" b="b"/>
              <a:pathLst>
                <a:path w="518" h="2311" extrusionOk="0">
                  <a:moveTo>
                    <a:pt x="335" y="1"/>
                  </a:moveTo>
                  <a:cubicBezTo>
                    <a:pt x="213" y="1"/>
                    <a:pt x="122" y="62"/>
                    <a:pt x="122" y="183"/>
                  </a:cubicBezTo>
                  <a:cubicBezTo>
                    <a:pt x="92" y="487"/>
                    <a:pt x="61" y="822"/>
                    <a:pt x="31" y="1156"/>
                  </a:cubicBezTo>
                  <a:cubicBezTo>
                    <a:pt x="0" y="1490"/>
                    <a:pt x="0" y="1825"/>
                    <a:pt x="0" y="2159"/>
                  </a:cubicBezTo>
                  <a:cubicBezTo>
                    <a:pt x="0" y="2250"/>
                    <a:pt x="92" y="2311"/>
                    <a:pt x="183" y="2311"/>
                  </a:cubicBezTo>
                  <a:cubicBezTo>
                    <a:pt x="274" y="2311"/>
                    <a:pt x="335" y="2220"/>
                    <a:pt x="335" y="2129"/>
                  </a:cubicBezTo>
                  <a:cubicBezTo>
                    <a:pt x="335" y="2017"/>
                    <a:pt x="335" y="1932"/>
                    <a:pt x="335" y="1825"/>
                  </a:cubicBezTo>
                  <a:cubicBezTo>
                    <a:pt x="365" y="1277"/>
                    <a:pt x="426" y="730"/>
                    <a:pt x="487" y="214"/>
                  </a:cubicBezTo>
                  <a:cubicBezTo>
                    <a:pt x="517" y="92"/>
                    <a:pt x="426"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13;p79">
              <a:extLst>
                <a:ext uri="{FF2B5EF4-FFF2-40B4-BE49-F238E27FC236}">
                  <a16:creationId xmlns:a16="http://schemas.microsoft.com/office/drawing/2014/main" id="{342EFC06-DAEC-5C7D-0A76-8688119756CE}"/>
                </a:ext>
              </a:extLst>
            </p:cNvPr>
            <p:cNvSpPr/>
            <p:nvPr/>
          </p:nvSpPr>
          <p:spPr>
            <a:xfrm>
              <a:off x="4332908" y="4632213"/>
              <a:ext cx="12229" cy="81204"/>
            </a:xfrm>
            <a:custGeom>
              <a:avLst/>
              <a:gdLst/>
              <a:ahLst/>
              <a:cxnLst/>
              <a:rect l="l" t="t" r="r" b="b"/>
              <a:pathLst>
                <a:path w="609" h="4044" extrusionOk="0">
                  <a:moveTo>
                    <a:pt x="426" y="1"/>
                  </a:moveTo>
                  <a:cubicBezTo>
                    <a:pt x="335" y="1"/>
                    <a:pt x="244" y="92"/>
                    <a:pt x="213" y="183"/>
                  </a:cubicBezTo>
                  <a:cubicBezTo>
                    <a:pt x="183" y="670"/>
                    <a:pt x="153" y="1186"/>
                    <a:pt x="122" y="1673"/>
                  </a:cubicBezTo>
                  <a:lnTo>
                    <a:pt x="122" y="1703"/>
                  </a:lnTo>
                  <a:cubicBezTo>
                    <a:pt x="122" y="1764"/>
                    <a:pt x="122" y="1825"/>
                    <a:pt x="122" y="1916"/>
                  </a:cubicBezTo>
                  <a:cubicBezTo>
                    <a:pt x="122" y="2220"/>
                    <a:pt x="92" y="2554"/>
                    <a:pt x="92" y="2858"/>
                  </a:cubicBezTo>
                  <a:cubicBezTo>
                    <a:pt x="61" y="3010"/>
                    <a:pt x="61" y="3192"/>
                    <a:pt x="31" y="3344"/>
                  </a:cubicBezTo>
                  <a:cubicBezTo>
                    <a:pt x="31" y="3527"/>
                    <a:pt x="1" y="3679"/>
                    <a:pt x="1" y="3861"/>
                  </a:cubicBezTo>
                  <a:cubicBezTo>
                    <a:pt x="1" y="3952"/>
                    <a:pt x="92" y="4043"/>
                    <a:pt x="183" y="4043"/>
                  </a:cubicBezTo>
                  <a:cubicBezTo>
                    <a:pt x="183" y="4043"/>
                    <a:pt x="183" y="4043"/>
                    <a:pt x="183" y="4013"/>
                  </a:cubicBezTo>
                  <a:cubicBezTo>
                    <a:pt x="305" y="4013"/>
                    <a:pt x="365" y="3922"/>
                    <a:pt x="365" y="3831"/>
                  </a:cubicBezTo>
                  <a:cubicBezTo>
                    <a:pt x="365" y="3740"/>
                    <a:pt x="365" y="3648"/>
                    <a:pt x="365" y="3557"/>
                  </a:cubicBezTo>
                  <a:lnTo>
                    <a:pt x="365" y="3527"/>
                  </a:lnTo>
                  <a:cubicBezTo>
                    <a:pt x="396" y="3192"/>
                    <a:pt x="396" y="2858"/>
                    <a:pt x="426" y="2524"/>
                  </a:cubicBezTo>
                  <a:cubicBezTo>
                    <a:pt x="426" y="2341"/>
                    <a:pt x="457" y="2129"/>
                    <a:pt x="457" y="1946"/>
                  </a:cubicBezTo>
                  <a:cubicBezTo>
                    <a:pt x="457" y="1764"/>
                    <a:pt x="487" y="1581"/>
                    <a:pt x="487" y="1399"/>
                  </a:cubicBezTo>
                  <a:cubicBezTo>
                    <a:pt x="487" y="1186"/>
                    <a:pt x="517" y="1004"/>
                    <a:pt x="517" y="791"/>
                  </a:cubicBezTo>
                  <a:cubicBezTo>
                    <a:pt x="548" y="609"/>
                    <a:pt x="578" y="396"/>
                    <a:pt x="578" y="214"/>
                  </a:cubicBezTo>
                  <a:cubicBezTo>
                    <a:pt x="609" y="122"/>
                    <a:pt x="517" y="3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4;p79">
              <a:extLst>
                <a:ext uri="{FF2B5EF4-FFF2-40B4-BE49-F238E27FC236}">
                  <a16:creationId xmlns:a16="http://schemas.microsoft.com/office/drawing/2014/main" id="{16AA432B-007B-AC2D-8ED0-E323758D957B}"/>
                </a:ext>
              </a:extLst>
            </p:cNvPr>
            <p:cNvSpPr/>
            <p:nvPr/>
          </p:nvSpPr>
          <p:spPr>
            <a:xfrm>
              <a:off x="4342064" y="4627172"/>
              <a:ext cx="55561" cy="83191"/>
            </a:xfrm>
            <a:custGeom>
              <a:avLst/>
              <a:gdLst/>
              <a:ahLst/>
              <a:cxnLst/>
              <a:rect l="l" t="t" r="r" b="b"/>
              <a:pathLst>
                <a:path w="2767" h="4143" extrusionOk="0">
                  <a:moveTo>
                    <a:pt x="2564" y="1"/>
                  </a:moveTo>
                  <a:cubicBezTo>
                    <a:pt x="2483" y="1"/>
                    <a:pt x="2396" y="55"/>
                    <a:pt x="2371" y="130"/>
                  </a:cubicBezTo>
                  <a:cubicBezTo>
                    <a:pt x="2341" y="161"/>
                    <a:pt x="2341" y="221"/>
                    <a:pt x="2311" y="282"/>
                  </a:cubicBezTo>
                  <a:lnTo>
                    <a:pt x="2280" y="434"/>
                  </a:lnTo>
                  <a:cubicBezTo>
                    <a:pt x="2250" y="525"/>
                    <a:pt x="2219" y="617"/>
                    <a:pt x="2189" y="708"/>
                  </a:cubicBezTo>
                  <a:cubicBezTo>
                    <a:pt x="2189" y="677"/>
                    <a:pt x="2189" y="677"/>
                    <a:pt x="2189" y="677"/>
                  </a:cubicBezTo>
                  <a:cubicBezTo>
                    <a:pt x="2128" y="951"/>
                    <a:pt x="2037" y="1225"/>
                    <a:pt x="1976" y="1498"/>
                  </a:cubicBezTo>
                  <a:cubicBezTo>
                    <a:pt x="1946" y="1589"/>
                    <a:pt x="1946" y="1680"/>
                    <a:pt x="1915" y="1772"/>
                  </a:cubicBezTo>
                  <a:cubicBezTo>
                    <a:pt x="1915" y="1863"/>
                    <a:pt x="1885" y="1954"/>
                    <a:pt x="1885" y="2076"/>
                  </a:cubicBezTo>
                  <a:cubicBezTo>
                    <a:pt x="1855" y="2258"/>
                    <a:pt x="1855" y="2440"/>
                    <a:pt x="1824" y="2623"/>
                  </a:cubicBezTo>
                  <a:cubicBezTo>
                    <a:pt x="1824" y="2714"/>
                    <a:pt x="1824" y="2835"/>
                    <a:pt x="1824" y="2927"/>
                  </a:cubicBezTo>
                  <a:cubicBezTo>
                    <a:pt x="1824" y="3048"/>
                    <a:pt x="1824" y="3139"/>
                    <a:pt x="1824" y="3261"/>
                  </a:cubicBezTo>
                  <a:cubicBezTo>
                    <a:pt x="1824" y="3322"/>
                    <a:pt x="1824" y="3383"/>
                    <a:pt x="1824" y="3443"/>
                  </a:cubicBezTo>
                  <a:cubicBezTo>
                    <a:pt x="1642" y="3200"/>
                    <a:pt x="1490" y="2957"/>
                    <a:pt x="1308" y="2714"/>
                  </a:cubicBezTo>
                  <a:cubicBezTo>
                    <a:pt x="1216" y="2562"/>
                    <a:pt x="1125" y="2380"/>
                    <a:pt x="1004" y="2228"/>
                  </a:cubicBezTo>
                  <a:cubicBezTo>
                    <a:pt x="973" y="2167"/>
                    <a:pt x="912" y="2106"/>
                    <a:pt x="882" y="2045"/>
                  </a:cubicBezTo>
                  <a:cubicBezTo>
                    <a:pt x="821" y="1954"/>
                    <a:pt x="791" y="1863"/>
                    <a:pt x="730" y="1772"/>
                  </a:cubicBezTo>
                  <a:cubicBezTo>
                    <a:pt x="639" y="1589"/>
                    <a:pt x="548" y="1437"/>
                    <a:pt x="456" y="1255"/>
                  </a:cubicBezTo>
                  <a:cubicBezTo>
                    <a:pt x="456" y="1255"/>
                    <a:pt x="456" y="1255"/>
                    <a:pt x="456" y="1225"/>
                  </a:cubicBezTo>
                  <a:cubicBezTo>
                    <a:pt x="456" y="1225"/>
                    <a:pt x="456" y="1194"/>
                    <a:pt x="426" y="1194"/>
                  </a:cubicBezTo>
                  <a:cubicBezTo>
                    <a:pt x="456" y="1164"/>
                    <a:pt x="456" y="1164"/>
                    <a:pt x="456" y="1164"/>
                  </a:cubicBezTo>
                  <a:cubicBezTo>
                    <a:pt x="548" y="1103"/>
                    <a:pt x="548" y="981"/>
                    <a:pt x="487" y="921"/>
                  </a:cubicBezTo>
                  <a:cubicBezTo>
                    <a:pt x="456" y="860"/>
                    <a:pt x="396" y="799"/>
                    <a:pt x="365" y="769"/>
                  </a:cubicBezTo>
                  <a:cubicBezTo>
                    <a:pt x="305" y="738"/>
                    <a:pt x="244" y="708"/>
                    <a:pt x="183" y="708"/>
                  </a:cubicBezTo>
                  <a:cubicBezTo>
                    <a:pt x="122" y="738"/>
                    <a:pt x="92" y="769"/>
                    <a:pt x="61" y="829"/>
                  </a:cubicBezTo>
                  <a:cubicBezTo>
                    <a:pt x="1" y="921"/>
                    <a:pt x="1" y="1042"/>
                    <a:pt x="31" y="1133"/>
                  </a:cubicBezTo>
                  <a:cubicBezTo>
                    <a:pt x="61" y="1255"/>
                    <a:pt x="122" y="1377"/>
                    <a:pt x="183" y="1498"/>
                  </a:cubicBezTo>
                  <a:cubicBezTo>
                    <a:pt x="244" y="1620"/>
                    <a:pt x="305" y="1741"/>
                    <a:pt x="365" y="1863"/>
                  </a:cubicBezTo>
                  <a:cubicBezTo>
                    <a:pt x="456" y="2045"/>
                    <a:pt x="548" y="2167"/>
                    <a:pt x="639" y="2319"/>
                  </a:cubicBezTo>
                  <a:cubicBezTo>
                    <a:pt x="882" y="2653"/>
                    <a:pt x="1095" y="2987"/>
                    <a:pt x="1308" y="3322"/>
                  </a:cubicBezTo>
                  <a:cubicBezTo>
                    <a:pt x="1429" y="3504"/>
                    <a:pt x="1520" y="3656"/>
                    <a:pt x="1642" y="3808"/>
                  </a:cubicBezTo>
                  <a:cubicBezTo>
                    <a:pt x="1642" y="3839"/>
                    <a:pt x="1672" y="3899"/>
                    <a:pt x="1703" y="3930"/>
                  </a:cubicBezTo>
                  <a:cubicBezTo>
                    <a:pt x="1733" y="3991"/>
                    <a:pt x="1794" y="4082"/>
                    <a:pt x="1855" y="4112"/>
                  </a:cubicBezTo>
                  <a:cubicBezTo>
                    <a:pt x="1885" y="4143"/>
                    <a:pt x="1946" y="4143"/>
                    <a:pt x="1976" y="4143"/>
                  </a:cubicBezTo>
                  <a:cubicBezTo>
                    <a:pt x="2037" y="4143"/>
                    <a:pt x="2098" y="4143"/>
                    <a:pt x="2128" y="4082"/>
                  </a:cubicBezTo>
                  <a:cubicBezTo>
                    <a:pt x="2189" y="4021"/>
                    <a:pt x="2189" y="3930"/>
                    <a:pt x="2189" y="3808"/>
                  </a:cubicBezTo>
                  <a:cubicBezTo>
                    <a:pt x="2189" y="3626"/>
                    <a:pt x="2189" y="3443"/>
                    <a:pt x="2189" y="3231"/>
                  </a:cubicBezTo>
                  <a:cubicBezTo>
                    <a:pt x="2189" y="3018"/>
                    <a:pt x="2189" y="2835"/>
                    <a:pt x="2189" y="2623"/>
                  </a:cubicBezTo>
                  <a:cubicBezTo>
                    <a:pt x="2189" y="2471"/>
                    <a:pt x="2189" y="2319"/>
                    <a:pt x="2219" y="2167"/>
                  </a:cubicBezTo>
                  <a:cubicBezTo>
                    <a:pt x="2219" y="2015"/>
                    <a:pt x="2250" y="1893"/>
                    <a:pt x="2250" y="1772"/>
                  </a:cubicBezTo>
                  <a:cubicBezTo>
                    <a:pt x="2280" y="1620"/>
                    <a:pt x="2311" y="1498"/>
                    <a:pt x="2341" y="1377"/>
                  </a:cubicBezTo>
                  <a:cubicBezTo>
                    <a:pt x="2402" y="1225"/>
                    <a:pt x="2432" y="1103"/>
                    <a:pt x="2463" y="951"/>
                  </a:cubicBezTo>
                  <a:cubicBezTo>
                    <a:pt x="2463" y="981"/>
                    <a:pt x="2463" y="981"/>
                    <a:pt x="2463" y="981"/>
                  </a:cubicBezTo>
                  <a:cubicBezTo>
                    <a:pt x="2493" y="860"/>
                    <a:pt x="2554" y="738"/>
                    <a:pt x="2584" y="617"/>
                  </a:cubicBezTo>
                  <a:cubicBezTo>
                    <a:pt x="2615" y="525"/>
                    <a:pt x="2645" y="404"/>
                    <a:pt x="2706" y="282"/>
                  </a:cubicBezTo>
                  <a:cubicBezTo>
                    <a:pt x="2767" y="191"/>
                    <a:pt x="2706" y="69"/>
                    <a:pt x="2615" y="9"/>
                  </a:cubicBezTo>
                  <a:cubicBezTo>
                    <a:pt x="2598" y="3"/>
                    <a:pt x="2581" y="1"/>
                    <a:pt x="2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5;p79">
              <a:extLst>
                <a:ext uri="{FF2B5EF4-FFF2-40B4-BE49-F238E27FC236}">
                  <a16:creationId xmlns:a16="http://schemas.microsoft.com/office/drawing/2014/main" id="{7F337E72-9BA0-4CF5-A02E-B764D8B1BD1A}"/>
                </a:ext>
              </a:extLst>
            </p:cNvPr>
            <p:cNvSpPr/>
            <p:nvPr/>
          </p:nvSpPr>
          <p:spPr>
            <a:xfrm>
              <a:off x="4406160" y="4624281"/>
              <a:ext cx="13434" cy="89135"/>
            </a:xfrm>
            <a:custGeom>
              <a:avLst/>
              <a:gdLst/>
              <a:ahLst/>
              <a:cxnLst/>
              <a:rect l="l" t="t" r="r" b="b"/>
              <a:pathLst>
                <a:path w="669" h="4439" extrusionOk="0">
                  <a:moveTo>
                    <a:pt x="486" y="1"/>
                  </a:moveTo>
                  <a:cubicBezTo>
                    <a:pt x="365" y="1"/>
                    <a:pt x="274" y="92"/>
                    <a:pt x="243" y="183"/>
                  </a:cubicBezTo>
                  <a:cubicBezTo>
                    <a:pt x="213" y="305"/>
                    <a:pt x="213" y="426"/>
                    <a:pt x="182" y="517"/>
                  </a:cubicBezTo>
                  <a:cubicBezTo>
                    <a:pt x="182" y="700"/>
                    <a:pt x="152" y="913"/>
                    <a:pt x="152" y="1095"/>
                  </a:cubicBezTo>
                  <a:cubicBezTo>
                    <a:pt x="152" y="1186"/>
                    <a:pt x="122" y="1308"/>
                    <a:pt x="122" y="1399"/>
                  </a:cubicBezTo>
                  <a:cubicBezTo>
                    <a:pt x="122" y="1521"/>
                    <a:pt x="122" y="1642"/>
                    <a:pt x="122" y="1733"/>
                  </a:cubicBezTo>
                  <a:cubicBezTo>
                    <a:pt x="122" y="1916"/>
                    <a:pt x="122" y="2068"/>
                    <a:pt x="122" y="2250"/>
                  </a:cubicBezTo>
                  <a:cubicBezTo>
                    <a:pt x="122" y="2432"/>
                    <a:pt x="122" y="2645"/>
                    <a:pt x="122" y="2828"/>
                  </a:cubicBezTo>
                  <a:cubicBezTo>
                    <a:pt x="91" y="3071"/>
                    <a:pt x="91" y="3314"/>
                    <a:pt x="61" y="3557"/>
                  </a:cubicBezTo>
                  <a:cubicBezTo>
                    <a:pt x="61" y="3679"/>
                    <a:pt x="61" y="3831"/>
                    <a:pt x="30" y="3952"/>
                  </a:cubicBezTo>
                  <a:cubicBezTo>
                    <a:pt x="30" y="4013"/>
                    <a:pt x="30" y="4074"/>
                    <a:pt x="0" y="4135"/>
                  </a:cubicBezTo>
                  <a:cubicBezTo>
                    <a:pt x="0" y="4195"/>
                    <a:pt x="0" y="4287"/>
                    <a:pt x="30" y="4347"/>
                  </a:cubicBezTo>
                  <a:cubicBezTo>
                    <a:pt x="61" y="4408"/>
                    <a:pt x="122" y="4438"/>
                    <a:pt x="182" y="4438"/>
                  </a:cubicBezTo>
                  <a:lnTo>
                    <a:pt x="274" y="4438"/>
                  </a:lnTo>
                  <a:cubicBezTo>
                    <a:pt x="365" y="4408"/>
                    <a:pt x="395" y="4317"/>
                    <a:pt x="365" y="4226"/>
                  </a:cubicBezTo>
                  <a:cubicBezTo>
                    <a:pt x="365" y="4165"/>
                    <a:pt x="365" y="4074"/>
                    <a:pt x="365" y="4013"/>
                  </a:cubicBezTo>
                  <a:cubicBezTo>
                    <a:pt x="395" y="3831"/>
                    <a:pt x="395" y="3648"/>
                    <a:pt x="395" y="3466"/>
                  </a:cubicBezTo>
                  <a:cubicBezTo>
                    <a:pt x="426" y="3253"/>
                    <a:pt x="426" y="3071"/>
                    <a:pt x="426" y="2888"/>
                  </a:cubicBezTo>
                  <a:cubicBezTo>
                    <a:pt x="456" y="2524"/>
                    <a:pt x="456" y="2159"/>
                    <a:pt x="456" y="1794"/>
                  </a:cubicBezTo>
                  <a:cubicBezTo>
                    <a:pt x="456" y="1672"/>
                    <a:pt x="456" y="1551"/>
                    <a:pt x="486" y="1429"/>
                  </a:cubicBezTo>
                  <a:cubicBezTo>
                    <a:pt x="486" y="1308"/>
                    <a:pt x="486" y="1186"/>
                    <a:pt x="486" y="1065"/>
                  </a:cubicBezTo>
                  <a:cubicBezTo>
                    <a:pt x="517" y="943"/>
                    <a:pt x="517" y="852"/>
                    <a:pt x="517" y="761"/>
                  </a:cubicBezTo>
                  <a:cubicBezTo>
                    <a:pt x="547" y="639"/>
                    <a:pt x="547" y="517"/>
                    <a:pt x="578" y="396"/>
                  </a:cubicBezTo>
                  <a:cubicBezTo>
                    <a:pt x="578" y="396"/>
                    <a:pt x="578" y="365"/>
                    <a:pt x="578" y="335"/>
                  </a:cubicBezTo>
                  <a:cubicBezTo>
                    <a:pt x="638" y="305"/>
                    <a:pt x="669" y="213"/>
                    <a:pt x="638" y="153"/>
                  </a:cubicBezTo>
                  <a:cubicBezTo>
                    <a:pt x="608" y="62"/>
                    <a:pt x="547" y="3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6;p79">
              <a:extLst>
                <a:ext uri="{FF2B5EF4-FFF2-40B4-BE49-F238E27FC236}">
                  <a16:creationId xmlns:a16="http://schemas.microsoft.com/office/drawing/2014/main" id="{CE20025C-B1F8-25DC-1124-038985B5D558}"/>
                </a:ext>
              </a:extLst>
            </p:cNvPr>
            <p:cNvSpPr/>
            <p:nvPr/>
          </p:nvSpPr>
          <p:spPr>
            <a:xfrm>
              <a:off x="4409815" y="4660686"/>
              <a:ext cx="43353" cy="16104"/>
            </a:xfrm>
            <a:custGeom>
              <a:avLst/>
              <a:gdLst/>
              <a:ahLst/>
              <a:cxnLst/>
              <a:rect l="l" t="t" r="r" b="b"/>
              <a:pathLst>
                <a:path w="2159" h="802" extrusionOk="0">
                  <a:moveTo>
                    <a:pt x="1953" y="0"/>
                  </a:moveTo>
                  <a:cubicBezTo>
                    <a:pt x="1931" y="0"/>
                    <a:pt x="1908" y="4"/>
                    <a:pt x="1885" y="11"/>
                  </a:cubicBezTo>
                  <a:lnTo>
                    <a:pt x="1642" y="103"/>
                  </a:lnTo>
                  <a:cubicBezTo>
                    <a:pt x="1551" y="133"/>
                    <a:pt x="1459" y="194"/>
                    <a:pt x="1338" y="224"/>
                  </a:cubicBezTo>
                  <a:cubicBezTo>
                    <a:pt x="1216" y="255"/>
                    <a:pt x="1095" y="285"/>
                    <a:pt x="1004" y="315"/>
                  </a:cubicBezTo>
                  <a:cubicBezTo>
                    <a:pt x="943" y="315"/>
                    <a:pt x="912" y="346"/>
                    <a:pt x="882" y="346"/>
                  </a:cubicBezTo>
                  <a:cubicBezTo>
                    <a:pt x="852" y="346"/>
                    <a:pt x="791" y="376"/>
                    <a:pt x="760" y="376"/>
                  </a:cubicBezTo>
                  <a:cubicBezTo>
                    <a:pt x="700" y="376"/>
                    <a:pt x="608" y="407"/>
                    <a:pt x="517" y="407"/>
                  </a:cubicBezTo>
                  <a:lnTo>
                    <a:pt x="213" y="407"/>
                  </a:lnTo>
                  <a:cubicBezTo>
                    <a:pt x="122" y="407"/>
                    <a:pt x="31" y="498"/>
                    <a:pt x="31" y="589"/>
                  </a:cubicBezTo>
                  <a:cubicBezTo>
                    <a:pt x="0" y="680"/>
                    <a:pt x="92" y="771"/>
                    <a:pt x="183" y="802"/>
                  </a:cubicBezTo>
                  <a:lnTo>
                    <a:pt x="304" y="802"/>
                  </a:lnTo>
                  <a:cubicBezTo>
                    <a:pt x="608" y="802"/>
                    <a:pt x="943" y="711"/>
                    <a:pt x="1247" y="619"/>
                  </a:cubicBezTo>
                  <a:cubicBezTo>
                    <a:pt x="1490" y="528"/>
                    <a:pt x="1763" y="437"/>
                    <a:pt x="2007" y="346"/>
                  </a:cubicBezTo>
                  <a:cubicBezTo>
                    <a:pt x="2098" y="315"/>
                    <a:pt x="2159" y="194"/>
                    <a:pt x="2128" y="103"/>
                  </a:cubicBezTo>
                  <a:cubicBezTo>
                    <a:pt x="2083" y="34"/>
                    <a:pt x="2020"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7;p79">
              <a:extLst>
                <a:ext uri="{FF2B5EF4-FFF2-40B4-BE49-F238E27FC236}">
                  <a16:creationId xmlns:a16="http://schemas.microsoft.com/office/drawing/2014/main" id="{75D52526-ED4C-0259-A4DB-843E32647345}"/>
                </a:ext>
              </a:extLst>
            </p:cNvPr>
            <p:cNvSpPr/>
            <p:nvPr/>
          </p:nvSpPr>
          <p:spPr>
            <a:xfrm>
              <a:off x="4446441" y="4624281"/>
              <a:ext cx="10381" cy="83031"/>
            </a:xfrm>
            <a:custGeom>
              <a:avLst/>
              <a:gdLst/>
              <a:ahLst/>
              <a:cxnLst/>
              <a:rect l="l" t="t" r="r" b="b"/>
              <a:pathLst>
                <a:path w="517" h="4135" extrusionOk="0">
                  <a:moveTo>
                    <a:pt x="243" y="1"/>
                  </a:moveTo>
                  <a:cubicBezTo>
                    <a:pt x="183" y="31"/>
                    <a:pt x="152" y="62"/>
                    <a:pt x="122" y="122"/>
                  </a:cubicBezTo>
                  <a:cubicBezTo>
                    <a:pt x="91" y="153"/>
                    <a:pt x="61" y="244"/>
                    <a:pt x="61" y="305"/>
                  </a:cubicBezTo>
                  <a:cubicBezTo>
                    <a:pt x="61" y="365"/>
                    <a:pt x="31" y="396"/>
                    <a:pt x="31" y="457"/>
                  </a:cubicBezTo>
                  <a:cubicBezTo>
                    <a:pt x="0" y="639"/>
                    <a:pt x="31" y="791"/>
                    <a:pt x="31" y="943"/>
                  </a:cubicBezTo>
                  <a:cubicBezTo>
                    <a:pt x="61" y="1125"/>
                    <a:pt x="61" y="1308"/>
                    <a:pt x="91" y="1490"/>
                  </a:cubicBezTo>
                  <a:cubicBezTo>
                    <a:pt x="91" y="1703"/>
                    <a:pt x="122" y="1916"/>
                    <a:pt x="122" y="2128"/>
                  </a:cubicBezTo>
                  <a:cubicBezTo>
                    <a:pt x="152" y="2280"/>
                    <a:pt x="152" y="2463"/>
                    <a:pt x="152" y="2645"/>
                  </a:cubicBezTo>
                  <a:cubicBezTo>
                    <a:pt x="152" y="2828"/>
                    <a:pt x="152" y="3040"/>
                    <a:pt x="152" y="3223"/>
                  </a:cubicBezTo>
                  <a:cubicBezTo>
                    <a:pt x="122" y="3344"/>
                    <a:pt x="122" y="3466"/>
                    <a:pt x="122" y="3587"/>
                  </a:cubicBezTo>
                  <a:cubicBezTo>
                    <a:pt x="122" y="3709"/>
                    <a:pt x="91" y="3831"/>
                    <a:pt x="91" y="3952"/>
                  </a:cubicBezTo>
                  <a:cubicBezTo>
                    <a:pt x="61" y="4043"/>
                    <a:pt x="152" y="4135"/>
                    <a:pt x="274" y="4135"/>
                  </a:cubicBezTo>
                  <a:cubicBezTo>
                    <a:pt x="304" y="4135"/>
                    <a:pt x="365" y="4135"/>
                    <a:pt x="395" y="4104"/>
                  </a:cubicBezTo>
                  <a:cubicBezTo>
                    <a:pt x="426" y="4043"/>
                    <a:pt x="456" y="4013"/>
                    <a:pt x="456" y="3952"/>
                  </a:cubicBezTo>
                  <a:cubicBezTo>
                    <a:pt x="456" y="3952"/>
                    <a:pt x="456" y="3939"/>
                    <a:pt x="456" y="3922"/>
                  </a:cubicBezTo>
                  <a:cubicBezTo>
                    <a:pt x="456" y="3800"/>
                    <a:pt x="456" y="3709"/>
                    <a:pt x="456" y="3618"/>
                  </a:cubicBezTo>
                  <a:lnTo>
                    <a:pt x="456" y="3587"/>
                  </a:lnTo>
                  <a:lnTo>
                    <a:pt x="456" y="3527"/>
                  </a:lnTo>
                  <a:lnTo>
                    <a:pt x="456" y="3496"/>
                  </a:lnTo>
                  <a:lnTo>
                    <a:pt x="456" y="3466"/>
                  </a:lnTo>
                  <a:cubicBezTo>
                    <a:pt x="456" y="3314"/>
                    <a:pt x="456" y="3131"/>
                    <a:pt x="456" y="2949"/>
                  </a:cubicBezTo>
                  <a:cubicBezTo>
                    <a:pt x="487" y="2554"/>
                    <a:pt x="456" y="2189"/>
                    <a:pt x="456" y="1794"/>
                  </a:cubicBezTo>
                  <a:cubicBezTo>
                    <a:pt x="426" y="1612"/>
                    <a:pt x="426" y="1460"/>
                    <a:pt x="395" y="1277"/>
                  </a:cubicBezTo>
                  <a:cubicBezTo>
                    <a:pt x="395" y="1065"/>
                    <a:pt x="365" y="852"/>
                    <a:pt x="365" y="639"/>
                  </a:cubicBezTo>
                  <a:cubicBezTo>
                    <a:pt x="365" y="578"/>
                    <a:pt x="395" y="548"/>
                    <a:pt x="395" y="517"/>
                  </a:cubicBezTo>
                  <a:cubicBezTo>
                    <a:pt x="395" y="457"/>
                    <a:pt x="395" y="396"/>
                    <a:pt x="426" y="365"/>
                  </a:cubicBezTo>
                  <a:lnTo>
                    <a:pt x="426" y="335"/>
                  </a:lnTo>
                  <a:cubicBezTo>
                    <a:pt x="456" y="305"/>
                    <a:pt x="487" y="274"/>
                    <a:pt x="487" y="213"/>
                  </a:cubicBezTo>
                  <a:cubicBezTo>
                    <a:pt x="517" y="122"/>
                    <a:pt x="456" y="3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8;p79">
              <a:extLst>
                <a:ext uri="{FF2B5EF4-FFF2-40B4-BE49-F238E27FC236}">
                  <a16:creationId xmlns:a16="http://schemas.microsoft.com/office/drawing/2014/main" id="{15077502-ECF7-C651-2854-C31CDDCE9227}"/>
                </a:ext>
              </a:extLst>
            </p:cNvPr>
            <p:cNvSpPr/>
            <p:nvPr/>
          </p:nvSpPr>
          <p:spPr>
            <a:xfrm>
              <a:off x="4463529" y="4682875"/>
              <a:ext cx="31144" cy="37871"/>
            </a:xfrm>
            <a:custGeom>
              <a:avLst/>
              <a:gdLst/>
              <a:ahLst/>
              <a:cxnLst/>
              <a:rect l="l" t="t" r="r" b="b"/>
              <a:pathLst>
                <a:path w="1551" h="1886" extrusionOk="0">
                  <a:moveTo>
                    <a:pt x="639" y="1"/>
                  </a:moveTo>
                  <a:cubicBezTo>
                    <a:pt x="547" y="1"/>
                    <a:pt x="487" y="1"/>
                    <a:pt x="395" y="61"/>
                  </a:cubicBezTo>
                  <a:cubicBezTo>
                    <a:pt x="335" y="92"/>
                    <a:pt x="243" y="153"/>
                    <a:pt x="213" y="213"/>
                  </a:cubicBezTo>
                  <a:cubicBezTo>
                    <a:pt x="183" y="335"/>
                    <a:pt x="213" y="487"/>
                    <a:pt x="243" y="609"/>
                  </a:cubicBezTo>
                  <a:cubicBezTo>
                    <a:pt x="243" y="669"/>
                    <a:pt x="274" y="730"/>
                    <a:pt x="304" y="761"/>
                  </a:cubicBezTo>
                  <a:cubicBezTo>
                    <a:pt x="304" y="861"/>
                    <a:pt x="367" y="920"/>
                    <a:pt x="457" y="920"/>
                  </a:cubicBezTo>
                  <a:cubicBezTo>
                    <a:pt x="476" y="920"/>
                    <a:pt x="496" y="918"/>
                    <a:pt x="517" y="913"/>
                  </a:cubicBezTo>
                  <a:cubicBezTo>
                    <a:pt x="608" y="913"/>
                    <a:pt x="669" y="821"/>
                    <a:pt x="669" y="700"/>
                  </a:cubicBezTo>
                  <a:cubicBezTo>
                    <a:pt x="639" y="669"/>
                    <a:pt x="639" y="609"/>
                    <a:pt x="608" y="578"/>
                  </a:cubicBezTo>
                  <a:cubicBezTo>
                    <a:pt x="608" y="548"/>
                    <a:pt x="578" y="487"/>
                    <a:pt x="578" y="457"/>
                  </a:cubicBezTo>
                  <a:cubicBezTo>
                    <a:pt x="578" y="457"/>
                    <a:pt x="578" y="426"/>
                    <a:pt x="578" y="396"/>
                  </a:cubicBezTo>
                  <a:cubicBezTo>
                    <a:pt x="578" y="396"/>
                    <a:pt x="578" y="396"/>
                    <a:pt x="578" y="365"/>
                  </a:cubicBezTo>
                  <a:lnTo>
                    <a:pt x="639" y="365"/>
                  </a:lnTo>
                  <a:cubicBezTo>
                    <a:pt x="639" y="365"/>
                    <a:pt x="639" y="396"/>
                    <a:pt x="639" y="396"/>
                  </a:cubicBezTo>
                  <a:lnTo>
                    <a:pt x="669" y="396"/>
                  </a:lnTo>
                  <a:cubicBezTo>
                    <a:pt x="669" y="396"/>
                    <a:pt x="699" y="426"/>
                    <a:pt x="699" y="426"/>
                  </a:cubicBezTo>
                  <a:cubicBezTo>
                    <a:pt x="699" y="426"/>
                    <a:pt x="699" y="457"/>
                    <a:pt x="699" y="457"/>
                  </a:cubicBezTo>
                  <a:cubicBezTo>
                    <a:pt x="730" y="487"/>
                    <a:pt x="730" y="487"/>
                    <a:pt x="730" y="517"/>
                  </a:cubicBezTo>
                  <a:lnTo>
                    <a:pt x="730" y="548"/>
                  </a:lnTo>
                  <a:cubicBezTo>
                    <a:pt x="760" y="548"/>
                    <a:pt x="760" y="548"/>
                    <a:pt x="760" y="578"/>
                  </a:cubicBezTo>
                  <a:cubicBezTo>
                    <a:pt x="760" y="609"/>
                    <a:pt x="760" y="639"/>
                    <a:pt x="760" y="669"/>
                  </a:cubicBezTo>
                  <a:cubicBezTo>
                    <a:pt x="760" y="700"/>
                    <a:pt x="760" y="700"/>
                    <a:pt x="760" y="730"/>
                  </a:cubicBezTo>
                  <a:cubicBezTo>
                    <a:pt x="760" y="730"/>
                    <a:pt x="730" y="761"/>
                    <a:pt x="730" y="761"/>
                  </a:cubicBezTo>
                  <a:cubicBezTo>
                    <a:pt x="730" y="761"/>
                    <a:pt x="730" y="761"/>
                    <a:pt x="730" y="791"/>
                  </a:cubicBezTo>
                  <a:cubicBezTo>
                    <a:pt x="730" y="821"/>
                    <a:pt x="699" y="852"/>
                    <a:pt x="699" y="882"/>
                  </a:cubicBezTo>
                  <a:cubicBezTo>
                    <a:pt x="669" y="913"/>
                    <a:pt x="639" y="943"/>
                    <a:pt x="608" y="973"/>
                  </a:cubicBezTo>
                  <a:cubicBezTo>
                    <a:pt x="578" y="1034"/>
                    <a:pt x="547" y="1034"/>
                    <a:pt x="517" y="1065"/>
                  </a:cubicBezTo>
                  <a:cubicBezTo>
                    <a:pt x="426" y="1156"/>
                    <a:pt x="304" y="1247"/>
                    <a:pt x="213" y="1338"/>
                  </a:cubicBezTo>
                  <a:cubicBezTo>
                    <a:pt x="152" y="1399"/>
                    <a:pt x="61" y="1460"/>
                    <a:pt x="31" y="1520"/>
                  </a:cubicBezTo>
                  <a:cubicBezTo>
                    <a:pt x="0" y="1581"/>
                    <a:pt x="0" y="1672"/>
                    <a:pt x="31" y="1733"/>
                  </a:cubicBezTo>
                  <a:cubicBezTo>
                    <a:pt x="61" y="1794"/>
                    <a:pt x="152" y="1824"/>
                    <a:pt x="213" y="1855"/>
                  </a:cubicBezTo>
                  <a:cubicBezTo>
                    <a:pt x="365" y="1885"/>
                    <a:pt x="487" y="1885"/>
                    <a:pt x="639" y="1885"/>
                  </a:cubicBezTo>
                  <a:lnTo>
                    <a:pt x="1338" y="1885"/>
                  </a:lnTo>
                  <a:cubicBezTo>
                    <a:pt x="1398" y="1885"/>
                    <a:pt x="1429" y="1885"/>
                    <a:pt x="1490" y="1855"/>
                  </a:cubicBezTo>
                  <a:cubicBezTo>
                    <a:pt x="1520" y="1824"/>
                    <a:pt x="1550" y="1764"/>
                    <a:pt x="1550" y="1733"/>
                  </a:cubicBezTo>
                  <a:cubicBezTo>
                    <a:pt x="1550" y="1612"/>
                    <a:pt x="1490" y="1520"/>
                    <a:pt x="1368" y="1520"/>
                  </a:cubicBezTo>
                  <a:cubicBezTo>
                    <a:pt x="1287" y="1510"/>
                    <a:pt x="1203" y="1507"/>
                    <a:pt x="1116" y="1507"/>
                  </a:cubicBezTo>
                  <a:cubicBezTo>
                    <a:pt x="943" y="1507"/>
                    <a:pt x="760" y="1520"/>
                    <a:pt x="578" y="1520"/>
                  </a:cubicBezTo>
                  <a:lnTo>
                    <a:pt x="791" y="1338"/>
                  </a:lnTo>
                  <a:cubicBezTo>
                    <a:pt x="851" y="1277"/>
                    <a:pt x="912" y="1186"/>
                    <a:pt x="973" y="1095"/>
                  </a:cubicBezTo>
                  <a:cubicBezTo>
                    <a:pt x="1034" y="1034"/>
                    <a:pt x="1095" y="943"/>
                    <a:pt x="1095" y="852"/>
                  </a:cubicBezTo>
                  <a:cubicBezTo>
                    <a:pt x="1155" y="669"/>
                    <a:pt x="1125" y="457"/>
                    <a:pt x="1034" y="305"/>
                  </a:cubicBezTo>
                  <a:cubicBezTo>
                    <a:pt x="973" y="153"/>
                    <a:pt x="821" y="3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9;p79">
              <a:extLst>
                <a:ext uri="{FF2B5EF4-FFF2-40B4-BE49-F238E27FC236}">
                  <a16:creationId xmlns:a16="http://schemas.microsoft.com/office/drawing/2014/main" id="{17BC6E8A-8BC7-5A2F-AFA2-F2FD79CAEEB7}"/>
                </a:ext>
              </a:extLst>
            </p:cNvPr>
            <p:cNvSpPr/>
            <p:nvPr/>
          </p:nvSpPr>
          <p:spPr>
            <a:xfrm>
              <a:off x="4309715" y="4482676"/>
              <a:ext cx="7952" cy="52509"/>
            </a:xfrm>
            <a:custGeom>
              <a:avLst/>
              <a:gdLst/>
              <a:ahLst/>
              <a:cxnLst/>
              <a:rect l="l" t="t" r="r" b="b"/>
              <a:pathLst>
                <a:path w="396" h="2615" extrusionOk="0">
                  <a:moveTo>
                    <a:pt x="213" y="1"/>
                  </a:moveTo>
                  <a:cubicBezTo>
                    <a:pt x="122" y="1"/>
                    <a:pt x="1" y="62"/>
                    <a:pt x="1" y="153"/>
                  </a:cubicBezTo>
                  <a:cubicBezTo>
                    <a:pt x="1" y="305"/>
                    <a:pt x="1" y="487"/>
                    <a:pt x="1" y="639"/>
                  </a:cubicBezTo>
                  <a:cubicBezTo>
                    <a:pt x="1" y="761"/>
                    <a:pt x="31" y="913"/>
                    <a:pt x="31" y="1065"/>
                  </a:cubicBezTo>
                  <a:cubicBezTo>
                    <a:pt x="31" y="1359"/>
                    <a:pt x="31" y="1652"/>
                    <a:pt x="31" y="1946"/>
                  </a:cubicBezTo>
                  <a:cubicBezTo>
                    <a:pt x="31" y="2098"/>
                    <a:pt x="31" y="2250"/>
                    <a:pt x="1" y="2433"/>
                  </a:cubicBezTo>
                  <a:cubicBezTo>
                    <a:pt x="1" y="2463"/>
                    <a:pt x="31" y="2524"/>
                    <a:pt x="61" y="2554"/>
                  </a:cubicBezTo>
                  <a:cubicBezTo>
                    <a:pt x="92" y="2585"/>
                    <a:pt x="153" y="2615"/>
                    <a:pt x="183" y="2615"/>
                  </a:cubicBezTo>
                  <a:lnTo>
                    <a:pt x="213" y="2615"/>
                  </a:lnTo>
                  <a:cubicBezTo>
                    <a:pt x="305" y="2615"/>
                    <a:pt x="365" y="2524"/>
                    <a:pt x="365" y="2433"/>
                  </a:cubicBezTo>
                  <a:cubicBezTo>
                    <a:pt x="365" y="2341"/>
                    <a:pt x="365" y="2250"/>
                    <a:pt x="365" y="2189"/>
                  </a:cubicBezTo>
                  <a:cubicBezTo>
                    <a:pt x="396" y="1855"/>
                    <a:pt x="396" y="1551"/>
                    <a:pt x="396" y="1247"/>
                  </a:cubicBezTo>
                  <a:cubicBezTo>
                    <a:pt x="396" y="943"/>
                    <a:pt x="365" y="639"/>
                    <a:pt x="365" y="366"/>
                  </a:cubicBezTo>
                  <a:cubicBezTo>
                    <a:pt x="365" y="305"/>
                    <a:pt x="365" y="244"/>
                    <a:pt x="365" y="214"/>
                  </a:cubicBezTo>
                  <a:cubicBezTo>
                    <a:pt x="396" y="9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20;p79">
              <a:extLst>
                <a:ext uri="{FF2B5EF4-FFF2-40B4-BE49-F238E27FC236}">
                  <a16:creationId xmlns:a16="http://schemas.microsoft.com/office/drawing/2014/main" id="{6416E610-C00D-6A11-0035-6947B1D00E2A}"/>
                </a:ext>
              </a:extLst>
            </p:cNvPr>
            <p:cNvSpPr/>
            <p:nvPr/>
          </p:nvSpPr>
          <p:spPr>
            <a:xfrm>
              <a:off x="4313992" y="4412375"/>
              <a:ext cx="9779" cy="41023"/>
            </a:xfrm>
            <a:custGeom>
              <a:avLst/>
              <a:gdLst/>
              <a:ahLst/>
              <a:cxnLst/>
              <a:rect l="l" t="t" r="r" b="b"/>
              <a:pathLst>
                <a:path w="487" h="2043" extrusionOk="0">
                  <a:moveTo>
                    <a:pt x="259" y="1"/>
                  </a:moveTo>
                  <a:cubicBezTo>
                    <a:pt x="245" y="1"/>
                    <a:pt x="229" y="2"/>
                    <a:pt x="213" y="6"/>
                  </a:cubicBezTo>
                  <a:cubicBezTo>
                    <a:pt x="152" y="6"/>
                    <a:pt x="122" y="37"/>
                    <a:pt x="92" y="98"/>
                  </a:cubicBezTo>
                  <a:cubicBezTo>
                    <a:pt x="61" y="158"/>
                    <a:pt x="61" y="219"/>
                    <a:pt x="31" y="280"/>
                  </a:cubicBezTo>
                  <a:cubicBezTo>
                    <a:pt x="31" y="371"/>
                    <a:pt x="31" y="432"/>
                    <a:pt x="31" y="523"/>
                  </a:cubicBezTo>
                  <a:cubicBezTo>
                    <a:pt x="0" y="675"/>
                    <a:pt x="31" y="827"/>
                    <a:pt x="31" y="979"/>
                  </a:cubicBezTo>
                  <a:cubicBezTo>
                    <a:pt x="31" y="1131"/>
                    <a:pt x="61" y="1283"/>
                    <a:pt x="61" y="1435"/>
                  </a:cubicBezTo>
                  <a:cubicBezTo>
                    <a:pt x="92" y="1557"/>
                    <a:pt x="92" y="1709"/>
                    <a:pt x="92" y="1861"/>
                  </a:cubicBezTo>
                  <a:cubicBezTo>
                    <a:pt x="122" y="1982"/>
                    <a:pt x="183" y="2043"/>
                    <a:pt x="304" y="2043"/>
                  </a:cubicBezTo>
                  <a:lnTo>
                    <a:pt x="335" y="2043"/>
                  </a:lnTo>
                  <a:cubicBezTo>
                    <a:pt x="426" y="2013"/>
                    <a:pt x="487" y="1921"/>
                    <a:pt x="487" y="1830"/>
                  </a:cubicBezTo>
                  <a:cubicBezTo>
                    <a:pt x="456" y="1769"/>
                    <a:pt x="456" y="1678"/>
                    <a:pt x="456" y="1617"/>
                  </a:cubicBezTo>
                  <a:lnTo>
                    <a:pt x="426" y="1496"/>
                  </a:lnTo>
                  <a:cubicBezTo>
                    <a:pt x="426" y="1448"/>
                    <a:pt x="426" y="1391"/>
                    <a:pt x="426" y="1344"/>
                  </a:cubicBezTo>
                  <a:lnTo>
                    <a:pt x="395" y="949"/>
                  </a:lnTo>
                  <a:cubicBezTo>
                    <a:pt x="365" y="827"/>
                    <a:pt x="365" y="736"/>
                    <a:pt x="365" y="614"/>
                  </a:cubicBezTo>
                  <a:cubicBezTo>
                    <a:pt x="365" y="554"/>
                    <a:pt x="365" y="493"/>
                    <a:pt x="395" y="432"/>
                  </a:cubicBezTo>
                  <a:cubicBezTo>
                    <a:pt x="395" y="407"/>
                    <a:pt x="395" y="360"/>
                    <a:pt x="395" y="310"/>
                  </a:cubicBezTo>
                  <a:cubicBezTo>
                    <a:pt x="395" y="310"/>
                    <a:pt x="395" y="280"/>
                    <a:pt x="426" y="280"/>
                  </a:cubicBezTo>
                  <a:cubicBezTo>
                    <a:pt x="426" y="250"/>
                    <a:pt x="426" y="219"/>
                    <a:pt x="426" y="189"/>
                  </a:cubicBezTo>
                  <a:cubicBezTo>
                    <a:pt x="426" y="83"/>
                    <a:pt x="357"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21;p79">
              <a:extLst>
                <a:ext uri="{FF2B5EF4-FFF2-40B4-BE49-F238E27FC236}">
                  <a16:creationId xmlns:a16="http://schemas.microsoft.com/office/drawing/2014/main" id="{6AC19C9B-5021-018C-CAFF-9DA12CC81443}"/>
                </a:ext>
              </a:extLst>
            </p:cNvPr>
            <p:cNvSpPr/>
            <p:nvPr/>
          </p:nvSpPr>
          <p:spPr>
            <a:xfrm>
              <a:off x="4313992" y="4415548"/>
              <a:ext cx="57991" cy="8554"/>
            </a:xfrm>
            <a:custGeom>
              <a:avLst/>
              <a:gdLst/>
              <a:ahLst/>
              <a:cxnLst/>
              <a:rect l="l" t="t" r="r" b="b"/>
              <a:pathLst>
                <a:path w="2888" h="426" extrusionOk="0">
                  <a:moveTo>
                    <a:pt x="335" y="0"/>
                  </a:moveTo>
                  <a:cubicBezTo>
                    <a:pt x="244" y="0"/>
                    <a:pt x="152" y="0"/>
                    <a:pt x="92" y="31"/>
                  </a:cubicBezTo>
                  <a:cubicBezTo>
                    <a:pt x="61" y="61"/>
                    <a:pt x="31" y="92"/>
                    <a:pt x="0" y="122"/>
                  </a:cubicBezTo>
                  <a:cubicBezTo>
                    <a:pt x="0" y="152"/>
                    <a:pt x="0" y="183"/>
                    <a:pt x="0" y="183"/>
                  </a:cubicBezTo>
                  <a:cubicBezTo>
                    <a:pt x="0" y="304"/>
                    <a:pt x="61" y="396"/>
                    <a:pt x="152" y="396"/>
                  </a:cubicBezTo>
                  <a:cubicBezTo>
                    <a:pt x="213" y="396"/>
                    <a:pt x="244" y="396"/>
                    <a:pt x="274" y="365"/>
                  </a:cubicBezTo>
                  <a:cubicBezTo>
                    <a:pt x="487" y="365"/>
                    <a:pt x="669" y="396"/>
                    <a:pt x="882" y="396"/>
                  </a:cubicBezTo>
                  <a:lnTo>
                    <a:pt x="1155" y="396"/>
                  </a:lnTo>
                  <a:cubicBezTo>
                    <a:pt x="1247" y="426"/>
                    <a:pt x="1307" y="426"/>
                    <a:pt x="1399" y="426"/>
                  </a:cubicBezTo>
                  <a:cubicBezTo>
                    <a:pt x="1551" y="426"/>
                    <a:pt x="1733" y="396"/>
                    <a:pt x="1915" y="396"/>
                  </a:cubicBezTo>
                  <a:cubicBezTo>
                    <a:pt x="2189" y="396"/>
                    <a:pt x="2462" y="365"/>
                    <a:pt x="2736" y="365"/>
                  </a:cubicBezTo>
                  <a:cubicBezTo>
                    <a:pt x="2827" y="365"/>
                    <a:pt x="2888" y="304"/>
                    <a:pt x="2888" y="213"/>
                  </a:cubicBezTo>
                  <a:cubicBezTo>
                    <a:pt x="2888" y="92"/>
                    <a:pt x="2827" y="31"/>
                    <a:pt x="2706" y="31"/>
                  </a:cubicBezTo>
                  <a:lnTo>
                    <a:pt x="2280" y="31"/>
                  </a:lnTo>
                  <a:cubicBezTo>
                    <a:pt x="2158" y="31"/>
                    <a:pt x="2037" y="61"/>
                    <a:pt x="1915" y="61"/>
                  </a:cubicBezTo>
                  <a:lnTo>
                    <a:pt x="1186" y="61"/>
                  </a:lnTo>
                  <a:cubicBezTo>
                    <a:pt x="1003" y="61"/>
                    <a:pt x="821" y="31"/>
                    <a:pt x="608" y="31"/>
                  </a:cubicBezTo>
                  <a:cubicBezTo>
                    <a:pt x="517" y="0"/>
                    <a:pt x="426" y="0"/>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22;p79">
              <a:extLst>
                <a:ext uri="{FF2B5EF4-FFF2-40B4-BE49-F238E27FC236}">
                  <a16:creationId xmlns:a16="http://schemas.microsoft.com/office/drawing/2014/main" id="{C9FB39CF-4601-E243-B8B5-73B6F00215B4}"/>
                </a:ext>
              </a:extLst>
            </p:cNvPr>
            <p:cNvSpPr/>
            <p:nvPr/>
          </p:nvSpPr>
          <p:spPr>
            <a:xfrm>
              <a:off x="4313992" y="4573016"/>
              <a:ext cx="8554" cy="43955"/>
            </a:xfrm>
            <a:custGeom>
              <a:avLst/>
              <a:gdLst/>
              <a:ahLst/>
              <a:cxnLst/>
              <a:rect l="l" t="t" r="r" b="b"/>
              <a:pathLst>
                <a:path w="426" h="2189" extrusionOk="0">
                  <a:moveTo>
                    <a:pt x="244" y="0"/>
                  </a:moveTo>
                  <a:cubicBezTo>
                    <a:pt x="152" y="0"/>
                    <a:pt x="61" y="61"/>
                    <a:pt x="61" y="183"/>
                  </a:cubicBezTo>
                  <a:cubicBezTo>
                    <a:pt x="0" y="487"/>
                    <a:pt x="0" y="791"/>
                    <a:pt x="0" y="1095"/>
                  </a:cubicBezTo>
                  <a:cubicBezTo>
                    <a:pt x="0" y="1216"/>
                    <a:pt x="0" y="1368"/>
                    <a:pt x="31" y="1520"/>
                  </a:cubicBezTo>
                  <a:cubicBezTo>
                    <a:pt x="31" y="1703"/>
                    <a:pt x="31" y="1855"/>
                    <a:pt x="61" y="2037"/>
                  </a:cubicBezTo>
                  <a:cubicBezTo>
                    <a:pt x="92" y="2128"/>
                    <a:pt x="152" y="2189"/>
                    <a:pt x="244" y="2189"/>
                  </a:cubicBezTo>
                  <a:lnTo>
                    <a:pt x="274" y="2189"/>
                  </a:lnTo>
                  <a:cubicBezTo>
                    <a:pt x="365" y="2159"/>
                    <a:pt x="426" y="2067"/>
                    <a:pt x="426" y="1976"/>
                  </a:cubicBezTo>
                  <a:cubicBezTo>
                    <a:pt x="395" y="1915"/>
                    <a:pt x="395" y="1824"/>
                    <a:pt x="365" y="1763"/>
                  </a:cubicBezTo>
                  <a:cubicBezTo>
                    <a:pt x="365" y="1490"/>
                    <a:pt x="365" y="1216"/>
                    <a:pt x="365" y="943"/>
                  </a:cubicBezTo>
                  <a:cubicBezTo>
                    <a:pt x="365" y="821"/>
                    <a:pt x="365" y="669"/>
                    <a:pt x="365" y="548"/>
                  </a:cubicBezTo>
                  <a:cubicBezTo>
                    <a:pt x="395" y="456"/>
                    <a:pt x="395" y="335"/>
                    <a:pt x="426" y="244"/>
                  </a:cubicBezTo>
                  <a:lnTo>
                    <a:pt x="426" y="213"/>
                  </a:lnTo>
                  <a:cubicBezTo>
                    <a:pt x="426" y="122"/>
                    <a:pt x="36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23;p79">
              <a:extLst>
                <a:ext uri="{FF2B5EF4-FFF2-40B4-BE49-F238E27FC236}">
                  <a16:creationId xmlns:a16="http://schemas.microsoft.com/office/drawing/2014/main" id="{45635578-4B9D-A8EA-6234-4B76E35D4952}"/>
                </a:ext>
              </a:extLst>
            </p:cNvPr>
            <p:cNvSpPr/>
            <p:nvPr/>
          </p:nvSpPr>
          <p:spPr>
            <a:xfrm>
              <a:off x="4315820" y="4659461"/>
              <a:ext cx="10401" cy="49678"/>
            </a:xfrm>
            <a:custGeom>
              <a:avLst/>
              <a:gdLst/>
              <a:ahLst/>
              <a:cxnLst/>
              <a:rect l="l" t="t" r="r" b="b"/>
              <a:pathLst>
                <a:path w="518" h="2474" extrusionOk="0">
                  <a:moveTo>
                    <a:pt x="194" y="0"/>
                  </a:moveTo>
                  <a:cubicBezTo>
                    <a:pt x="170" y="0"/>
                    <a:pt x="145" y="4"/>
                    <a:pt x="122" y="12"/>
                  </a:cubicBezTo>
                  <a:cubicBezTo>
                    <a:pt x="92" y="12"/>
                    <a:pt x="61" y="72"/>
                    <a:pt x="31" y="103"/>
                  </a:cubicBezTo>
                  <a:cubicBezTo>
                    <a:pt x="1" y="164"/>
                    <a:pt x="1" y="224"/>
                    <a:pt x="31" y="255"/>
                  </a:cubicBezTo>
                  <a:cubicBezTo>
                    <a:pt x="31" y="316"/>
                    <a:pt x="31" y="376"/>
                    <a:pt x="31" y="437"/>
                  </a:cubicBezTo>
                  <a:cubicBezTo>
                    <a:pt x="61" y="711"/>
                    <a:pt x="92" y="1015"/>
                    <a:pt x="92" y="1319"/>
                  </a:cubicBezTo>
                  <a:cubicBezTo>
                    <a:pt x="122" y="1653"/>
                    <a:pt x="153" y="1987"/>
                    <a:pt x="153" y="2322"/>
                  </a:cubicBezTo>
                  <a:cubicBezTo>
                    <a:pt x="183" y="2413"/>
                    <a:pt x="244" y="2474"/>
                    <a:pt x="335" y="2474"/>
                  </a:cubicBezTo>
                  <a:cubicBezTo>
                    <a:pt x="426" y="2474"/>
                    <a:pt x="517" y="2383"/>
                    <a:pt x="517" y="2291"/>
                  </a:cubicBezTo>
                  <a:cubicBezTo>
                    <a:pt x="487" y="1927"/>
                    <a:pt x="456" y="1562"/>
                    <a:pt x="456" y="1167"/>
                  </a:cubicBezTo>
                  <a:cubicBezTo>
                    <a:pt x="426" y="1015"/>
                    <a:pt x="426" y="832"/>
                    <a:pt x="426" y="680"/>
                  </a:cubicBezTo>
                  <a:cubicBezTo>
                    <a:pt x="426" y="589"/>
                    <a:pt x="396" y="498"/>
                    <a:pt x="396" y="407"/>
                  </a:cubicBezTo>
                  <a:cubicBezTo>
                    <a:pt x="396" y="346"/>
                    <a:pt x="396" y="316"/>
                    <a:pt x="365" y="255"/>
                  </a:cubicBezTo>
                  <a:cubicBezTo>
                    <a:pt x="365" y="194"/>
                    <a:pt x="365" y="164"/>
                    <a:pt x="365" y="103"/>
                  </a:cubicBezTo>
                  <a:cubicBezTo>
                    <a:pt x="342" y="34"/>
                    <a:pt x="268"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4;p79">
              <a:extLst>
                <a:ext uri="{FF2B5EF4-FFF2-40B4-BE49-F238E27FC236}">
                  <a16:creationId xmlns:a16="http://schemas.microsoft.com/office/drawing/2014/main" id="{BE4CCD03-4CF4-0744-8220-608F1AF7F400}"/>
                </a:ext>
              </a:extLst>
            </p:cNvPr>
            <p:cNvSpPr/>
            <p:nvPr/>
          </p:nvSpPr>
          <p:spPr>
            <a:xfrm>
              <a:off x="4317647" y="4728497"/>
              <a:ext cx="7952" cy="32530"/>
            </a:xfrm>
            <a:custGeom>
              <a:avLst/>
              <a:gdLst/>
              <a:ahLst/>
              <a:cxnLst/>
              <a:rect l="l" t="t" r="r" b="b"/>
              <a:pathLst>
                <a:path w="396" h="1620" extrusionOk="0">
                  <a:moveTo>
                    <a:pt x="196" y="0"/>
                  </a:moveTo>
                  <a:cubicBezTo>
                    <a:pt x="122" y="0"/>
                    <a:pt x="56" y="55"/>
                    <a:pt x="31" y="130"/>
                  </a:cubicBezTo>
                  <a:cubicBezTo>
                    <a:pt x="1" y="191"/>
                    <a:pt x="1" y="282"/>
                    <a:pt x="1" y="373"/>
                  </a:cubicBezTo>
                  <a:cubicBezTo>
                    <a:pt x="1" y="434"/>
                    <a:pt x="1" y="495"/>
                    <a:pt x="1" y="525"/>
                  </a:cubicBezTo>
                  <a:cubicBezTo>
                    <a:pt x="1" y="616"/>
                    <a:pt x="1" y="707"/>
                    <a:pt x="1" y="829"/>
                  </a:cubicBezTo>
                  <a:cubicBezTo>
                    <a:pt x="1" y="920"/>
                    <a:pt x="1" y="1011"/>
                    <a:pt x="1" y="1133"/>
                  </a:cubicBezTo>
                  <a:cubicBezTo>
                    <a:pt x="1" y="1224"/>
                    <a:pt x="1" y="1346"/>
                    <a:pt x="31" y="1437"/>
                  </a:cubicBezTo>
                  <a:cubicBezTo>
                    <a:pt x="31" y="1498"/>
                    <a:pt x="62" y="1559"/>
                    <a:pt x="92" y="1589"/>
                  </a:cubicBezTo>
                  <a:cubicBezTo>
                    <a:pt x="122" y="1619"/>
                    <a:pt x="153" y="1619"/>
                    <a:pt x="183" y="1619"/>
                  </a:cubicBezTo>
                  <a:lnTo>
                    <a:pt x="213" y="1619"/>
                  </a:lnTo>
                  <a:cubicBezTo>
                    <a:pt x="335" y="1589"/>
                    <a:pt x="396" y="1498"/>
                    <a:pt x="365" y="1407"/>
                  </a:cubicBezTo>
                  <a:cubicBezTo>
                    <a:pt x="365" y="1376"/>
                    <a:pt x="365" y="1376"/>
                    <a:pt x="365" y="1346"/>
                  </a:cubicBezTo>
                  <a:cubicBezTo>
                    <a:pt x="365" y="1255"/>
                    <a:pt x="365" y="1194"/>
                    <a:pt x="365" y="1103"/>
                  </a:cubicBezTo>
                  <a:cubicBezTo>
                    <a:pt x="365" y="1011"/>
                    <a:pt x="365" y="920"/>
                    <a:pt x="365" y="829"/>
                  </a:cubicBezTo>
                  <a:cubicBezTo>
                    <a:pt x="365" y="647"/>
                    <a:pt x="365" y="495"/>
                    <a:pt x="365" y="312"/>
                  </a:cubicBezTo>
                  <a:cubicBezTo>
                    <a:pt x="396" y="221"/>
                    <a:pt x="396" y="160"/>
                    <a:pt x="335" y="100"/>
                  </a:cubicBezTo>
                  <a:cubicBezTo>
                    <a:pt x="335" y="69"/>
                    <a:pt x="305" y="39"/>
                    <a:pt x="244" y="8"/>
                  </a:cubicBezTo>
                  <a:cubicBezTo>
                    <a:pt x="228" y="3"/>
                    <a:pt x="212" y="0"/>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5;p79">
              <a:extLst>
                <a:ext uri="{FF2B5EF4-FFF2-40B4-BE49-F238E27FC236}">
                  <a16:creationId xmlns:a16="http://schemas.microsoft.com/office/drawing/2014/main" id="{E4FAE7DC-8438-A925-A1AB-3211BB8BBDAC}"/>
                </a:ext>
              </a:extLst>
            </p:cNvPr>
            <p:cNvSpPr/>
            <p:nvPr/>
          </p:nvSpPr>
          <p:spPr>
            <a:xfrm>
              <a:off x="4318872" y="4761609"/>
              <a:ext cx="34819" cy="8574"/>
            </a:xfrm>
            <a:custGeom>
              <a:avLst/>
              <a:gdLst/>
              <a:ahLst/>
              <a:cxnLst/>
              <a:rect l="l" t="t" r="r" b="b"/>
              <a:pathLst>
                <a:path w="1734" h="427" extrusionOk="0">
                  <a:moveTo>
                    <a:pt x="335" y="1"/>
                  </a:moveTo>
                  <a:cubicBezTo>
                    <a:pt x="274" y="1"/>
                    <a:pt x="183" y="1"/>
                    <a:pt x="152" y="31"/>
                  </a:cubicBezTo>
                  <a:cubicBezTo>
                    <a:pt x="31" y="92"/>
                    <a:pt x="1" y="213"/>
                    <a:pt x="61" y="305"/>
                  </a:cubicBezTo>
                  <a:cubicBezTo>
                    <a:pt x="107" y="373"/>
                    <a:pt x="170" y="407"/>
                    <a:pt x="224" y="407"/>
                  </a:cubicBezTo>
                  <a:cubicBezTo>
                    <a:pt x="242" y="407"/>
                    <a:pt x="259" y="403"/>
                    <a:pt x="274" y="396"/>
                  </a:cubicBezTo>
                  <a:lnTo>
                    <a:pt x="365" y="396"/>
                  </a:lnTo>
                  <a:cubicBezTo>
                    <a:pt x="487" y="365"/>
                    <a:pt x="608" y="365"/>
                    <a:pt x="760" y="365"/>
                  </a:cubicBezTo>
                  <a:cubicBezTo>
                    <a:pt x="1004" y="396"/>
                    <a:pt x="1277" y="426"/>
                    <a:pt x="1551" y="426"/>
                  </a:cubicBezTo>
                  <a:cubicBezTo>
                    <a:pt x="1642" y="426"/>
                    <a:pt x="1733" y="365"/>
                    <a:pt x="1733" y="274"/>
                  </a:cubicBezTo>
                  <a:cubicBezTo>
                    <a:pt x="1733" y="183"/>
                    <a:pt x="1672" y="92"/>
                    <a:pt x="1581" y="62"/>
                  </a:cubicBezTo>
                  <a:cubicBezTo>
                    <a:pt x="1338" y="62"/>
                    <a:pt x="1095" y="31"/>
                    <a:pt x="852" y="31"/>
                  </a:cubicBezTo>
                  <a:cubicBezTo>
                    <a:pt x="730" y="31"/>
                    <a:pt x="639" y="1"/>
                    <a:pt x="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6;p79">
              <a:extLst>
                <a:ext uri="{FF2B5EF4-FFF2-40B4-BE49-F238E27FC236}">
                  <a16:creationId xmlns:a16="http://schemas.microsoft.com/office/drawing/2014/main" id="{260A1B52-12D8-5445-DA43-427A658B370E}"/>
                </a:ext>
              </a:extLst>
            </p:cNvPr>
            <p:cNvSpPr/>
            <p:nvPr/>
          </p:nvSpPr>
          <p:spPr>
            <a:xfrm>
              <a:off x="4386622" y="4754139"/>
              <a:ext cx="52509" cy="11164"/>
            </a:xfrm>
            <a:custGeom>
              <a:avLst/>
              <a:gdLst/>
              <a:ahLst/>
              <a:cxnLst/>
              <a:rect l="l" t="t" r="r" b="b"/>
              <a:pathLst>
                <a:path w="2615" h="556" extrusionOk="0">
                  <a:moveTo>
                    <a:pt x="195" y="0"/>
                  </a:moveTo>
                  <a:cubicBezTo>
                    <a:pt x="122" y="0"/>
                    <a:pt x="56" y="55"/>
                    <a:pt x="31" y="130"/>
                  </a:cubicBezTo>
                  <a:cubicBezTo>
                    <a:pt x="0" y="221"/>
                    <a:pt x="61" y="342"/>
                    <a:pt x="152" y="373"/>
                  </a:cubicBezTo>
                  <a:cubicBezTo>
                    <a:pt x="183" y="373"/>
                    <a:pt x="244" y="403"/>
                    <a:pt x="304" y="403"/>
                  </a:cubicBezTo>
                  <a:lnTo>
                    <a:pt x="426" y="403"/>
                  </a:lnTo>
                  <a:cubicBezTo>
                    <a:pt x="517" y="403"/>
                    <a:pt x="639" y="434"/>
                    <a:pt x="730" y="434"/>
                  </a:cubicBezTo>
                  <a:cubicBezTo>
                    <a:pt x="882" y="434"/>
                    <a:pt x="1064" y="434"/>
                    <a:pt x="1247" y="464"/>
                  </a:cubicBezTo>
                  <a:cubicBezTo>
                    <a:pt x="1642" y="494"/>
                    <a:pt x="2037" y="525"/>
                    <a:pt x="2432" y="555"/>
                  </a:cubicBezTo>
                  <a:cubicBezTo>
                    <a:pt x="2523" y="555"/>
                    <a:pt x="2584" y="494"/>
                    <a:pt x="2584" y="403"/>
                  </a:cubicBezTo>
                  <a:cubicBezTo>
                    <a:pt x="2614" y="312"/>
                    <a:pt x="2523" y="251"/>
                    <a:pt x="2462" y="221"/>
                  </a:cubicBezTo>
                  <a:cubicBezTo>
                    <a:pt x="2067" y="190"/>
                    <a:pt x="1703" y="160"/>
                    <a:pt x="1307" y="99"/>
                  </a:cubicBezTo>
                  <a:cubicBezTo>
                    <a:pt x="973" y="69"/>
                    <a:pt x="639" y="69"/>
                    <a:pt x="304" y="38"/>
                  </a:cubicBezTo>
                  <a:cubicBezTo>
                    <a:pt x="304" y="38"/>
                    <a:pt x="304" y="8"/>
                    <a:pt x="304" y="8"/>
                  </a:cubicBezTo>
                  <a:lnTo>
                    <a:pt x="244" y="8"/>
                  </a:lnTo>
                  <a:cubicBezTo>
                    <a:pt x="227" y="3"/>
                    <a:pt x="211"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7;p79">
              <a:extLst>
                <a:ext uri="{FF2B5EF4-FFF2-40B4-BE49-F238E27FC236}">
                  <a16:creationId xmlns:a16="http://schemas.microsoft.com/office/drawing/2014/main" id="{4D1DFE67-FCBF-A701-150A-B3876E2FA897}"/>
                </a:ext>
              </a:extLst>
            </p:cNvPr>
            <p:cNvSpPr/>
            <p:nvPr/>
          </p:nvSpPr>
          <p:spPr>
            <a:xfrm>
              <a:off x="4476943" y="4756127"/>
              <a:ext cx="29939" cy="7329"/>
            </a:xfrm>
            <a:custGeom>
              <a:avLst/>
              <a:gdLst/>
              <a:ahLst/>
              <a:cxnLst/>
              <a:rect l="l" t="t" r="r" b="b"/>
              <a:pathLst>
                <a:path w="1491" h="365" extrusionOk="0">
                  <a:moveTo>
                    <a:pt x="183" y="0"/>
                  </a:moveTo>
                  <a:cubicBezTo>
                    <a:pt x="92" y="0"/>
                    <a:pt x="1" y="61"/>
                    <a:pt x="1" y="183"/>
                  </a:cubicBezTo>
                  <a:cubicBezTo>
                    <a:pt x="1" y="274"/>
                    <a:pt x="62" y="365"/>
                    <a:pt x="153" y="365"/>
                  </a:cubicBezTo>
                  <a:lnTo>
                    <a:pt x="427" y="365"/>
                  </a:lnTo>
                  <a:cubicBezTo>
                    <a:pt x="730" y="365"/>
                    <a:pt x="1034" y="365"/>
                    <a:pt x="1308" y="335"/>
                  </a:cubicBezTo>
                  <a:cubicBezTo>
                    <a:pt x="1399" y="335"/>
                    <a:pt x="1490" y="274"/>
                    <a:pt x="1460" y="183"/>
                  </a:cubicBezTo>
                  <a:cubicBezTo>
                    <a:pt x="1460" y="91"/>
                    <a:pt x="1399" y="0"/>
                    <a:pt x="1308" y="0"/>
                  </a:cubicBezTo>
                  <a:cubicBezTo>
                    <a:pt x="1156" y="15"/>
                    <a:pt x="1004" y="23"/>
                    <a:pt x="852" y="23"/>
                  </a:cubicBezTo>
                  <a:cubicBezTo>
                    <a:pt x="700" y="23"/>
                    <a:pt x="548" y="15"/>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8;p79">
              <a:extLst>
                <a:ext uri="{FF2B5EF4-FFF2-40B4-BE49-F238E27FC236}">
                  <a16:creationId xmlns:a16="http://schemas.microsoft.com/office/drawing/2014/main" id="{8AF8AC6C-1C6F-F1D7-D643-B7B19F0724E0}"/>
                </a:ext>
              </a:extLst>
            </p:cNvPr>
            <p:cNvSpPr/>
            <p:nvPr/>
          </p:nvSpPr>
          <p:spPr>
            <a:xfrm>
              <a:off x="4409212" y="4417877"/>
              <a:ext cx="49457" cy="8675"/>
            </a:xfrm>
            <a:custGeom>
              <a:avLst/>
              <a:gdLst/>
              <a:ahLst/>
              <a:cxnLst/>
              <a:rect l="l" t="t" r="r" b="b"/>
              <a:pathLst>
                <a:path w="2463" h="432" extrusionOk="0">
                  <a:moveTo>
                    <a:pt x="146" y="0"/>
                  </a:moveTo>
                  <a:cubicBezTo>
                    <a:pt x="68" y="0"/>
                    <a:pt x="0" y="79"/>
                    <a:pt x="0" y="158"/>
                  </a:cubicBezTo>
                  <a:cubicBezTo>
                    <a:pt x="0" y="249"/>
                    <a:pt x="61" y="340"/>
                    <a:pt x="152" y="371"/>
                  </a:cubicBezTo>
                  <a:cubicBezTo>
                    <a:pt x="486" y="401"/>
                    <a:pt x="851" y="401"/>
                    <a:pt x="1186" y="432"/>
                  </a:cubicBezTo>
                  <a:lnTo>
                    <a:pt x="2310" y="432"/>
                  </a:lnTo>
                  <a:cubicBezTo>
                    <a:pt x="2401" y="432"/>
                    <a:pt x="2462" y="340"/>
                    <a:pt x="2462" y="280"/>
                  </a:cubicBezTo>
                  <a:cubicBezTo>
                    <a:pt x="2462" y="188"/>
                    <a:pt x="2401" y="128"/>
                    <a:pt x="2310" y="128"/>
                  </a:cubicBezTo>
                  <a:cubicBezTo>
                    <a:pt x="2037" y="97"/>
                    <a:pt x="1763" y="97"/>
                    <a:pt x="1489" y="97"/>
                  </a:cubicBezTo>
                  <a:cubicBezTo>
                    <a:pt x="1246" y="97"/>
                    <a:pt x="1034" y="67"/>
                    <a:pt x="821" y="67"/>
                  </a:cubicBezTo>
                  <a:cubicBezTo>
                    <a:pt x="608" y="36"/>
                    <a:pt x="395" y="6"/>
                    <a:pt x="182" y="6"/>
                  </a:cubicBezTo>
                  <a:cubicBezTo>
                    <a:pt x="170" y="2"/>
                    <a:pt x="158"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29;p79">
              <a:extLst>
                <a:ext uri="{FF2B5EF4-FFF2-40B4-BE49-F238E27FC236}">
                  <a16:creationId xmlns:a16="http://schemas.microsoft.com/office/drawing/2014/main" id="{868CC03A-6340-76EC-5669-79C169E68713}"/>
                </a:ext>
              </a:extLst>
            </p:cNvPr>
            <p:cNvSpPr/>
            <p:nvPr/>
          </p:nvSpPr>
          <p:spPr>
            <a:xfrm>
              <a:off x="4495878" y="4415548"/>
              <a:ext cx="54939" cy="9779"/>
            </a:xfrm>
            <a:custGeom>
              <a:avLst/>
              <a:gdLst/>
              <a:ahLst/>
              <a:cxnLst/>
              <a:rect l="l" t="t" r="r" b="b"/>
              <a:pathLst>
                <a:path w="2736" h="487" extrusionOk="0">
                  <a:moveTo>
                    <a:pt x="183" y="0"/>
                  </a:moveTo>
                  <a:cubicBezTo>
                    <a:pt x="61" y="0"/>
                    <a:pt x="0" y="122"/>
                    <a:pt x="0" y="213"/>
                  </a:cubicBezTo>
                  <a:cubicBezTo>
                    <a:pt x="25" y="314"/>
                    <a:pt x="92" y="373"/>
                    <a:pt x="166" y="373"/>
                  </a:cubicBezTo>
                  <a:cubicBezTo>
                    <a:pt x="182" y="373"/>
                    <a:pt x="197" y="370"/>
                    <a:pt x="213" y="365"/>
                  </a:cubicBezTo>
                  <a:cubicBezTo>
                    <a:pt x="365" y="365"/>
                    <a:pt x="487" y="396"/>
                    <a:pt x="608" y="396"/>
                  </a:cubicBezTo>
                  <a:lnTo>
                    <a:pt x="1368" y="396"/>
                  </a:lnTo>
                  <a:cubicBezTo>
                    <a:pt x="1490" y="426"/>
                    <a:pt x="1611" y="426"/>
                    <a:pt x="1763" y="426"/>
                  </a:cubicBezTo>
                  <a:cubicBezTo>
                    <a:pt x="2037" y="456"/>
                    <a:pt x="2310" y="487"/>
                    <a:pt x="2554" y="487"/>
                  </a:cubicBezTo>
                  <a:lnTo>
                    <a:pt x="2584" y="487"/>
                  </a:lnTo>
                  <a:cubicBezTo>
                    <a:pt x="2645" y="487"/>
                    <a:pt x="2736" y="426"/>
                    <a:pt x="2736" y="335"/>
                  </a:cubicBezTo>
                  <a:cubicBezTo>
                    <a:pt x="2736" y="274"/>
                    <a:pt x="2675" y="183"/>
                    <a:pt x="2584" y="183"/>
                  </a:cubicBezTo>
                  <a:cubicBezTo>
                    <a:pt x="2554" y="152"/>
                    <a:pt x="2493" y="152"/>
                    <a:pt x="2432" y="152"/>
                  </a:cubicBezTo>
                  <a:cubicBezTo>
                    <a:pt x="2067" y="122"/>
                    <a:pt x="1672" y="92"/>
                    <a:pt x="1277" y="61"/>
                  </a:cubicBezTo>
                  <a:cubicBezTo>
                    <a:pt x="1095" y="61"/>
                    <a:pt x="912" y="31"/>
                    <a:pt x="730" y="31"/>
                  </a:cubicBezTo>
                  <a:lnTo>
                    <a:pt x="456" y="31"/>
                  </a:lnTo>
                  <a:cubicBezTo>
                    <a:pt x="426" y="31"/>
                    <a:pt x="365" y="31"/>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0;p79">
              <a:extLst>
                <a:ext uri="{FF2B5EF4-FFF2-40B4-BE49-F238E27FC236}">
                  <a16:creationId xmlns:a16="http://schemas.microsoft.com/office/drawing/2014/main" id="{94E4A9FF-19F4-D82B-542E-EAA30500BE10}"/>
                </a:ext>
              </a:extLst>
            </p:cNvPr>
            <p:cNvSpPr/>
            <p:nvPr/>
          </p:nvSpPr>
          <p:spPr>
            <a:xfrm>
              <a:off x="4577042" y="4413098"/>
              <a:ext cx="48855" cy="8574"/>
            </a:xfrm>
            <a:custGeom>
              <a:avLst/>
              <a:gdLst/>
              <a:ahLst/>
              <a:cxnLst/>
              <a:rect l="l" t="t" r="r" b="b"/>
              <a:pathLst>
                <a:path w="2433" h="427" extrusionOk="0">
                  <a:moveTo>
                    <a:pt x="426" y="1"/>
                  </a:moveTo>
                  <a:cubicBezTo>
                    <a:pt x="335" y="1"/>
                    <a:pt x="244" y="1"/>
                    <a:pt x="153" y="31"/>
                  </a:cubicBezTo>
                  <a:cubicBezTo>
                    <a:pt x="62" y="62"/>
                    <a:pt x="31" y="122"/>
                    <a:pt x="1" y="183"/>
                  </a:cubicBezTo>
                  <a:cubicBezTo>
                    <a:pt x="1" y="305"/>
                    <a:pt x="62" y="396"/>
                    <a:pt x="183" y="396"/>
                  </a:cubicBezTo>
                  <a:cubicBezTo>
                    <a:pt x="214" y="396"/>
                    <a:pt x="244" y="396"/>
                    <a:pt x="305" y="366"/>
                  </a:cubicBezTo>
                  <a:cubicBezTo>
                    <a:pt x="356" y="355"/>
                    <a:pt x="403" y="352"/>
                    <a:pt x="449" y="352"/>
                  </a:cubicBezTo>
                  <a:cubicBezTo>
                    <a:pt x="541" y="352"/>
                    <a:pt x="629" y="366"/>
                    <a:pt x="730" y="366"/>
                  </a:cubicBezTo>
                  <a:lnTo>
                    <a:pt x="700" y="366"/>
                  </a:lnTo>
                  <a:cubicBezTo>
                    <a:pt x="943" y="366"/>
                    <a:pt x="1217" y="396"/>
                    <a:pt x="1460" y="396"/>
                  </a:cubicBezTo>
                  <a:cubicBezTo>
                    <a:pt x="1733" y="396"/>
                    <a:pt x="1977" y="426"/>
                    <a:pt x="2250" y="426"/>
                  </a:cubicBezTo>
                  <a:cubicBezTo>
                    <a:pt x="2341" y="426"/>
                    <a:pt x="2402" y="366"/>
                    <a:pt x="2402" y="274"/>
                  </a:cubicBezTo>
                  <a:cubicBezTo>
                    <a:pt x="2433" y="183"/>
                    <a:pt x="2341" y="92"/>
                    <a:pt x="2281" y="92"/>
                  </a:cubicBezTo>
                  <a:cubicBezTo>
                    <a:pt x="1916" y="92"/>
                    <a:pt x="1581" y="62"/>
                    <a:pt x="1247" y="31"/>
                  </a:cubicBezTo>
                  <a:cubicBezTo>
                    <a:pt x="1065" y="31"/>
                    <a:pt x="882" y="31"/>
                    <a:pt x="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31;p79">
              <a:extLst>
                <a:ext uri="{FF2B5EF4-FFF2-40B4-BE49-F238E27FC236}">
                  <a16:creationId xmlns:a16="http://schemas.microsoft.com/office/drawing/2014/main" id="{665E4FC4-4806-8C38-F7A8-23B9D234AD4F}"/>
                </a:ext>
              </a:extLst>
            </p:cNvPr>
            <p:cNvSpPr/>
            <p:nvPr/>
          </p:nvSpPr>
          <p:spPr>
            <a:xfrm>
              <a:off x="4673487" y="4411894"/>
              <a:ext cx="53112" cy="14658"/>
            </a:xfrm>
            <a:custGeom>
              <a:avLst/>
              <a:gdLst/>
              <a:ahLst/>
              <a:cxnLst/>
              <a:rect l="l" t="t" r="r" b="b"/>
              <a:pathLst>
                <a:path w="2645" h="730" extrusionOk="0">
                  <a:moveTo>
                    <a:pt x="152" y="0"/>
                  </a:moveTo>
                  <a:cubicBezTo>
                    <a:pt x="61" y="30"/>
                    <a:pt x="0" y="91"/>
                    <a:pt x="0" y="182"/>
                  </a:cubicBezTo>
                  <a:cubicBezTo>
                    <a:pt x="0" y="274"/>
                    <a:pt x="61" y="365"/>
                    <a:pt x="152" y="395"/>
                  </a:cubicBezTo>
                  <a:cubicBezTo>
                    <a:pt x="183" y="395"/>
                    <a:pt x="213" y="395"/>
                    <a:pt x="213" y="365"/>
                  </a:cubicBezTo>
                  <a:cubicBezTo>
                    <a:pt x="304" y="395"/>
                    <a:pt x="396" y="395"/>
                    <a:pt x="487" y="395"/>
                  </a:cubicBezTo>
                  <a:cubicBezTo>
                    <a:pt x="578" y="426"/>
                    <a:pt x="669" y="426"/>
                    <a:pt x="730" y="426"/>
                  </a:cubicBezTo>
                  <a:cubicBezTo>
                    <a:pt x="912" y="456"/>
                    <a:pt x="1125" y="486"/>
                    <a:pt x="1307" y="517"/>
                  </a:cubicBezTo>
                  <a:cubicBezTo>
                    <a:pt x="1703" y="578"/>
                    <a:pt x="2067" y="669"/>
                    <a:pt x="2432" y="730"/>
                  </a:cubicBezTo>
                  <a:lnTo>
                    <a:pt x="2462" y="730"/>
                  </a:lnTo>
                  <a:cubicBezTo>
                    <a:pt x="2554" y="730"/>
                    <a:pt x="2614" y="699"/>
                    <a:pt x="2614" y="608"/>
                  </a:cubicBezTo>
                  <a:cubicBezTo>
                    <a:pt x="2645" y="517"/>
                    <a:pt x="2584" y="426"/>
                    <a:pt x="2523" y="426"/>
                  </a:cubicBezTo>
                  <a:cubicBezTo>
                    <a:pt x="2432" y="395"/>
                    <a:pt x="2341" y="395"/>
                    <a:pt x="2250" y="365"/>
                  </a:cubicBezTo>
                  <a:cubicBezTo>
                    <a:pt x="1885" y="274"/>
                    <a:pt x="1520" y="213"/>
                    <a:pt x="1155" y="152"/>
                  </a:cubicBezTo>
                  <a:cubicBezTo>
                    <a:pt x="973" y="91"/>
                    <a:pt x="760" y="91"/>
                    <a:pt x="578" y="61"/>
                  </a:cubicBezTo>
                  <a:cubicBezTo>
                    <a:pt x="487" y="61"/>
                    <a:pt x="426" y="30"/>
                    <a:pt x="335" y="30"/>
                  </a:cubicBezTo>
                  <a:cubicBezTo>
                    <a:pt x="274" y="30"/>
                    <a:pt x="21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32;p79">
              <a:extLst>
                <a:ext uri="{FF2B5EF4-FFF2-40B4-BE49-F238E27FC236}">
                  <a16:creationId xmlns:a16="http://schemas.microsoft.com/office/drawing/2014/main" id="{6968F534-D1E4-D2CF-AFAE-3FC5E220AE7F}"/>
                </a:ext>
              </a:extLst>
            </p:cNvPr>
            <p:cNvSpPr/>
            <p:nvPr/>
          </p:nvSpPr>
          <p:spPr>
            <a:xfrm>
              <a:off x="4742462" y="4414323"/>
              <a:ext cx="50662" cy="8574"/>
            </a:xfrm>
            <a:custGeom>
              <a:avLst/>
              <a:gdLst/>
              <a:ahLst/>
              <a:cxnLst/>
              <a:rect l="l" t="t" r="r" b="b"/>
              <a:pathLst>
                <a:path w="2523" h="427" extrusionOk="0">
                  <a:moveTo>
                    <a:pt x="183" y="1"/>
                  </a:moveTo>
                  <a:cubicBezTo>
                    <a:pt x="61" y="1"/>
                    <a:pt x="0" y="92"/>
                    <a:pt x="0" y="183"/>
                  </a:cubicBezTo>
                  <a:cubicBezTo>
                    <a:pt x="0" y="305"/>
                    <a:pt x="91" y="365"/>
                    <a:pt x="183" y="365"/>
                  </a:cubicBezTo>
                  <a:lnTo>
                    <a:pt x="1398" y="365"/>
                  </a:lnTo>
                  <a:cubicBezTo>
                    <a:pt x="1702" y="396"/>
                    <a:pt x="2006" y="396"/>
                    <a:pt x="2341" y="426"/>
                  </a:cubicBezTo>
                  <a:cubicBezTo>
                    <a:pt x="2432" y="426"/>
                    <a:pt x="2493" y="365"/>
                    <a:pt x="2493" y="274"/>
                  </a:cubicBezTo>
                  <a:cubicBezTo>
                    <a:pt x="2523" y="183"/>
                    <a:pt x="2432" y="92"/>
                    <a:pt x="2371" y="92"/>
                  </a:cubicBezTo>
                  <a:cubicBezTo>
                    <a:pt x="2097" y="61"/>
                    <a:pt x="1854" y="61"/>
                    <a:pt x="1611" y="31"/>
                  </a:cubicBezTo>
                  <a:cubicBezTo>
                    <a:pt x="1338" y="31"/>
                    <a:pt x="1094"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33;p79">
              <a:extLst>
                <a:ext uri="{FF2B5EF4-FFF2-40B4-BE49-F238E27FC236}">
                  <a16:creationId xmlns:a16="http://schemas.microsoft.com/office/drawing/2014/main" id="{9A7D9664-67B7-28B2-BED6-9789C61C184E}"/>
                </a:ext>
              </a:extLst>
            </p:cNvPr>
            <p:cNvSpPr/>
            <p:nvPr/>
          </p:nvSpPr>
          <p:spPr>
            <a:xfrm>
              <a:off x="4809590" y="4412235"/>
              <a:ext cx="31767" cy="88171"/>
            </a:xfrm>
            <a:custGeom>
              <a:avLst/>
              <a:gdLst/>
              <a:ahLst/>
              <a:cxnLst/>
              <a:rect l="l" t="t" r="r" b="b"/>
              <a:pathLst>
                <a:path w="1582" h="4391" extrusionOk="0">
                  <a:moveTo>
                    <a:pt x="863" y="1"/>
                  </a:moveTo>
                  <a:cubicBezTo>
                    <a:pt x="628" y="1"/>
                    <a:pt x="398" y="22"/>
                    <a:pt x="183" y="44"/>
                  </a:cubicBezTo>
                  <a:cubicBezTo>
                    <a:pt x="61" y="44"/>
                    <a:pt x="1" y="135"/>
                    <a:pt x="1" y="226"/>
                  </a:cubicBezTo>
                  <a:cubicBezTo>
                    <a:pt x="1" y="317"/>
                    <a:pt x="61" y="409"/>
                    <a:pt x="153" y="409"/>
                  </a:cubicBezTo>
                  <a:lnTo>
                    <a:pt x="305" y="409"/>
                  </a:lnTo>
                  <a:cubicBezTo>
                    <a:pt x="514" y="379"/>
                    <a:pt x="752" y="349"/>
                    <a:pt x="991" y="348"/>
                  </a:cubicBezTo>
                  <a:lnTo>
                    <a:pt x="991" y="348"/>
                  </a:lnTo>
                  <a:cubicBezTo>
                    <a:pt x="1051" y="348"/>
                    <a:pt x="1131" y="351"/>
                    <a:pt x="1186" y="378"/>
                  </a:cubicBezTo>
                  <a:cubicBezTo>
                    <a:pt x="1156" y="621"/>
                    <a:pt x="1125" y="895"/>
                    <a:pt x="1125" y="1138"/>
                  </a:cubicBezTo>
                  <a:cubicBezTo>
                    <a:pt x="1095" y="1381"/>
                    <a:pt x="1065" y="1655"/>
                    <a:pt x="1065" y="1898"/>
                  </a:cubicBezTo>
                  <a:lnTo>
                    <a:pt x="943" y="3053"/>
                  </a:lnTo>
                  <a:cubicBezTo>
                    <a:pt x="913" y="3266"/>
                    <a:pt x="913" y="3448"/>
                    <a:pt x="882" y="3661"/>
                  </a:cubicBezTo>
                  <a:cubicBezTo>
                    <a:pt x="882" y="3752"/>
                    <a:pt x="882" y="3843"/>
                    <a:pt x="882" y="3934"/>
                  </a:cubicBezTo>
                  <a:cubicBezTo>
                    <a:pt x="882" y="4026"/>
                    <a:pt x="852" y="4117"/>
                    <a:pt x="852" y="4208"/>
                  </a:cubicBezTo>
                  <a:cubicBezTo>
                    <a:pt x="882" y="4299"/>
                    <a:pt x="943" y="4390"/>
                    <a:pt x="1065" y="4390"/>
                  </a:cubicBezTo>
                  <a:cubicBezTo>
                    <a:pt x="1156" y="4390"/>
                    <a:pt x="1247" y="4299"/>
                    <a:pt x="1216" y="4208"/>
                  </a:cubicBezTo>
                  <a:cubicBezTo>
                    <a:pt x="1216" y="4056"/>
                    <a:pt x="1216" y="3934"/>
                    <a:pt x="1216" y="3813"/>
                  </a:cubicBezTo>
                  <a:cubicBezTo>
                    <a:pt x="1216" y="3539"/>
                    <a:pt x="1247" y="3296"/>
                    <a:pt x="1277" y="3053"/>
                  </a:cubicBezTo>
                  <a:cubicBezTo>
                    <a:pt x="1308" y="2779"/>
                    <a:pt x="1338" y="2506"/>
                    <a:pt x="1368" y="2232"/>
                  </a:cubicBezTo>
                  <a:cubicBezTo>
                    <a:pt x="1399" y="1837"/>
                    <a:pt x="1429" y="1472"/>
                    <a:pt x="1460" y="1077"/>
                  </a:cubicBezTo>
                  <a:lnTo>
                    <a:pt x="1520" y="469"/>
                  </a:lnTo>
                  <a:cubicBezTo>
                    <a:pt x="1551" y="348"/>
                    <a:pt x="1581" y="196"/>
                    <a:pt x="1460" y="105"/>
                  </a:cubicBezTo>
                  <a:cubicBezTo>
                    <a:pt x="1429" y="74"/>
                    <a:pt x="1368" y="44"/>
                    <a:pt x="1308" y="13"/>
                  </a:cubicBezTo>
                  <a:lnTo>
                    <a:pt x="1156" y="13"/>
                  </a:lnTo>
                  <a:cubicBezTo>
                    <a:pt x="1058" y="5"/>
                    <a:pt x="960" y="1"/>
                    <a:pt x="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34;p79">
              <a:extLst>
                <a:ext uri="{FF2B5EF4-FFF2-40B4-BE49-F238E27FC236}">
                  <a16:creationId xmlns:a16="http://schemas.microsoft.com/office/drawing/2014/main" id="{7E5E92FE-8F0A-EC95-08E6-917A80D4C14D}"/>
                </a:ext>
              </a:extLst>
            </p:cNvPr>
            <p:cNvSpPr/>
            <p:nvPr/>
          </p:nvSpPr>
          <p:spPr>
            <a:xfrm>
              <a:off x="4826678" y="4521511"/>
              <a:ext cx="8574" cy="44196"/>
            </a:xfrm>
            <a:custGeom>
              <a:avLst/>
              <a:gdLst/>
              <a:ahLst/>
              <a:cxnLst/>
              <a:rect l="l" t="t" r="r" b="b"/>
              <a:pathLst>
                <a:path w="427" h="2201" extrusionOk="0">
                  <a:moveTo>
                    <a:pt x="206" y="1"/>
                  </a:moveTo>
                  <a:cubicBezTo>
                    <a:pt x="139" y="1"/>
                    <a:pt x="77" y="35"/>
                    <a:pt x="31" y="103"/>
                  </a:cubicBezTo>
                  <a:cubicBezTo>
                    <a:pt x="1" y="164"/>
                    <a:pt x="1" y="255"/>
                    <a:pt x="1" y="347"/>
                  </a:cubicBezTo>
                  <a:lnTo>
                    <a:pt x="1" y="499"/>
                  </a:lnTo>
                  <a:cubicBezTo>
                    <a:pt x="1" y="559"/>
                    <a:pt x="1" y="620"/>
                    <a:pt x="1" y="681"/>
                  </a:cubicBezTo>
                  <a:cubicBezTo>
                    <a:pt x="1" y="833"/>
                    <a:pt x="1" y="955"/>
                    <a:pt x="1" y="1107"/>
                  </a:cubicBezTo>
                  <a:cubicBezTo>
                    <a:pt x="1" y="1410"/>
                    <a:pt x="1" y="1745"/>
                    <a:pt x="1" y="2049"/>
                  </a:cubicBezTo>
                  <a:cubicBezTo>
                    <a:pt x="1" y="2140"/>
                    <a:pt x="92" y="2201"/>
                    <a:pt x="183" y="2201"/>
                  </a:cubicBezTo>
                  <a:cubicBezTo>
                    <a:pt x="274" y="2201"/>
                    <a:pt x="335" y="2110"/>
                    <a:pt x="335" y="2018"/>
                  </a:cubicBezTo>
                  <a:cubicBezTo>
                    <a:pt x="365" y="1714"/>
                    <a:pt x="365" y="1441"/>
                    <a:pt x="365" y="1137"/>
                  </a:cubicBezTo>
                  <a:cubicBezTo>
                    <a:pt x="365" y="863"/>
                    <a:pt x="365" y="590"/>
                    <a:pt x="365" y="347"/>
                  </a:cubicBezTo>
                  <a:cubicBezTo>
                    <a:pt x="365" y="316"/>
                    <a:pt x="365" y="316"/>
                    <a:pt x="365" y="286"/>
                  </a:cubicBezTo>
                  <a:cubicBezTo>
                    <a:pt x="426" y="225"/>
                    <a:pt x="396" y="134"/>
                    <a:pt x="365" y="73"/>
                  </a:cubicBezTo>
                  <a:cubicBezTo>
                    <a:pt x="335" y="43"/>
                    <a:pt x="305" y="12"/>
                    <a:pt x="274" y="12"/>
                  </a:cubicBezTo>
                  <a:cubicBezTo>
                    <a:pt x="251" y="5"/>
                    <a:pt x="229" y="1"/>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35;p79">
              <a:extLst>
                <a:ext uri="{FF2B5EF4-FFF2-40B4-BE49-F238E27FC236}">
                  <a16:creationId xmlns:a16="http://schemas.microsoft.com/office/drawing/2014/main" id="{0D1C8092-4BCD-19E1-2E4E-5D6741C76AFD}"/>
                </a:ext>
              </a:extLst>
            </p:cNvPr>
            <p:cNvSpPr/>
            <p:nvPr/>
          </p:nvSpPr>
          <p:spPr>
            <a:xfrm>
              <a:off x="4822401" y="4593157"/>
              <a:ext cx="9799" cy="53112"/>
            </a:xfrm>
            <a:custGeom>
              <a:avLst/>
              <a:gdLst/>
              <a:ahLst/>
              <a:cxnLst/>
              <a:rect l="l" t="t" r="r" b="b"/>
              <a:pathLst>
                <a:path w="488" h="2645" extrusionOk="0">
                  <a:moveTo>
                    <a:pt x="214" y="1"/>
                  </a:moveTo>
                  <a:cubicBezTo>
                    <a:pt x="153" y="31"/>
                    <a:pt x="123" y="92"/>
                    <a:pt x="123" y="153"/>
                  </a:cubicBezTo>
                  <a:cubicBezTo>
                    <a:pt x="92" y="274"/>
                    <a:pt x="92" y="396"/>
                    <a:pt x="92" y="487"/>
                  </a:cubicBezTo>
                  <a:cubicBezTo>
                    <a:pt x="92" y="578"/>
                    <a:pt x="92" y="700"/>
                    <a:pt x="92" y="791"/>
                  </a:cubicBezTo>
                  <a:cubicBezTo>
                    <a:pt x="92" y="1064"/>
                    <a:pt x="62" y="1338"/>
                    <a:pt x="31" y="1581"/>
                  </a:cubicBezTo>
                  <a:cubicBezTo>
                    <a:pt x="31" y="1885"/>
                    <a:pt x="1" y="2189"/>
                    <a:pt x="1" y="2493"/>
                  </a:cubicBezTo>
                  <a:cubicBezTo>
                    <a:pt x="1" y="2584"/>
                    <a:pt x="92" y="2645"/>
                    <a:pt x="183" y="2645"/>
                  </a:cubicBezTo>
                  <a:cubicBezTo>
                    <a:pt x="275" y="2645"/>
                    <a:pt x="335" y="2554"/>
                    <a:pt x="335" y="2463"/>
                  </a:cubicBezTo>
                  <a:cubicBezTo>
                    <a:pt x="335" y="2402"/>
                    <a:pt x="335" y="2341"/>
                    <a:pt x="335" y="2280"/>
                  </a:cubicBezTo>
                  <a:cubicBezTo>
                    <a:pt x="335" y="2098"/>
                    <a:pt x="366" y="1915"/>
                    <a:pt x="366" y="1733"/>
                  </a:cubicBezTo>
                  <a:cubicBezTo>
                    <a:pt x="396" y="1581"/>
                    <a:pt x="396" y="1399"/>
                    <a:pt x="427" y="1247"/>
                  </a:cubicBezTo>
                  <a:cubicBezTo>
                    <a:pt x="427" y="1064"/>
                    <a:pt x="457" y="882"/>
                    <a:pt x="457" y="700"/>
                  </a:cubicBezTo>
                  <a:lnTo>
                    <a:pt x="457" y="456"/>
                  </a:lnTo>
                  <a:cubicBezTo>
                    <a:pt x="457" y="365"/>
                    <a:pt x="487" y="274"/>
                    <a:pt x="487" y="213"/>
                  </a:cubicBezTo>
                  <a:cubicBezTo>
                    <a:pt x="487" y="122"/>
                    <a:pt x="457" y="61"/>
                    <a:pt x="396" y="31"/>
                  </a:cubicBezTo>
                  <a:cubicBezTo>
                    <a:pt x="366" y="1"/>
                    <a:pt x="27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36;p79">
              <a:extLst>
                <a:ext uri="{FF2B5EF4-FFF2-40B4-BE49-F238E27FC236}">
                  <a16:creationId xmlns:a16="http://schemas.microsoft.com/office/drawing/2014/main" id="{042319D1-AD71-C452-F2D8-EBB3A91EB0E8}"/>
                </a:ext>
              </a:extLst>
            </p:cNvPr>
            <p:cNvSpPr/>
            <p:nvPr/>
          </p:nvSpPr>
          <p:spPr>
            <a:xfrm>
              <a:off x="4824851" y="4672493"/>
              <a:ext cx="7952" cy="39698"/>
            </a:xfrm>
            <a:custGeom>
              <a:avLst/>
              <a:gdLst/>
              <a:ahLst/>
              <a:cxnLst/>
              <a:rect l="l" t="t" r="r" b="b"/>
              <a:pathLst>
                <a:path w="396" h="1977" extrusionOk="0">
                  <a:moveTo>
                    <a:pt x="213" y="1"/>
                  </a:moveTo>
                  <a:cubicBezTo>
                    <a:pt x="122" y="1"/>
                    <a:pt x="31" y="62"/>
                    <a:pt x="31" y="183"/>
                  </a:cubicBezTo>
                  <a:cubicBezTo>
                    <a:pt x="1" y="244"/>
                    <a:pt x="31" y="335"/>
                    <a:pt x="31" y="396"/>
                  </a:cubicBezTo>
                  <a:cubicBezTo>
                    <a:pt x="31" y="487"/>
                    <a:pt x="31" y="578"/>
                    <a:pt x="1" y="670"/>
                  </a:cubicBezTo>
                  <a:cubicBezTo>
                    <a:pt x="1" y="751"/>
                    <a:pt x="1" y="832"/>
                    <a:pt x="1" y="913"/>
                  </a:cubicBezTo>
                  <a:cubicBezTo>
                    <a:pt x="1" y="1055"/>
                    <a:pt x="1" y="1195"/>
                    <a:pt x="1" y="1308"/>
                  </a:cubicBezTo>
                  <a:cubicBezTo>
                    <a:pt x="1" y="1490"/>
                    <a:pt x="31" y="1642"/>
                    <a:pt x="31" y="1794"/>
                  </a:cubicBezTo>
                  <a:cubicBezTo>
                    <a:pt x="31" y="1886"/>
                    <a:pt x="122" y="1977"/>
                    <a:pt x="213" y="1977"/>
                  </a:cubicBezTo>
                  <a:lnTo>
                    <a:pt x="213" y="1946"/>
                  </a:lnTo>
                  <a:cubicBezTo>
                    <a:pt x="335" y="1946"/>
                    <a:pt x="396" y="1855"/>
                    <a:pt x="396" y="1764"/>
                  </a:cubicBezTo>
                  <a:cubicBezTo>
                    <a:pt x="396" y="1521"/>
                    <a:pt x="365" y="1278"/>
                    <a:pt x="365" y="1004"/>
                  </a:cubicBezTo>
                  <a:cubicBezTo>
                    <a:pt x="365" y="882"/>
                    <a:pt x="365" y="761"/>
                    <a:pt x="365" y="609"/>
                  </a:cubicBezTo>
                  <a:cubicBezTo>
                    <a:pt x="396" y="487"/>
                    <a:pt x="396" y="366"/>
                    <a:pt x="396" y="214"/>
                  </a:cubicBezTo>
                  <a:cubicBezTo>
                    <a:pt x="396" y="92"/>
                    <a:pt x="33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37;p79">
              <a:extLst>
                <a:ext uri="{FF2B5EF4-FFF2-40B4-BE49-F238E27FC236}">
                  <a16:creationId xmlns:a16="http://schemas.microsoft.com/office/drawing/2014/main" id="{7C75FBCC-4622-E70F-830E-2C35238056C9}"/>
                </a:ext>
              </a:extLst>
            </p:cNvPr>
            <p:cNvSpPr/>
            <p:nvPr/>
          </p:nvSpPr>
          <p:spPr>
            <a:xfrm>
              <a:off x="4773586" y="4722392"/>
              <a:ext cx="57389" cy="44116"/>
            </a:xfrm>
            <a:custGeom>
              <a:avLst/>
              <a:gdLst/>
              <a:ahLst/>
              <a:cxnLst/>
              <a:rect l="l" t="t" r="r" b="b"/>
              <a:pathLst>
                <a:path w="2858" h="2197" extrusionOk="0">
                  <a:moveTo>
                    <a:pt x="2627" y="1"/>
                  </a:moveTo>
                  <a:cubicBezTo>
                    <a:pt x="2555" y="1"/>
                    <a:pt x="2493" y="55"/>
                    <a:pt x="2493" y="130"/>
                  </a:cubicBezTo>
                  <a:cubicBezTo>
                    <a:pt x="2462" y="160"/>
                    <a:pt x="2462" y="191"/>
                    <a:pt x="2462" y="221"/>
                  </a:cubicBezTo>
                  <a:cubicBezTo>
                    <a:pt x="2462" y="282"/>
                    <a:pt x="2462" y="312"/>
                    <a:pt x="2462" y="343"/>
                  </a:cubicBezTo>
                  <a:cubicBezTo>
                    <a:pt x="2462" y="404"/>
                    <a:pt x="2462" y="464"/>
                    <a:pt x="2462" y="556"/>
                  </a:cubicBezTo>
                  <a:cubicBezTo>
                    <a:pt x="2432" y="708"/>
                    <a:pt x="2432" y="859"/>
                    <a:pt x="2402" y="1042"/>
                  </a:cubicBezTo>
                  <a:cubicBezTo>
                    <a:pt x="2402" y="1163"/>
                    <a:pt x="2402" y="1315"/>
                    <a:pt x="2371" y="1467"/>
                  </a:cubicBezTo>
                  <a:cubicBezTo>
                    <a:pt x="2371" y="1589"/>
                    <a:pt x="2371" y="1711"/>
                    <a:pt x="2341" y="1832"/>
                  </a:cubicBezTo>
                  <a:cubicBezTo>
                    <a:pt x="2310" y="1832"/>
                    <a:pt x="2280" y="1802"/>
                    <a:pt x="2219" y="1802"/>
                  </a:cubicBezTo>
                  <a:lnTo>
                    <a:pt x="2037" y="1802"/>
                  </a:lnTo>
                  <a:cubicBezTo>
                    <a:pt x="1961" y="1817"/>
                    <a:pt x="1892" y="1825"/>
                    <a:pt x="1824" y="1825"/>
                  </a:cubicBezTo>
                  <a:cubicBezTo>
                    <a:pt x="1756" y="1825"/>
                    <a:pt x="1687" y="1817"/>
                    <a:pt x="1611" y="1802"/>
                  </a:cubicBezTo>
                  <a:cubicBezTo>
                    <a:pt x="1368" y="1802"/>
                    <a:pt x="1125" y="1771"/>
                    <a:pt x="882" y="1771"/>
                  </a:cubicBezTo>
                  <a:cubicBezTo>
                    <a:pt x="760" y="1771"/>
                    <a:pt x="669" y="1741"/>
                    <a:pt x="547" y="1741"/>
                  </a:cubicBezTo>
                  <a:cubicBezTo>
                    <a:pt x="426" y="1741"/>
                    <a:pt x="304" y="1711"/>
                    <a:pt x="213" y="1711"/>
                  </a:cubicBezTo>
                  <a:cubicBezTo>
                    <a:pt x="91" y="1711"/>
                    <a:pt x="0" y="1771"/>
                    <a:pt x="0" y="1893"/>
                  </a:cubicBezTo>
                  <a:cubicBezTo>
                    <a:pt x="0" y="1984"/>
                    <a:pt x="91" y="2075"/>
                    <a:pt x="183" y="2075"/>
                  </a:cubicBezTo>
                  <a:lnTo>
                    <a:pt x="243" y="2075"/>
                  </a:lnTo>
                  <a:cubicBezTo>
                    <a:pt x="578" y="2075"/>
                    <a:pt x="882" y="2136"/>
                    <a:pt x="1186" y="2136"/>
                  </a:cubicBezTo>
                  <a:cubicBezTo>
                    <a:pt x="1338" y="2166"/>
                    <a:pt x="1520" y="2166"/>
                    <a:pt x="1672" y="2166"/>
                  </a:cubicBezTo>
                  <a:cubicBezTo>
                    <a:pt x="1824" y="2197"/>
                    <a:pt x="2006" y="2197"/>
                    <a:pt x="2158" y="2197"/>
                  </a:cubicBezTo>
                  <a:lnTo>
                    <a:pt x="2432" y="2197"/>
                  </a:lnTo>
                  <a:cubicBezTo>
                    <a:pt x="2493" y="2197"/>
                    <a:pt x="2554" y="2197"/>
                    <a:pt x="2584" y="2166"/>
                  </a:cubicBezTo>
                  <a:cubicBezTo>
                    <a:pt x="2645" y="2136"/>
                    <a:pt x="2706" y="2075"/>
                    <a:pt x="2706" y="2015"/>
                  </a:cubicBezTo>
                  <a:cubicBezTo>
                    <a:pt x="2706" y="1954"/>
                    <a:pt x="2706" y="1923"/>
                    <a:pt x="2706" y="1863"/>
                  </a:cubicBezTo>
                  <a:cubicBezTo>
                    <a:pt x="2736" y="1802"/>
                    <a:pt x="2736" y="1771"/>
                    <a:pt x="2736" y="1711"/>
                  </a:cubicBezTo>
                  <a:cubicBezTo>
                    <a:pt x="2736" y="1437"/>
                    <a:pt x="2766" y="1163"/>
                    <a:pt x="2766" y="890"/>
                  </a:cubicBezTo>
                  <a:cubicBezTo>
                    <a:pt x="2797" y="768"/>
                    <a:pt x="2797" y="647"/>
                    <a:pt x="2827" y="525"/>
                  </a:cubicBezTo>
                  <a:cubicBezTo>
                    <a:pt x="2827" y="464"/>
                    <a:pt x="2827" y="404"/>
                    <a:pt x="2827" y="343"/>
                  </a:cubicBezTo>
                  <a:cubicBezTo>
                    <a:pt x="2827" y="312"/>
                    <a:pt x="2827" y="282"/>
                    <a:pt x="2858" y="252"/>
                  </a:cubicBezTo>
                  <a:cubicBezTo>
                    <a:pt x="2858" y="221"/>
                    <a:pt x="2858" y="191"/>
                    <a:pt x="2858" y="160"/>
                  </a:cubicBezTo>
                  <a:cubicBezTo>
                    <a:pt x="2858" y="69"/>
                    <a:pt x="2766" y="8"/>
                    <a:pt x="2675" y="8"/>
                  </a:cubicBezTo>
                  <a:cubicBezTo>
                    <a:pt x="2659" y="3"/>
                    <a:pt x="2643"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38;p79">
              <a:extLst>
                <a:ext uri="{FF2B5EF4-FFF2-40B4-BE49-F238E27FC236}">
                  <a16:creationId xmlns:a16="http://schemas.microsoft.com/office/drawing/2014/main" id="{21645F8A-5ADB-36D0-9D60-5B8640CA1EC0}"/>
                </a:ext>
              </a:extLst>
            </p:cNvPr>
            <p:cNvSpPr/>
            <p:nvPr/>
          </p:nvSpPr>
          <p:spPr>
            <a:xfrm>
              <a:off x="4710715" y="4757794"/>
              <a:ext cx="42128" cy="10562"/>
            </a:xfrm>
            <a:custGeom>
              <a:avLst/>
              <a:gdLst/>
              <a:ahLst/>
              <a:cxnLst/>
              <a:rect l="l" t="t" r="r" b="b"/>
              <a:pathLst>
                <a:path w="2098" h="526" extrusionOk="0">
                  <a:moveTo>
                    <a:pt x="1872" y="0"/>
                  </a:moveTo>
                  <a:cubicBezTo>
                    <a:pt x="1857" y="0"/>
                    <a:pt x="1840" y="3"/>
                    <a:pt x="1824" y="8"/>
                  </a:cubicBezTo>
                  <a:lnTo>
                    <a:pt x="1794" y="8"/>
                  </a:lnTo>
                  <a:cubicBezTo>
                    <a:pt x="1733" y="39"/>
                    <a:pt x="1642" y="69"/>
                    <a:pt x="1581" y="69"/>
                  </a:cubicBezTo>
                  <a:lnTo>
                    <a:pt x="1551" y="69"/>
                  </a:lnTo>
                  <a:cubicBezTo>
                    <a:pt x="1368" y="100"/>
                    <a:pt x="1156" y="130"/>
                    <a:pt x="943" y="130"/>
                  </a:cubicBezTo>
                  <a:cubicBezTo>
                    <a:pt x="760" y="160"/>
                    <a:pt x="578" y="191"/>
                    <a:pt x="396" y="191"/>
                  </a:cubicBezTo>
                  <a:lnTo>
                    <a:pt x="183" y="191"/>
                  </a:lnTo>
                  <a:cubicBezTo>
                    <a:pt x="92" y="191"/>
                    <a:pt x="1" y="252"/>
                    <a:pt x="1" y="343"/>
                  </a:cubicBezTo>
                  <a:cubicBezTo>
                    <a:pt x="1" y="434"/>
                    <a:pt x="61" y="525"/>
                    <a:pt x="153" y="525"/>
                  </a:cubicBezTo>
                  <a:lnTo>
                    <a:pt x="548" y="525"/>
                  </a:lnTo>
                  <a:cubicBezTo>
                    <a:pt x="791" y="525"/>
                    <a:pt x="1004" y="495"/>
                    <a:pt x="1247" y="464"/>
                  </a:cubicBezTo>
                  <a:cubicBezTo>
                    <a:pt x="1368" y="464"/>
                    <a:pt x="1490" y="434"/>
                    <a:pt x="1612" y="434"/>
                  </a:cubicBezTo>
                  <a:cubicBezTo>
                    <a:pt x="1672" y="403"/>
                    <a:pt x="1733" y="403"/>
                    <a:pt x="1794" y="403"/>
                  </a:cubicBezTo>
                  <a:cubicBezTo>
                    <a:pt x="1855" y="403"/>
                    <a:pt x="1885" y="373"/>
                    <a:pt x="1946" y="373"/>
                  </a:cubicBezTo>
                  <a:cubicBezTo>
                    <a:pt x="2037" y="343"/>
                    <a:pt x="2098" y="221"/>
                    <a:pt x="2037" y="130"/>
                  </a:cubicBezTo>
                  <a:cubicBezTo>
                    <a:pt x="2012" y="55"/>
                    <a:pt x="1946" y="0"/>
                    <a:pt x="1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39;p79">
              <a:extLst>
                <a:ext uri="{FF2B5EF4-FFF2-40B4-BE49-F238E27FC236}">
                  <a16:creationId xmlns:a16="http://schemas.microsoft.com/office/drawing/2014/main" id="{5A1359A6-A934-62DB-BE10-17A05F4458D4}"/>
                </a:ext>
              </a:extLst>
            </p:cNvPr>
            <p:cNvSpPr/>
            <p:nvPr/>
          </p:nvSpPr>
          <p:spPr>
            <a:xfrm>
              <a:off x="4636861" y="4760384"/>
              <a:ext cx="39698" cy="8574"/>
            </a:xfrm>
            <a:custGeom>
              <a:avLst/>
              <a:gdLst/>
              <a:ahLst/>
              <a:cxnLst/>
              <a:rect l="l" t="t" r="r" b="b"/>
              <a:pathLst>
                <a:path w="1977" h="427" extrusionOk="0">
                  <a:moveTo>
                    <a:pt x="183" y="1"/>
                  </a:moveTo>
                  <a:cubicBezTo>
                    <a:pt x="92" y="1"/>
                    <a:pt x="1" y="62"/>
                    <a:pt x="1" y="183"/>
                  </a:cubicBezTo>
                  <a:cubicBezTo>
                    <a:pt x="1" y="274"/>
                    <a:pt x="61" y="366"/>
                    <a:pt x="153" y="366"/>
                  </a:cubicBezTo>
                  <a:lnTo>
                    <a:pt x="913" y="366"/>
                  </a:lnTo>
                  <a:cubicBezTo>
                    <a:pt x="1125" y="366"/>
                    <a:pt x="1368" y="366"/>
                    <a:pt x="1612" y="396"/>
                  </a:cubicBezTo>
                  <a:lnTo>
                    <a:pt x="1642" y="396"/>
                  </a:lnTo>
                  <a:cubicBezTo>
                    <a:pt x="1672" y="396"/>
                    <a:pt x="1672" y="426"/>
                    <a:pt x="1703" y="426"/>
                  </a:cubicBezTo>
                  <a:lnTo>
                    <a:pt x="1764" y="426"/>
                  </a:lnTo>
                  <a:cubicBezTo>
                    <a:pt x="1794" y="426"/>
                    <a:pt x="1824" y="426"/>
                    <a:pt x="1855" y="396"/>
                  </a:cubicBezTo>
                  <a:cubicBezTo>
                    <a:pt x="1885" y="396"/>
                    <a:pt x="1946" y="335"/>
                    <a:pt x="1946" y="274"/>
                  </a:cubicBezTo>
                  <a:cubicBezTo>
                    <a:pt x="1976" y="214"/>
                    <a:pt x="1916" y="153"/>
                    <a:pt x="1885" y="92"/>
                  </a:cubicBezTo>
                  <a:cubicBezTo>
                    <a:pt x="1824" y="31"/>
                    <a:pt x="1733" y="31"/>
                    <a:pt x="1642" y="31"/>
                  </a:cubicBezTo>
                  <a:lnTo>
                    <a:pt x="1520" y="31"/>
                  </a:lnTo>
                  <a:cubicBezTo>
                    <a:pt x="1368" y="1"/>
                    <a:pt x="121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40;p79">
              <a:extLst>
                <a:ext uri="{FF2B5EF4-FFF2-40B4-BE49-F238E27FC236}">
                  <a16:creationId xmlns:a16="http://schemas.microsoft.com/office/drawing/2014/main" id="{E148933D-74F5-527A-7BCC-71D0BF1B7C45}"/>
                </a:ext>
              </a:extLst>
            </p:cNvPr>
            <p:cNvSpPr/>
            <p:nvPr/>
          </p:nvSpPr>
          <p:spPr>
            <a:xfrm>
              <a:off x="4544091" y="4759179"/>
              <a:ext cx="54959" cy="10381"/>
            </a:xfrm>
            <a:custGeom>
              <a:avLst/>
              <a:gdLst/>
              <a:ahLst/>
              <a:cxnLst/>
              <a:rect l="l" t="t" r="r" b="b"/>
              <a:pathLst>
                <a:path w="2737" h="517" extrusionOk="0">
                  <a:moveTo>
                    <a:pt x="1429" y="0"/>
                  </a:moveTo>
                  <a:cubicBezTo>
                    <a:pt x="1004" y="31"/>
                    <a:pt x="578" y="31"/>
                    <a:pt x="183" y="91"/>
                  </a:cubicBezTo>
                  <a:cubicBezTo>
                    <a:pt x="122" y="91"/>
                    <a:pt x="61" y="122"/>
                    <a:pt x="31" y="183"/>
                  </a:cubicBezTo>
                  <a:cubicBezTo>
                    <a:pt x="31" y="213"/>
                    <a:pt x="1" y="274"/>
                    <a:pt x="31" y="304"/>
                  </a:cubicBezTo>
                  <a:cubicBezTo>
                    <a:pt x="31" y="379"/>
                    <a:pt x="93" y="434"/>
                    <a:pt x="165" y="434"/>
                  </a:cubicBezTo>
                  <a:cubicBezTo>
                    <a:pt x="181" y="434"/>
                    <a:pt x="197" y="431"/>
                    <a:pt x="213" y="426"/>
                  </a:cubicBezTo>
                  <a:lnTo>
                    <a:pt x="274" y="426"/>
                  </a:lnTo>
                  <a:cubicBezTo>
                    <a:pt x="426" y="395"/>
                    <a:pt x="578" y="395"/>
                    <a:pt x="730" y="365"/>
                  </a:cubicBezTo>
                  <a:lnTo>
                    <a:pt x="1885" y="365"/>
                  </a:lnTo>
                  <a:cubicBezTo>
                    <a:pt x="1946" y="395"/>
                    <a:pt x="2037" y="395"/>
                    <a:pt x="2128" y="395"/>
                  </a:cubicBezTo>
                  <a:cubicBezTo>
                    <a:pt x="2219" y="426"/>
                    <a:pt x="2280" y="426"/>
                    <a:pt x="2341" y="426"/>
                  </a:cubicBezTo>
                  <a:cubicBezTo>
                    <a:pt x="2371" y="456"/>
                    <a:pt x="2371" y="456"/>
                    <a:pt x="2402" y="456"/>
                  </a:cubicBezTo>
                  <a:cubicBezTo>
                    <a:pt x="2432" y="517"/>
                    <a:pt x="2493" y="517"/>
                    <a:pt x="2523" y="517"/>
                  </a:cubicBezTo>
                  <a:cubicBezTo>
                    <a:pt x="2584" y="517"/>
                    <a:pt x="2645" y="486"/>
                    <a:pt x="2675" y="456"/>
                  </a:cubicBezTo>
                  <a:cubicBezTo>
                    <a:pt x="2736" y="395"/>
                    <a:pt x="2736" y="304"/>
                    <a:pt x="2675" y="213"/>
                  </a:cubicBezTo>
                  <a:cubicBezTo>
                    <a:pt x="2615" y="152"/>
                    <a:pt x="2523" y="122"/>
                    <a:pt x="2432" y="91"/>
                  </a:cubicBezTo>
                  <a:cubicBezTo>
                    <a:pt x="2280" y="61"/>
                    <a:pt x="2128" y="61"/>
                    <a:pt x="1946" y="31"/>
                  </a:cubicBezTo>
                  <a:cubicBezTo>
                    <a:pt x="1794" y="31"/>
                    <a:pt x="1611" y="0"/>
                    <a:pt x="1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2941;p79">
            <a:extLst>
              <a:ext uri="{FF2B5EF4-FFF2-40B4-BE49-F238E27FC236}">
                <a16:creationId xmlns:a16="http://schemas.microsoft.com/office/drawing/2014/main" id="{AB304A6E-A11F-CB00-9F64-36136BAC8C9A}"/>
              </a:ext>
            </a:extLst>
          </p:cNvPr>
          <p:cNvGrpSpPr/>
          <p:nvPr/>
        </p:nvGrpSpPr>
        <p:grpSpPr>
          <a:xfrm>
            <a:off x="586325" y="562995"/>
            <a:ext cx="1495972" cy="1042745"/>
            <a:chOff x="3572413" y="2205632"/>
            <a:chExt cx="892958" cy="622423"/>
          </a:xfrm>
        </p:grpSpPr>
        <p:sp>
          <p:nvSpPr>
            <p:cNvPr id="99" name="Google Shape;2942;p79">
              <a:extLst>
                <a:ext uri="{FF2B5EF4-FFF2-40B4-BE49-F238E27FC236}">
                  <a16:creationId xmlns:a16="http://schemas.microsoft.com/office/drawing/2014/main" id="{863CF270-F6CA-9FFE-5B2F-AEA2B49DC248}"/>
                </a:ext>
              </a:extLst>
            </p:cNvPr>
            <p:cNvSpPr/>
            <p:nvPr/>
          </p:nvSpPr>
          <p:spPr>
            <a:xfrm>
              <a:off x="3695103"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43;p79">
              <a:extLst>
                <a:ext uri="{FF2B5EF4-FFF2-40B4-BE49-F238E27FC236}">
                  <a16:creationId xmlns:a16="http://schemas.microsoft.com/office/drawing/2014/main" id="{723DADFB-F1FE-D0C2-E3E8-DF481A68914D}"/>
                </a:ext>
              </a:extLst>
            </p:cNvPr>
            <p:cNvSpPr/>
            <p:nvPr/>
          </p:nvSpPr>
          <p:spPr>
            <a:xfrm>
              <a:off x="3654199"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3"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4" y="6766"/>
                  </a:cubicBezTo>
                  <a:cubicBezTo>
                    <a:pt x="1764"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80"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44;p79">
              <a:extLst>
                <a:ext uri="{FF2B5EF4-FFF2-40B4-BE49-F238E27FC236}">
                  <a16:creationId xmlns:a16="http://schemas.microsoft.com/office/drawing/2014/main" id="{BC3BB337-5C19-029C-9C30-522A7DB52B01}"/>
                </a:ext>
              </a:extLst>
            </p:cNvPr>
            <p:cNvSpPr/>
            <p:nvPr/>
          </p:nvSpPr>
          <p:spPr>
            <a:xfrm>
              <a:off x="3642613" y="2205632"/>
              <a:ext cx="172748" cy="522943"/>
            </a:xfrm>
            <a:custGeom>
              <a:avLst/>
              <a:gdLst/>
              <a:ahLst/>
              <a:cxnLst/>
              <a:rect l="l" t="t" r="r" b="b"/>
              <a:pathLst>
                <a:path w="8603" h="26043" extrusionOk="0">
                  <a:moveTo>
                    <a:pt x="3800"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800"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1"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7" y="2546"/>
                  </a:cubicBezTo>
                  <a:cubicBezTo>
                    <a:pt x="8207" y="3154"/>
                    <a:pt x="8085" y="3762"/>
                    <a:pt x="8025" y="4370"/>
                  </a:cubicBezTo>
                  <a:cubicBezTo>
                    <a:pt x="8025" y="4522"/>
                    <a:pt x="7873" y="4613"/>
                    <a:pt x="7690" y="4644"/>
                  </a:cubicBezTo>
                  <a:cubicBezTo>
                    <a:pt x="7417" y="4674"/>
                    <a:pt x="7113" y="4704"/>
                    <a:pt x="6839" y="4735"/>
                  </a:cubicBezTo>
                  <a:cubicBezTo>
                    <a:pt x="6718" y="4765"/>
                    <a:pt x="6626" y="4948"/>
                    <a:pt x="6718" y="5039"/>
                  </a:cubicBezTo>
                  <a:cubicBezTo>
                    <a:pt x="6900" y="5221"/>
                    <a:pt x="6900" y="5434"/>
                    <a:pt x="6870"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5" y="1665"/>
                    <a:pt x="7052" y="1665"/>
                  </a:cubicBezTo>
                  <a:cubicBezTo>
                    <a:pt x="6839" y="1665"/>
                    <a:pt x="6778" y="1604"/>
                    <a:pt x="6809" y="1391"/>
                  </a:cubicBezTo>
                  <a:cubicBezTo>
                    <a:pt x="6839" y="1148"/>
                    <a:pt x="6870"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45;p79">
              <a:extLst>
                <a:ext uri="{FF2B5EF4-FFF2-40B4-BE49-F238E27FC236}">
                  <a16:creationId xmlns:a16="http://schemas.microsoft.com/office/drawing/2014/main" id="{9A14EA8A-EF71-4854-9F3B-9CF8018F5EB7}"/>
                </a:ext>
              </a:extLst>
            </p:cNvPr>
            <p:cNvSpPr/>
            <p:nvPr/>
          </p:nvSpPr>
          <p:spPr>
            <a:xfrm>
              <a:off x="3686548"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3" y="3557"/>
                  </a:cubicBezTo>
                  <a:cubicBezTo>
                    <a:pt x="183" y="5016"/>
                    <a:pt x="183" y="6475"/>
                    <a:pt x="183" y="7934"/>
                  </a:cubicBezTo>
                  <a:cubicBezTo>
                    <a:pt x="213" y="8512"/>
                    <a:pt x="183" y="9089"/>
                    <a:pt x="213" y="9667"/>
                  </a:cubicBezTo>
                  <a:cubicBezTo>
                    <a:pt x="335" y="10943"/>
                    <a:pt x="365" y="12190"/>
                    <a:pt x="305"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5"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46;p79">
              <a:extLst>
                <a:ext uri="{FF2B5EF4-FFF2-40B4-BE49-F238E27FC236}">
                  <a16:creationId xmlns:a16="http://schemas.microsoft.com/office/drawing/2014/main" id="{FD21E613-6085-9443-5C69-6044C702A271}"/>
                </a:ext>
              </a:extLst>
            </p:cNvPr>
            <p:cNvSpPr/>
            <p:nvPr/>
          </p:nvSpPr>
          <p:spPr>
            <a:xfrm>
              <a:off x="3695103"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47;p79">
              <a:extLst>
                <a:ext uri="{FF2B5EF4-FFF2-40B4-BE49-F238E27FC236}">
                  <a16:creationId xmlns:a16="http://schemas.microsoft.com/office/drawing/2014/main" id="{3FF388FD-1882-E558-4661-20B007616D08}"/>
                </a:ext>
              </a:extLst>
            </p:cNvPr>
            <p:cNvSpPr/>
            <p:nvPr/>
          </p:nvSpPr>
          <p:spPr>
            <a:xfrm>
              <a:off x="3689601" y="2271274"/>
              <a:ext cx="10401" cy="25783"/>
            </a:xfrm>
            <a:custGeom>
              <a:avLst/>
              <a:gdLst/>
              <a:ahLst/>
              <a:cxnLst/>
              <a:rect l="l" t="t" r="r" b="b"/>
              <a:pathLst>
                <a:path w="518" h="1284" extrusionOk="0">
                  <a:moveTo>
                    <a:pt x="147" y="1"/>
                  </a:moveTo>
                  <a:cubicBezTo>
                    <a:pt x="76" y="1"/>
                    <a:pt x="31" y="76"/>
                    <a:pt x="31" y="128"/>
                  </a:cubicBezTo>
                  <a:cubicBezTo>
                    <a:pt x="1" y="493"/>
                    <a:pt x="1"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48;p79">
              <a:extLst>
                <a:ext uri="{FF2B5EF4-FFF2-40B4-BE49-F238E27FC236}">
                  <a16:creationId xmlns:a16="http://schemas.microsoft.com/office/drawing/2014/main" id="{8D92D9E3-769E-78A6-9E4D-ACC24BC28085}"/>
                </a:ext>
              </a:extLst>
            </p:cNvPr>
            <p:cNvSpPr/>
            <p:nvPr/>
          </p:nvSpPr>
          <p:spPr>
            <a:xfrm>
              <a:off x="3759178"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49;p79">
              <a:extLst>
                <a:ext uri="{FF2B5EF4-FFF2-40B4-BE49-F238E27FC236}">
                  <a16:creationId xmlns:a16="http://schemas.microsoft.com/office/drawing/2014/main" id="{5ABBAD64-0A16-3911-5DDF-C4BDD852AABD}"/>
                </a:ext>
              </a:extLst>
            </p:cNvPr>
            <p:cNvSpPr/>
            <p:nvPr/>
          </p:nvSpPr>
          <p:spPr>
            <a:xfrm>
              <a:off x="3689601" y="2217640"/>
              <a:ext cx="66545" cy="112368"/>
            </a:xfrm>
            <a:custGeom>
              <a:avLst/>
              <a:gdLst/>
              <a:ahLst/>
              <a:cxnLst/>
              <a:rect l="l" t="t" r="r" b="b"/>
              <a:pathLst>
                <a:path w="3314" h="5596" extrusionOk="0">
                  <a:moveTo>
                    <a:pt x="1929" y="0"/>
                  </a:moveTo>
                  <a:cubicBezTo>
                    <a:pt x="1693" y="0"/>
                    <a:pt x="1461" y="26"/>
                    <a:pt x="1216" y="64"/>
                  </a:cubicBezTo>
                  <a:cubicBezTo>
                    <a:pt x="852" y="94"/>
                    <a:pt x="426" y="155"/>
                    <a:pt x="213" y="489"/>
                  </a:cubicBezTo>
                  <a:cubicBezTo>
                    <a:pt x="1"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50;p79">
              <a:extLst>
                <a:ext uri="{FF2B5EF4-FFF2-40B4-BE49-F238E27FC236}">
                  <a16:creationId xmlns:a16="http://schemas.microsoft.com/office/drawing/2014/main" id="{EC825F4A-FB34-1617-EAEE-3E761756EC6F}"/>
                </a:ext>
              </a:extLst>
            </p:cNvPr>
            <p:cNvSpPr/>
            <p:nvPr/>
          </p:nvSpPr>
          <p:spPr>
            <a:xfrm>
              <a:off x="3985019"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51;p79">
              <a:extLst>
                <a:ext uri="{FF2B5EF4-FFF2-40B4-BE49-F238E27FC236}">
                  <a16:creationId xmlns:a16="http://schemas.microsoft.com/office/drawing/2014/main" id="{26D713F7-57D3-55B7-FE83-105BFED04F4F}"/>
                </a:ext>
              </a:extLst>
            </p:cNvPr>
            <p:cNvSpPr/>
            <p:nvPr/>
          </p:nvSpPr>
          <p:spPr>
            <a:xfrm>
              <a:off x="3944116"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79" y="410"/>
                    <a:pt x="6581" y="1"/>
                    <a:pt x="6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52;p79">
              <a:extLst>
                <a:ext uri="{FF2B5EF4-FFF2-40B4-BE49-F238E27FC236}">
                  <a16:creationId xmlns:a16="http://schemas.microsoft.com/office/drawing/2014/main" id="{C9576E03-F404-4A82-358A-3FDB4879D053}"/>
                </a:ext>
              </a:extLst>
            </p:cNvPr>
            <p:cNvSpPr/>
            <p:nvPr/>
          </p:nvSpPr>
          <p:spPr>
            <a:xfrm>
              <a:off x="3932530" y="2205632"/>
              <a:ext cx="172728" cy="522943"/>
            </a:xfrm>
            <a:custGeom>
              <a:avLst/>
              <a:gdLst/>
              <a:ahLst/>
              <a:cxnLst/>
              <a:rect l="l" t="t" r="r" b="b"/>
              <a:pathLst>
                <a:path w="8602" h="26043" extrusionOk="0">
                  <a:moveTo>
                    <a:pt x="3799"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799"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0"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6" y="2546"/>
                  </a:cubicBezTo>
                  <a:cubicBezTo>
                    <a:pt x="8207" y="3154"/>
                    <a:pt x="8085" y="3762"/>
                    <a:pt x="8024" y="4370"/>
                  </a:cubicBezTo>
                  <a:cubicBezTo>
                    <a:pt x="8024" y="4522"/>
                    <a:pt x="7873" y="4613"/>
                    <a:pt x="7690" y="4644"/>
                  </a:cubicBezTo>
                  <a:cubicBezTo>
                    <a:pt x="7417" y="4674"/>
                    <a:pt x="7113" y="4704"/>
                    <a:pt x="6839" y="4735"/>
                  </a:cubicBezTo>
                  <a:cubicBezTo>
                    <a:pt x="6717" y="4765"/>
                    <a:pt x="6626" y="4948"/>
                    <a:pt x="6717" y="5039"/>
                  </a:cubicBezTo>
                  <a:cubicBezTo>
                    <a:pt x="6900" y="5221"/>
                    <a:pt x="6900" y="5434"/>
                    <a:pt x="6869"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4" y="1665"/>
                    <a:pt x="7052" y="1665"/>
                  </a:cubicBezTo>
                  <a:cubicBezTo>
                    <a:pt x="6839" y="1665"/>
                    <a:pt x="6778" y="1604"/>
                    <a:pt x="6809" y="1391"/>
                  </a:cubicBezTo>
                  <a:cubicBezTo>
                    <a:pt x="6839" y="1148"/>
                    <a:pt x="6869"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53;p79">
              <a:extLst>
                <a:ext uri="{FF2B5EF4-FFF2-40B4-BE49-F238E27FC236}">
                  <a16:creationId xmlns:a16="http://schemas.microsoft.com/office/drawing/2014/main" id="{0ACB71AC-116B-F913-919B-9EB367D518E4}"/>
                </a:ext>
              </a:extLst>
            </p:cNvPr>
            <p:cNvSpPr/>
            <p:nvPr/>
          </p:nvSpPr>
          <p:spPr>
            <a:xfrm>
              <a:off x="3976465"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54;p79">
              <a:extLst>
                <a:ext uri="{FF2B5EF4-FFF2-40B4-BE49-F238E27FC236}">
                  <a16:creationId xmlns:a16="http://schemas.microsoft.com/office/drawing/2014/main" id="{E571C797-DFFE-B50B-D9E3-46F4C56EA116}"/>
                </a:ext>
              </a:extLst>
            </p:cNvPr>
            <p:cNvSpPr/>
            <p:nvPr/>
          </p:nvSpPr>
          <p:spPr>
            <a:xfrm>
              <a:off x="3985019"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55;p79">
              <a:extLst>
                <a:ext uri="{FF2B5EF4-FFF2-40B4-BE49-F238E27FC236}">
                  <a16:creationId xmlns:a16="http://schemas.microsoft.com/office/drawing/2014/main" id="{32F588B5-CE63-BEDA-004F-E6EC095897AC}"/>
                </a:ext>
              </a:extLst>
            </p:cNvPr>
            <p:cNvSpPr/>
            <p:nvPr/>
          </p:nvSpPr>
          <p:spPr>
            <a:xfrm>
              <a:off x="3979518"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56;p79">
              <a:extLst>
                <a:ext uri="{FF2B5EF4-FFF2-40B4-BE49-F238E27FC236}">
                  <a16:creationId xmlns:a16="http://schemas.microsoft.com/office/drawing/2014/main" id="{61B5299E-0459-A8DA-AE1C-2808D2DF00C0}"/>
                </a:ext>
              </a:extLst>
            </p:cNvPr>
            <p:cNvSpPr/>
            <p:nvPr/>
          </p:nvSpPr>
          <p:spPr>
            <a:xfrm>
              <a:off x="4049095"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57;p79">
              <a:extLst>
                <a:ext uri="{FF2B5EF4-FFF2-40B4-BE49-F238E27FC236}">
                  <a16:creationId xmlns:a16="http://schemas.microsoft.com/office/drawing/2014/main" id="{5CD0E6BD-8C5C-4789-78AA-4651740DA582}"/>
                </a:ext>
              </a:extLst>
            </p:cNvPr>
            <p:cNvSpPr/>
            <p:nvPr/>
          </p:nvSpPr>
          <p:spPr>
            <a:xfrm>
              <a:off x="3979518" y="2217640"/>
              <a:ext cx="66545" cy="112368"/>
            </a:xfrm>
            <a:custGeom>
              <a:avLst/>
              <a:gdLst/>
              <a:ahLst/>
              <a:cxnLst/>
              <a:rect l="l" t="t" r="r" b="b"/>
              <a:pathLst>
                <a:path w="3314" h="5596" extrusionOk="0">
                  <a:moveTo>
                    <a:pt x="1928" y="0"/>
                  </a:moveTo>
                  <a:cubicBezTo>
                    <a:pt x="1693" y="0"/>
                    <a:pt x="1461" y="26"/>
                    <a:pt x="1216" y="64"/>
                  </a:cubicBezTo>
                  <a:cubicBezTo>
                    <a:pt x="852"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58;p79">
              <a:extLst>
                <a:ext uri="{FF2B5EF4-FFF2-40B4-BE49-F238E27FC236}">
                  <a16:creationId xmlns:a16="http://schemas.microsoft.com/office/drawing/2014/main" id="{8746CC24-C29F-0F56-61B5-137C93037547}"/>
                </a:ext>
              </a:extLst>
            </p:cNvPr>
            <p:cNvSpPr/>
            <p:nvPr/>
          </p:nvSpPr>
          <p:spPr>
            <a:xfrm>
              <a:off x="4290177" y="2426573"/>
              <a:ext cx="65943" cy="278188"/>
            </a:xfrm>
            <a:custGeom>
              <a:avLst/>
              <a:gdLst/>
              <a:ahLst/>
              <a:cxnLst/>
              <a:rect l="l" t="t" r="r" b="b"/>
              <a:pathLst>
                <a:path w="3284" h="13854" extrusionOk="0">
                  <a:moveTo>
                    <a:pt x="1934" y="1"/>
                  </a:moveTo>
                  <a:cubicBezTo>
                    <a:pt x="1389" y="1"/>
                    <a:pt x="806" y="220"/>
                    <a:pt x="578" y="571"/>
                  </a:cubicBezTo>
                  <a:cubicBezTo>
                    <a:pt x="1" y="1452"/>
                    <a:pt x="366" y="3732"/>
                    <a:pt x="396" y="4765"/>
                  </a:cubicBezTo>
                  <a:cubicBezTo>
                    <a:pt x="457" y="7805"/>
                    <a:pt x="822" y="10875"/>
                    <a:pt x="1490" y="13854"/>
                  </a:cubicBezTo>
                  <a:cubicBezTo>
                    <a:pt x="2980" y="12425"/>
                    <a:pt x="3284" y="10145"/>
                    <a:pt x="3162" y="8078"/>
                  </a:cubicBezTo>
                  <a:cubicBezTo>
                    <a:pt x="3040" y="5981"/>
                    <a:pt x="2585" y="3914"/>
                    <a:pt x="2980" y="1878"/>
                  </a:cubicBezTo>
                  <a:cubicBezTo>
                    <a:pt x="3071" y="1361"/>
                    <a:pt x="3192" y="814"/>
                    <a:pt x="2919" y="388"/>
                  </a:cubicBezTo>
                  <a:cubicBezTo>
                    <a:pt x="2713" y="118"/>
                    <a:pt x="2334" y="1"/>
                    <a:pt x="1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59;p79">
              <a:extLst>
                <a:ext uri="{FF2B5EF4-FFF2-40B4-BE49-F238E27FC236}">
                  <a16:creationId xmlns:a16="http://schemas.microsoft.com/office/drawing/2014/main" id="{DFD8DFEB-2186-F9D3-AEB7-1B9B57C7FB00}"/>
                </a:ext>
              </a:extLst>
            </p:cNvPr>
            <p:cNvSpPr/>
            <p:nvPr/>
          </p:nvSpPr>
          <p:spPr>
            <a:xfrm>
              <a:off x="4249294" y="2250912"/>
              <a:ext cx="147106" cy="155881"/>
            </a:xfrm>
            <a:custGeom>
              <a:avLst/>
              <a:gdLst/>
              <a:ahLst/>
              <a:cxnLst/>
              <a:rect l="l" t="t" r="r" b="b"/>
              <a:pathLst>
                <a:path w="7326" h="7763" extrusionOk="0">
                  <a:moveTo>
                    <a:pt x="6107" y="1"/>
                  </a:moveTo>
                  <a:cubicBezTo>
                    <a:pt x="5971" y="1"/>
                    <a:pt x="5837" y="34"/>
                    <a:pt x="5715" y="109"/>
                  </a:cubicBezTo>
                  <a:cubicBezTo>
                    <a:pt x="5836"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0" y="261"/>
                  </a:cubicBezTo>
                  <a:cubicBezTo>
                    <a:pt x="92" y="382"/>
                    <a:pt x="213" y="504"/>
                    <a:pt x="335" y="626"/>
                  </a:cubicBezTo>
                  <a:lnTo>
                    <a:pt x="402" y="465"/>
                  </a:lnTo>
                  <a:lnTo>
                    <a:pt x="402" y="465"/>
                  </a:lnTo>
                  <a:cubicBezTo>
                    <a:pt x="186" y="1100"/>
                    <a:pt x="358" y="1865"/>
                    <a:pt x="851"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6" y="3817"/>
                    <a:pt x="6262" y="3300"/>
                    <a:pt x="6627" y="2753"/>
                  </a:cubicBezTo>
                  <a:cubicBezTo>
                    <a:pt x="6991" y="2206"/>
                    <a:pt x="7326" y="1568"/>
                    <a:pt x="7174" y="930"/>
                  </a:cubicBezTo>
                  <a:cubicBezTo>
                    <a:pt x="7079"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60;p79">
              <a:extLst>
                <a:ext uri="{FF2B5EF4-FFF2-40B4-BE49-F238E27FC236}">
                  <a16:creationId xmlns:a16="http://schemas.microsoft.com/office/drawing/2014/main" id="{483BE13D-8B34-2BD1-552C-F5D2031B136E}"/>
                </a:ext>
              </a:extLst>
            </p:cNvPr>
            <p:cNvSpPr/>
            <p:nvPr/>
          </p:nvSpPr>
          <p:spPr>
            <a:xfrm>
              <a:off x="4237688" y="2205632"/>
              <a:ext cx="172748" cy="522943"/>
            </a:xfrm>
            <a:custGeom>
              <a:avLst/>
              <a:gdLst/>
              <a:ahLst/>
              <a:cxnLst/>
              <a:rect l="l" t="t" r="r" b="b"/>
              <a:pathLst>
                <a:path w="8603" h="26043" extrusionOk="0">
                  <a:moveTo>
                    <a:pt x="3800" y="510"/>
                  </a:moveTo>
                  <a:cubicBezTo>
                    <a:pt x="4560" y="540"/>
                    <a:pt x="5351" y="540"/>
                    <a:pt x="6141" y="571"/>
                  </a:cubicBezTo>
                  <a:cubicBezTo>
                    <a:pt x="6384" y="571"/>
                    <a:pt x="6445" y="662"/>
                    <a:pt x="6414" y="905"/>
                  </a:cubicBezTo>
                  <a:cubicBezTo>
                    <a:pt x="6414" y="966"/>
                    <a:pt x="6384" y="1027"/>
                    <a:pt x="6384" y="1057"/>
                  </a:cubicBezTo>
                  <a:cubicBezTo>
                    <a:pt x="6262" y="1695"/>
                    <a:pt x="6262" y="1695"/>
                    <a:pt x="5654" y="1695"/>
                  </a:cubicBezTo>
                  <a:lnTo>
                    <a:pt x="4803" y="1695"/>
                  </a:lnTo>
                  <a:cubicBezTo>
                    <a:pt x="4408" y="1695"/>
                    <a:pt x="4013" y="1695"/>
                    <a:pt x="3618" y="1665"/>
                  </a:cubicBezTo>
                  <a:cubicBezTo>
                    <a:pt x="3436" y="1665"/>
                    <a:pt x="3314" y="1574"/>
                    <a:pt x="3284" y="1422"/>
                  </a:cubicBezTo>
                  <a:cubicBezTo>
                    <a:pt x="3253" y="1361"/>
                    <a:pt x="3253" y="1330"/>
                    <a:pt x="3223" y="1270"/>
                  </a:cubicBezTo>
                  <a:cubicBezTo>
                    <a:pt x="3101" y="571"/>
                    <a:pt x="3162" y="510"/>
                    <a:pt x="3800" y="510"/>
                  </a:cubicBezTo>
                  <a:close/>
                  <a:moveTo>
                    <a:pt x="2463" y="571"/>
                  </a:moveTo>
                  <a:cubicBezTo>
                    <a:pt x="2524" y="571"/>
                    <a:pt x="2645" y="631"/>
                    <a:pt x="2645" y="692"/>
                  </a:cubicBezTo>
                  <a:cubicBezTo>
                    <a:pt x="2736" y="966"/>
                    <a:pt x="2797" y="1270"/>
                    <a:pt x="2828" y="1513"/>
                  </a:cubicBezTo>
                  <a:cubicBezTo>
                    <a:pt x="2797" y="1665"/>
                    <a:pt x="2736" y="1726"/>
                    <a:pt x="2645" y="1726"/>
                  </a:cubicBezTo>
                  <a:cubicBezTo>
                    <a:pt x="2585" y="1726"/>
                    <a:pt x="2463" y="1695"/>
                    <a:pt x="2463" y="1665"/>
                  </a:cubicBezTo>
                  <a:cubicBezTo>
                    <a:pt x="2341" y="1361"/>
                    <a:pt x="2281" y="1087"/>
                    <a:pt x="2281" y="753"/>
                  </a:cubicBezTo>
                  <a:cubicBezTo>
                    <a:pt x="2281" y="631"/>
                    <a:pt x="2372" y="571"/>
                    <a:pt x="2463" y="571"/>
                  </a:cubicBezTo>
                  <a:close/>
                  <a:moveTo>
                    <a:pt x="875" y="2115"/>
                  </a:moveTo>
                  <a:cubicBezTo>
                    <a:pt x="905" y="2115"/>
                    <a:pt x="938" y="2117"/>
                    <a:pt x="974" y="2121"/>
                  </a:cubicBezTo>
                  <a:cubicBezTo>
                    <a:pt x="1612" y="2160"/>
                    <a:pt x="2256" y="2171"/>
                    <a:pt x="2900" y="2171"/>
                  </a:cubicBezTo>
                  <a:cubicBezTo>
                    <a:pt x="3760" y="2171"/>
                    <a:pt x="4621" y="2151"/>
                    <a:pt x="5472" y="2151"/>
                  </a:cubicBezTo>
                  <a:cubicBezTo>
                    <a:pt x="6202" y="2151"/>
                    <a:pt x="6931" y="2121"/>
                    <a:pt x="7661" y="2121"/>
                  </a:cubicBezTo>
                  <a:cubicBezTo>
                    <a:pt x="8056" y="2121"/>
                    <a:pt x="8147" y="2182"/>
                    <a:pt x="8177" y="2546"/>
                  </a:cubicBezTo>
                  <a:cubicBezTo>
                    <a:pt x="8208" y="3154"/>
                    <a:pt x="8086" y="3762"/>
                    <a:pt x="8025" y="4370"/>
                  </a:cubicBezTo>
                  <a:cubicBezTo>
                    <a:pt x="8025" y="4522"/>
                    <a:pt x="7873" y="4613"/>
                    <a:pt x="7691" y="4644"/>
                  </a:cubicBezTo>
                  <a:cubicBezTo>
                    <a:pt x="7417" y="4674"/>
                    <a:pt x="7113" y="4704"/>
                    <a:pt x="6840" y="4735"/>
                  </a:cubicBezTo>
                  <a:cubicBezTo>
                    <a:pt x="6718" y="4765"/>
                    <a:pt x="6627" y="4948"/>
                    <a:pt x="6718" y="5039"/>
                  </a:cubicBezTo>
                  <a:cubicBezTo>
                    <a:pt x="6901" y="5221"/>
                    <a:pt x="6901" y="5434"/>
                    <a:pt x="6870" y="5677"/>
                  </a:cubicBezTo>
                  <a:cubicBezTo>
                    <a:pt x="6749" y="6954"/>
                    <a:pt x="6688" y="8230"/>
                    <a:pt x="6658" y="9537"/>
                  </a:cubicBezTo>
                  <a:cubicBezTo>
                    <a:pt x="6627" y="12303"/>
                    <a:pt x="6627" y="15100"/>
                    <a:pt x="6566" y="17866"/>
                  </a:cubicBezTo>
                  <a:cubicBezTo>
                    <a:pt x="6566" y="19081"/>
                    <a:pt x="6536" y="20267"/>
                    <a:pt x="6445" y="21483"/>
                  </a:cubicBezTo>
                  <a:cubicBezTo>
                    <a:pt x="6384" y="22486"/>
                    <a:pt x="6232" y="23458"/>
                    <a:pt x="5867" y="24401"/>
                  </a:cubicBezTo>
                  <a:cubicBezTo>
                    <a:pt x="5715" y="24826"/>
                    <a:pt x="5503" y="25130"/>
                    <a:pt x="5107" y="25373"/>
                  </a:cubicBezTo>
                  <a:cubicBezTo>
                    <a:pt x="4856" y="25514"/>
                    <a:pt x="4588" y="25582"/>
                    <a:pt x="4327" y="25582"/>
                  </a:cubicBezTo>
                  <a:cubicBezTo>
                    <a:pt x="3798" y="25582"/>
                    <a:pt x="3295" y="25305"/>
                    <a:pt x="3010" y="24796"/>
                  </a:cubicBezTo>
                  <a:cubicBezTo>
                    <a:pt x="2888" y="24583"/>
                    <a:pt x="2767" y="24340"/>
                    <a:pt x="2706" y="24066"/>
                  </a:cubicBezTo>
                  <a:cubicBezTo>
                    <a:pt x="2433" y="23185"/>
                    <a:pt x="2250" y="22303"/>
                    <a:pt x="2220" y="21361"/>
                  </a:cubicBezTo>
                  <a:cubicBezTo>
                    <a:pt x="2159" y="18869"/>
                    <a:pt x="2037" y="16346"/>
                    <a:pt x="2098" y="13823"/>
                  </a:cubicBezTo>
                  <a:cubicBezTo>
                    <a:pt x="2068" y="11331"/>
                    <a:pt x="2068" y="8838"/>
                    <a:pt x="1885" y="6346"/>
                  </a:cubicBezTo>
                  <a:cubicBezTo>
                    <a:pt x="1885" y="6103"/>
                    <a:pt x="1855" y="5890"/>
                    <a:pt x="1825" y="5647"/>
                  </a:cubicBezTo>
                  <a:cubicBezTo>
                    <a:pt x="1794" y="5434"/>
                    <a:pt x="1794" y="5251"/>
                    <a:pt x="1977" y="5069"/>
                  </a:cubicBezTo>
                  <a:cubicBezTo>
                    <a:pt x="2098" y="4948"/>
                    <a:pt x="2007" y="4765"/>
                    <a:pt x="1825" y="4735"/>
                  </a:cubicBezTo>
                  <a:cubicBezTo>
                    <a:pt x="1551" y="4674"/>
                    <a:pt x="1247" y="4674"/>
                    <a:pt x="974" y="4644"/>
                  </a:cubicBezTo>
                  <a:cubicBezTo>
                    <a:pt x="791" y="4613"/>
                    <a:pt x="670" y="4492"/>
                    <a:pt x="670" y="4340"/>
                  </a:cubicBezTo>
                  <a:cubicBezTo>
                    <a:pt x="639" y="3732"/>
                    <a:pt x="487" y="3124"/>
                    <a:pt x="548" y="2516"/>
                  </a:cubicBezTo>
                  <a:cubicBezTo>
                    <a:pt x="575" y="2221"/>
                    <a:pt x="649" y="2115"/>
                    <a:pt x="875" y="2115"/>
                  </a:cubicBezTo>
                  <a:close/>
                  <a:moveTo>
                    <a:pt x="4363" y="1"/>
                  </a:moveTo>
                  <a:cubicBezTo>
                    <a:pt x="3679" y="1"/>
                    <a:pt x="2995" y="39"/>
                    <a:pt x="2311" y="115"/>
                  </a:cubicBezTo>
                  <a:cubicBezTo>
                    <a:pt x="1916" y="145"/>
                    <a:pt x="1764" y="297"/>
                    <a:pt x="1794" y="723"/>
                  </a:cubicBezTo>
                  <a:cubicBezTo>
                    <a:pt x="1825" y="996"/>
                    <a:pt x="2007" y="1330"/>
                    <a:pt x="1855" y="1574"/>
                  </a:cubicBezTo>
                  <a:cubicBezTo>
                    <a:pt x="1777" y="1674"/>
                    <a:pt x="1678" y="1705"/>
                    <a:pt x="1568" y="1705"/>
                  </a:cubicBezTo>
                  <a:cubicBezTo>
                    <a:pt x="1400" y="1705"/>
                    <a:pt x="1207" y="1632"/>
                    <a:pt x="1030" y="1632"/>
                  </a:cubicBezTo>
                  <a:cubicBezTo>
                    <a:pt x="1011" y="1632"/>
                    <a:pt x="992" y="1633"/>
                    <a:pt x="974" y="1634"/>
                  </a:cubicBezTo>
                  <a:lnTo>
                    <a:pt x="882" y="1634"/>
                  </a:lnTo>
                  <a:cubicBezTo>
                    <a:pt x="335" y="1634"/>
                    <a:pt x="183" y="1786"/>
                    <a:pt x="92" y="2303"/>
                  </a:cubicBezTo>
                  <a:cubicBezTo>
                    <a:pt x="1" y="3033"/>
                    <a:pt x="153" y="3793"/>
                    <a:pt x="214" y="4522"/>
                  </a:cubicBezTo>
                  <a:cubicBezTo>
                    <a:pt x="244" y="4796"/>
                    <a:pt x="426" y="5039"/>
                    <a:pt x="730" y="5039"/>
                  </a:cubicBezTo>
                  <a:cubicBezTo>
                    <a:pt x="1278" y="5069"/>
                    <a:pt x="1399" y="5434"/>
                    <a:pt x="1399" y="5890"/>
                  </a:cubicBezTo>
                  <a:cubicBezTo>
                    <a:pt x="1369" y="6133"/>
                    <a:pt x="1429" y="6346"/>
                    <a:pt x="1429" y="6589"/>
                  </a:cubicBezTo>
                  <a:cubicBezTo>
                    <a:pt x="1612" y="9021"/>
                    <a:pt x="1612" y="11483"/>
                    <a:pt x="1581" y="13914"/>
                  </a:cubicBezTo>
                  <a:cubicBezTo>
                    <a:pt x="1612" y="15708"/>
                    <a:pt x="1642" y="17471"/>
                    <a:pt x="1703" y="19264"/>
                  </a:cubicBezTo>
                  <a:cubicBezTo>
                    <a:pt x="1733" y="20388"/>
                    <a:pt x="1703" y="21513"/>
                    <a:pt x="1916" y="22638"/>
                  </a:cubicBezTo>
                  <a:cubicBezTo>
                    <a:pt x="2068" y="23428"/>
                    <a:pt x="2189" y="24188"/>
                    <a:pt x="2524" y="24917"/>
                  </a:cubicBezTo>
                  <a:cubicBezTo>
                    <a:pt x="2917" y="25645"/>
                    <a:pt x="3591" y="26042"/>
                    <a:pt x="4305" y="26042"/>
                  </a:cubicBezTo>
                  <a:cubicBezTo>
                    <a:pt x="4695" y="26042"/>
                    <a:pt x="5097" y="25924"/>
                    <a:pt x="5472" y="25677"/>
                  </a:cubicBezTo>
                  <a:cubicBezTo>
                    <a:pt x="5776" y="25495"/>
                    <a:pt x="6019" y="25252"/>
                    <a:pt x="6141" y="24948"/>
                  </a:cubicBezTo>
                  <a:cubicBezTo>
                    <a:pt x="6293" y="24583"/>
                    <a:pt x="6445" y="24218"/>
                    <a:pt x="6536" y="23823"/>
                  </a:cubicBezTo>
                  <a:cubicBezTo>
                    <a:pt x="6779" y="22911"/>
                    <a:pt x="6931" y="21969"/>
                    <a:pt x="6961" y="21027"/>
                  </a:cubicBezTo>
                  <a:cubicBezTo>
                    <a:pt x="7022" y="18382"/>
                    <a:pt x="7083" y="15738"/>
                    <a:pt x="7083" y="13094"/>
                  </a:cubicBezTo>
                  <a:cubicBezTo>
                    <a:pt x="7083" y="10935"/>
                    <a:pt x="7113" y="8777"/>
                    <a:pt x="7265" y="6619"/>
                  </a:cubicBezTo>
                  <a:cubicBezTo>
                    <a:pt x="7265" y="6285"/>
                    <a:pt x="7326" y="5951"/>
                    <a:pt x="7357" y="5616"/>
                  </a:cubicBezTo>
                  <a:cubicBezTo>
                    <a:pt x="7357" y="5312"/>
                    <a:pt x="7448" y="5130"/>
                    <a:pt x="7813" y="5100"/>
                  </a:cubicBezTo>
                  <a:cubicBezTo>
                    <a:pt x="8269" y="5069"/>
                    <a:pt x="8481" y="4765"/>
                    <a:pt x="8512" y="4309"/>
                  </a:cubicBezTo>
                  <a:cubicBezTo>
                    <a:pt x="8542" y="3944"/>
                    <a:pt x="8603" y="3580"/>
                    <a:pt x="8603" y="3215"/>
                  </a:cubicBezTo>
                  <a:cubicBezTo>
                    <a:pt x="8603" y="2881"/>
                    <a:pt x="8603" y="2516"/>
                    <a:pt x="8572" y="2182"/>
                  </a:cubicBezTo>
                  <a:cubicBezTo>
                    <a:pt x="8512" y="1786"/>
                    <a:pt x="8329" y="1665"/>
                    <a:pt x="7934" y="1665"/>
                  </a:cubicBezTo>
                  <a:cubicBezTo>
                    <a:pt x="7833" y="1655"/>
                    <a:pt x="7735" y="1651"/>
                    <a:pt x="7638" y="1651"/>
                  </a:cubicBezTo>
                  <a:cubicBezTo>
                    <a:pt x="7444" y="1651"/>
                    <a:pt x="7255" y="1665"/>
                    <a:pt x="7053" y="1665"/>
                  </a:cubicBezTo>
                  <a:cubicBezTo>
                    <a:pt x="6840" y="1665"/>
                    <a:pt x="6779" y="1604"/>
                    <a:pt x="6810" y="1391"/>
                  </a:cubicBezTo>
                  <a:cubicBezTo>
                    <a:pt x="6840" y="1148"/>
                    <a:pt x="6870" y="905"/>
                    <a:pt x="6901" y="662"/>
                  </a:cubicBezTo>
                  <a:cubicBezTo>
                    <a:pt x="6931" y="297"/>
                    <a:pt x="6779" y="145"/>
                    <a:pt x="6414" y="115"/>
                  </a:cubicBezTo>
                  <a:cubicBezTo>
                    <a:pt x="5730" y="39"/>
                    <a:pt x="5047" y="1"/>
                    <a:pt x="4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61;p79">
              <a:extLst>
                <a:ext uri="{FF2B5EF4-FFF2-40B4-BE49-F238E27FC236}">
                  <a16:creationId xmlns:a16="http://schemas.microsoft.com/office/drawing/2014/main" id="{A8A745B6-FB09-A658-B766-38D941CACD44}"/>
                </a:ext>
              </a:extLst>
            </p:cNvPr>
            <p:cNvSpPr/>
            <p:nvPr/>
          </p:nvSpPr>
          <p:spPr>
            <a:xfrm>
              <a:off x="4281643" y="2308623"/>
              <a:ext cx="86685" cy="400556"/>
            </a:xfrm>
            <a:custGeom>
              <a:avLst/>
              <a:gdLst/>
              <a:ahLst/>
              <a:cxnLst/>
              <a:rect l="l" t="t" r="r" b="b"/>
              <a:pathLst>
                <a:path w="4317" h="19948" extrusionOk="0">
                  <a:moveTo>
                    <a:pt x="2158" y="5951"/>
                  </a:moveTo>
                  <a:cubicBezTo>
                    <a:pt x="2523" y="5951"/>
                    <a:pt x="2888" y="5974"/>
                    <a:pt x="3253" y="6019"/>
                  </a:cubicBezTo>
                  <a:cubicBezTo>
                    <a:pt x="3557" y="6019"/>
                    <a:pt x="3617" y="6110"/>
                    <a:pt x="3617" y="6384"/>
                  </a:cubicBezTo>
                  <a:cubicBezTo>
                    <a:pt x="3617" y="7630"/>
                    <a:pt x="3648" y="8876"/>
                    <a:pt x="3587" y="10092"/>
                  </a:cubicBezTo>
                  <a:cubicBezTo>
                    <a:pt x="3526" y="11308"/>
                    <a:pt x="3465" y="12524"/>
                    <a:pt x="3526" y="13709"/>
                  </a:cubicBezTo>
                  <a:cubicBezTo>
                    <a:pt x="3587" y="14834"/>
                    <a:pt x="3435" y="15898"/>
                    <a:pt x="3283" y="16992"/>
                  </a:cubicBezTo>
                  <a:cubicBezTo>
                    <a:pt x="3192" y="17478"/>
                    <a:pt x="3101" y="17934"/>
                    <a:pt x="3010" y="18390"/>
                  </a:cubicBezTo>
                  <a:cubicBezTo>
                    <a:pt x="2949" y="18633"/>
                    <a:pt x="2888" y="18846"/>
                    <a:pt x="2766" y="19059"/>
                  </a:cubicBezTo>
                  <a:cubicBezTo>
                    <a:pt x="2630" y="19287"/>
                    <a:pt x="2394" y="19401"/>
                    <a:pt x="2155" y="19401"/>
                  </a:cubicBezTo>
                  <a:cubicBezTo>
                    <a:pt x="1915" y="19401"/>
                    <a:pt x="1672" y="19287"/>
                    <a:pt x="1520" y="19059"/>
                  </a:cubicBezTo>
                  <a:cubicBezTo>
                    <a:pt x="1429" y="18877"/>
                    <a:pt x="1338" y="18664"/>
                    <a:pt x="1307" y="18481"/>
                  </a:cubicBezTo>
                  <a:cubicBezTo>
                    <a:pt x="1125" y="17478"/>
                    <a:pt x="973" y="16506"/>
                    <a:pt x="821" y="15533"/>
                  </a:cubicBezTo>
                  <a:cubicBezTo>
                    <a:pt x="699" y="14621"/>
                    <a:pt x="791" y="13740"/>
                    <a:pt x="791" y="12980"/>
                  </a:cubicBezTo>
                  <a:cubicBezTo>
                    <a:pt x="791" y="11855"/>
                    <a:pt x="760" y="10852"/>
                    <a:pt x="699" y="9849"/>
                  </a:cubicBezTo>
                  <a:cubicBezTo>
                    <a:pt x="639" y="8724"/>
                    <a:pt x="669" y="7539"/>
                    <a:pt x="669" y="6384"/>
                  </a:cubicBezTo>
                  <a:cubicBezTo>
                    <a:pt x="699" y="6080"/>
                    <a:pt x="760" y="6019"/>
                    <a:pt x="1064" y="6019"/>
                  </a:cubicBezTo>
                  <a:cubicBezTo>
                    <a:pt x="1429" y="5974"/>
                    <a:pt x="1794" y="5951"/>
                    <a:pt x="2158" y="5951"/>
                  </a:cubicBezTo>
                  <a:close/>
                  <a:moveTo>
                    <a:pt x="122" y="1"/>
                  </a:moveTo>
                  <a:cubicBezTo>
                    <a:pt x="61" y="1"/>
                    <a:pt x="31" y="31"/>
                    <a:pt x="31" y="92"/>
                  </a:cubicBezTo>
                  <a:cubicBezTo>
                    <a:pt x="0" y="244"/>
                    <a:pt x="0" y="396"/>
                    <a:pt x="0"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7" y="16840"/>
                    <a:pt x="851" y="18512"/>
                  </a:cubicBezTo>
                  <a:cubicBezTo>
                    <a:pt x="912" y="18937"/>
                    <a:pt x="1095" y="19302"/>
                    <a:pt x="1399" y="19606"/>
                  </a:cubicBezTo>
                  <a:cubicBezTo>
                    <a:pt x="1642" y="19834"/>
                    <a:pt x="1908" y="19948"/>
                    <a:pt x="2170" y="19948"/>
                  </a:cubicBezTo>
                  <a:cubicBezTo>
                    <a:pt x="2432" y="19948"/>
                    <a:pt x="2690" y="19834"/>
                    <a:pt x="2918" y="19606"/>
                  </a:cubicBezTo>
                  <a:cubicBezTo>
                    <a:pt x="3192" y="19332"/>
                    <a:pt x="3344" y="18998"/>
                    <a:pt x="3405" y="18633"/>
                  </a:cubicBezTo>
                  <a:cubicBezTo>
                    <a:pt x="3709" y="17022"/>
                    <a:pt x="4073" y="15411"/>
                    <a:pt x="3982" y="13740"/>
                  </a:cubicBezTo>
                  <a:cubicBezTo>
                    <a:pt x="3952" y="13071"/>
                    <a:pt x="3921" y="12402"/>
                    <a:pt x="3982" y="11764"/>
                  </a:cubicBezTo>
                  <a:cubicBezTo>
                    <a:pt x="4134" y="9545"/>
                    <a:pt x="4073" y="7357"/>
                    <a:pt x="4104" y="5168"/>
                  </a:cubicBezTo>
                  <a:cubicBezTo>
                    <a:pt x="4104" y="5077"/>
                    <a:pt x="4104" y="4986"/>
                    <a:pt x="4104" y="4925"/>
                  </a:cubicBezTo>
                  <a:cubicBezTo>
                    <a:pt x="4134" y="4378"/>
                    <a:pt x="4104" y="3831"/>
                    <a:pt x="4165" y="3284"/>
                  </a:cubicBezTo>
                  <a:cubicBezTo>
                    <a:pt x="4286" y="2281"/>
                    <a:pt x="4225"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69" y="2402"/>
                    <a:pt x="3709" y="3831"/>
                    <a:pt x="3617" y="5229"/>
                  </a:cubicBezTo>
                  <a:cubicBezTo>
                    <a:pt x="3617" y="5290"/>
                    <a:pt x="3587" y="5381"/>
                    <a:pt x="3587" y="5442"/>
                  </a:cubicBezTo>
                  <a:cubicBezTo>
                    <a:pt x="3049" y="5442"/>
                    <a:pt x="2510" y="5462"/>
                    <a:pt x="1955" y="5462"/>
                  </a:cubicBezTo>
                  <a:cubicBezTo>
                    <a:pt x="1538" y="5462"/>
                    <a:pt x="1112" y="5450"/>
                    <a:pt x="669" y="5411"/>
                  </a:cubicBezTo>
                  <a:cubicBezTo>
                    <a:pt x="608" y="4013"/>
                    <a:pt x="547"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62;p79">
              <a:extLst>
                <a:ext uri="{FF2B5EF4-FFF2-40B4-BE49-F238E27FC236}">
                  <a16:creationId xmlns:a16="http://schemas.microsoft.com/office/drawing/2014/main" id="{4B23DD2C-9134-380B-AB2A-99BEE25D084C}"/>
                </a:ext>
              </a:extLst>
            </p:cNvPr>
            <p:cNvSpPr/>
            <p:nvPr/>
          </p:nvSpPr>
          <p:spPr>
            <a:xfrm>
              <a:off x="4290177" y="2301374"/>
              <a:ext cx="68392" cy="36264"/>
            </a:xfrm>
            <a:custGeom>
              <a:avLst/>
              <a:gdLst/>
              <a:ahLst/>
              <a:cxnLst/>
              <a:rect l="l" t="t" r="r" b="b"/>
              <a:pathLst>
                <a:path w="3406" h="1806" extrusionOk="0">
                  <a:moveTo>
                    <a:pt x="2311" y="514"/>
                  </a:moveTo>
                  <a:cubicBezTo>
                    <a:pt x="2737" y="514"/>
                    <a:pt x="2889" y="757"/>
                    <a:pt x="2706" y="1152"/>
                  </a:cubicBezTo>
                  <a:cubicBezTo>
                    <a:pt x="2706" y="1213"/>
                    <a:pt x="2615" y="1274"/>
                    <a:pt x="2554" y="1274"/>
                  </a:cubicBezTo>
                  <a:cubicBezTo>
                    <a:pt x="2307" y="1315"/>
                    <a:pt x="2060" y="1331"/>
                    <a:pt x="1813" y="1331"/>
                  </a:cubicBezTo>
                  <a:cubicBezTo>
                    <a:pt x="1513" y="1331"/>
                    <a:pt x="1213" y="1307"/>
                    <a:pt x="913" y="1274"/>
                  </a:cubicBezTo>
                  <a:cubicBezTo>
                    <a:pt x="822" y="1274"/>
                    <a:pt x="730" y="1213"/>
                    <a:pt x="730" y="1091"/>
                  </a:cubicBezTo>
                  <a:cubicBezTo>
                    <a:pt x="700" y="970"/>
                    <a:pt x="700" y="848"/>
                    <a:pt x="700" y="696"/>
                  </a:cubicBezTo>
                  <a:cubicBezTo>
                    <a:pt x="700" y="575"/>
                    <a:pt x="791" y="514"/>
                    <a:pt x="913" y="514"/>
                  </a:cubicBezTo>
                  <a:close/>
                  <a:moveTo>
                    <a:pt x="407" y="0"/>
                  </a:moveTo>
                  <a:cubicBezTo>
                    <a:pt x="328" y="0"/>
                    <a:pt x="252" y="19"/>
                    <a:pt x="183" y="88"/>
                  </a:cubicBezTo>
                  <a:cubicBezTo>
                    <a:pt x="1" y="240"/>
                    <a:pt x="214" y="423"/>
                    <a:pt x="214" y="575"/>
                  </a:cubicBezTo>
                  <a:cubicBezTo>
                    <a:pt x="214" y="787"/>
                    <a:pt x="244" y="1000"/>
                    <a:pt x="244" y="1213"/>
                  </a:cubicBezTo>
                  <a:cubicBezTo>
                    <a:pt x="305" y="1578"/>
                    <a:pt x="426" y="1730"/>
                    <a:pt x="791" y="1760"/>
                  </a:cubicBezTo>
                  <a:cubicBezTo>
                    <a:pt x="1110" y="1791"/>
                    <a:pt x="1422" y="1806"/>
                    <a:pt x="1733" y="1806"/>
                  </a:cubicBezTo>
                  <a:cubicBezTo>
                    <a:pt x="2045" y="1806"/>
                    <a:pt x="2357" y="1791"/>
                    <a:pt x="2676" y="1760"/>
                  </a:cubicBezTo>
                  <a:cubicBezTo>
                    <a:pt x="3040" y="1730"/>
                    <a:pt x="3162" y="1578"/>
                    <a:pt x="3192" y="1213"/>
                  </a:cubicBezTo>
                  <a:cubicBezTo>
                    <a:pt x="3253" y="909"/>
                    <a:pt x="3192" y="575"/>
                    <a:pt x="3344" y="271"/>
                  </a:cubicBezTo>
                  <a:cubicBezTo>
                    <a:pt x="3405" y="149"/>
                    <a:pt x="3284" y="28"/>
                    <a:pt x="3132" y="28"/>
                  </a:cubicBezTo>
                  <a:lnTo>
                    <a:pt x="700" y="28"/>
                  </a:lnTo>
                  <a:cubicBezTo>
                    <a:pt x="601" y="28"/>
                    <a:pt x="501" y="0"/>
                    <a:pt x="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63;p79">
              <a:extLst>
                <a:ext uri="{FF2B5EF4-FFF2-40B4-BE49-F238E27FC236}">
                  <a16:creationId xmlns:a16="http://schemas.microsoft.com/office/drawing/2014/main" id="{5AC385D4-5512-C169-6CAE-57498050E864}"/>
                </a:ext>
              </a:extLst>
            </p:cNvPr>
            <p:cNvSpPr/>
            <p:nvPr/>
          </p:nvSpPr>
          <p:spPr>
            <a:xfrm>
              <a:off x="4284695"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8"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64;p79">
              <a:extLst>
                <a:ext uri="{FF2B5EF4-FFF2-40B4-BE49-F238E27FC236}">
                  <a16:creationId xmlns:a16="http://schemas.microsoft.com/office/drawing/2014/main" id="{F114689F-6361-51D1-1B63-B756D2B4D99B}"/>
                </a:ext>
              </a:extLst>
            </p:cNvPr>
            <p:cNvSpPr/>
            <p:nvPr/>
          </p:nvSpPr>
          <p:spPr>
            <a:xfrm>
              <a:off x="4354273" y="2271274"/>
              <a:ext cx="11004" cy="26024"/>
            </a:xfrm>
            <a:custGeom>
              <a:avLst/>
              <a:gdLst/>
              <a:ahLst/>
              <a:cxnLst/>
              <a:rect l="l" t="t" r="r" b="b"/>
              <a:pathLst>
                <a:path w="548" h="1296" extrusionOk="0">
                  <a:moveTo>
                    <a:pt x="320" y="1"/>
                  </a:moveTo>
                  <a:cubicBezTo>
                    <a:pt x="228" y="1"/>
                    <a:pt x="179" y="80"/>
                    <a:pt x="152" y="159"/>
                  </a:cubicBezTo>
                  <a:cubicBezTo>
                    <a:pt x="31" y="493"/>
                    <a:pt x="0" y="827"/>
                    <a:pt x="61" y="1162"/>
                  </a:cubicBezTo>
                  <a:cubicBezTo>
                    <a:pt x="61" y="1223"/>
                    <a:pt x="122" y="1253"/>
                    <a:pt x="152"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65;p79">
              <a:extLst>
                <a:ext uri="{FF2B5EF4-FFF2-40B4-BE49-F238E27FC236}">
                  <a16:creationId xmlns:a16="http://schemas.microsoft.com/office/drawing/2014/main" id="{1EE6F3AC-1CBE-1016-9368-E6C659BAA674}"/>
                </a:ext>
              </a:extLst>
            </p:cNvPr>
            <p:cNvSpPr/>
            <p:nvPr/>
          </p:nvSpPr>
          <p:spPr>
            <a:xfrm>
              <a:off x="4284695" y="2217640"/>
              <a:ext cx="66545" cy="112368"/>
            </a:xfrm>
            <a:custGeom>
              <a:avLst/>
              <a:gdLst/>
              <a:ahLst/>
              <a:cxnLst/>
              <a:rect l="l" t="t" r="r" b="b"/>
              <a:pathLst>
                <a:path w="3314" h="5596" extrusionOk="0">
                  <a:moveTo>
                    <a:pt x="1928" y="0"/>
                  </a:moveTo>
                  <a:cubicBezTo>
                    <a:pt x="1693" y="0"/>
                    <a:pt x="1460" y="26"/>
                    <a:pt x="1216" y="64"/>
                  </a:cubicBezTo>
                  <a:cubicBezTo>
                    <a:pt x="851"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2" y="5170"/>
                  </a:cubicBezTo>
                  <a:cubicBezTo>
                    <a:pt x="2766" y="4897"/>
                    <a:pt x="2827" y="4471"/>
                    <a:pt x="2888" y="4046"/>
                  </a:cubicBezTo>
                  <a:cubicBezTo>
                    <a:pt x="3010" y="3225"/>
                    <a:pt x="3131" y="2374"/>
                    <a:pt x="3253" y="1553"/>
                  </a:cubicBezTo>
                  <a:cubicBezTo>
                    <a:pt x="3283" y="1280"/>
                    <a:pt x="3313"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66;p79">
              <a:extLst>
                <a:ext uri="{FF2B5EF4-FFF2-40B4-BE49-F238E27FC236}">
                  <a16:creationId xmlns:a16="http://schemas.microsoft.com/office/drawing/2014/main" id="{A8947BD5-7565-A59B-BFA9-7E235510D85D}"/>
                </a:ext>
              </a:extLst>
            </p:cNvPr>
            <p:cNvSpPr/>
            <p:nvPr/>
          </p:nvSpPr>
          <p:spPr>
            <a:xfrm>
              <a:off x="3585847" y="2314426"/>
              <a:ext cx="867918" cy="49758"/>
            </a:xfrm>
            <a:custGeom>
              <a:avLst/>
              <a:gdLst/>
              <a:ahLst/>
              <a:cxnLst/>
              <a:rect l="l" t="t" r="r" b="b"/>
              <a:pathLst>
                <a:path w="43223" h="2478" extrusionOk="0">
                  <a:moveTo>
                    <a:pt x="41973" y="1"/>
                  </a:moveTo>
                  <a:cubicBezTo>
                    <a:pt x="41924" y="1"/>
                    <a:pt x="41870" y="16"/>
                    <a:pt x="41825" y="46"/>
                  </a:cubicBezTo>
                  <a:cubicBezTo>
                    <a:pt x="41764" y="137"/>
                    <a:pt x="41764" y="259"/>
                    <a:pt x="41825" y="320"/>
                  </a:cubicBezTo>
                  <a:lnTo>
                    <a:pt x="42554" y="1080"/>
                  </a:lnTo>
                  <a:lnTo>
                    <a:pt x="16444" y="1840"/>
                  </a:lnTo>
                  <a:cubicBezTo>
                    <a:pt x="13642" y="1922"/>
                    <a:pt x="10777" y="2004"/>
                    <a:pt x="7908" y="2004"/>
                  </a:cubicBezTo>
                  <a:cubicBezTo>
                    <a:pt x="5486" y="2004"/>
                    <a:pt x="3062" y="1946"/>
                    <a:pt x="669" y="1779"/>
                  </a:cubicBezTo>
                  <a:cubicBezTo>
                    <a:pt x="608" y="1779"/>
                    <a:pt x="517" y="1809"/>
                    <a:pt x="487" y="1870"/>
                  </a:cubicBezTo>
                  <a:cubicBezTo>
                    <a:pt x="487" y="1840"/>
                    <a:pt x="487" y="1779"/>
                    <a:pt x="456" y="1688"/>
                  </a:cubicBezTo>
                  <a:cubicBezTo>
                    <a:pt x="426" y="1262"/>
                    <a:pt x="851" y="867"/>
                    <a:pt x="1307" y="776"/>
                  </a:cubicBezTo>
                  <a:cubicBezTo>
                    <a:pt x="1456" y="744"/>
                    <a:pt x="1600" y="731"/>
                    <a:pt x="1745" y="731"/>
                  </a:cubicBezTo>
                  <a:cubicBezTo>
                    <a:pt x="2016" y="731"/>
                    <a:pt x="2287" y="777"/>
                    <a:pt x="2584" y="837"/>
                  </a:cubicBezTo>
                  <a:cubicBezTo>
                    <a:pt x="2675" y="837"/>
                    <a:pt x="2797" y="867"/>
                    <a:pt x="2918" y="897"/>
                  </a:cubicBezTo>
                  <a:cubicBezTo>
                    <a:pt x="3101" y="919"/>
                    <a:pt x="3273" y="931"/>
                    <a:pt x="3435" y="931"/>
                  </a:cubicBezTo>
                  <a:cubicBezTo>
                    <a:pt x="3945" y="931"/>
                    <a:pt x="4351" y="817"/>
                    <a:pt x="4651" y="563"/>
                  </a:cubicBezTo>
                  <a:cubicBezTo>
                    <a:pt x="4742" y="502"/>
                    <a:pt x="4742" y="381"/>
                    <a:pt x="4681" y="320"/>
                  </a:cubicBezTo>
                  <a:cubicBezTo>
                    <a:pt x="4646" y="267"/>
                    <a:pt x="4590" y="234"/>
                    <a:pt x="4532" y="234"/>
                  </a:cubicBezTo>
                  <a:cubicBezTo>
                    <a:pt x="4489" y="234"/>
                    <a:pt x="4446" y="251"/>
                    <a:pt x="4408" y="289"/>
                  </a:cubicBezTo>
                  <a:cubicBezTo>
                    <a:pt x="4192" y="462"/>
                    <a:pt x="3885" y="542"/>
                    <a:pt x="3487" y="542"/>
                  </a:cubicBezTo>
                  <a:cubicBezTo>
                    <a:pt x="3323" y="542"/>
                    <a:pt x="3144" y="529"/>
                    <a:pt x="2949" y="502"/>
                  </a:cubicBezTo>
                  <a:cubicBezTo>
                    <a:pt x="2857" y="502"/>
                    <a:pt x="2736" y="472"/>
                    <a:pt x="2645" y="472"/>
                  </a:cubicBezTo>
                  <a:cubicBezTo>
                    <a:pt x="2348" y="412"/>
                    <a:pt x="2038" y="366"/>
                    <a:pt x="1732" y="366"/>
                  </a:cubicBezTo>
                  <a:cubicBezTo>
                    <a:pt x="1568" y="366"/>
                    <a:pt x="1405" y="379"/>
                    <a:pt x="1246" y="411"/>
                  </a:cubicBezTo>
                  <a:cubicBezTo>
                    <a:pt x="639" y="533"/>
                    <a:pt x="0" y="1080"/>
                    <a:pt x="91" y="1748"/>
                  </a:cubicBezTo>
                  <a:cubicBezTo>
                    <a:pt x="152" y="2204"/>
                    <a:pt x="213" y="2448"/>
                    <a:pt x="426" y="2478"/>
                  </a:cubicBezTo>
                  <a:lnTo>
                    <a:pt x="456" y="2478"/>
                  </a:lnTo>
                  <a:cubicBezTo>
                    <a:pt x="608" y="2478"/>
                    <a:pt x="699" y="2326"/>
                    <a:pt x="760" y="2174"/>
                  </a:cubicBezTo>
                  <a:cubicBezTo>
                    <a:pt x="3066" y="2321"/>
                    <a:pt x="5389" y="2374"/>
                    <a:pt x="7706" y="2374"/>
                  </a:cubicBezTo>
                  <a:cubicBezTo>
                    <a:pt x="10644" y="2374"/>
                    <a:pt x="13573" y="2289"/>
                    <a:pt x="16444" y="2204"/>
                  </a:cubicBezTo>
                  <a:lnTo>
                    <a:pt x="43010" y="1444"/>
                  </a:lnTo>
                  <a:cubicBezTo>
                    <a:pt x="43101" y="1444"/>
                    <a:pt x="43162" y="1414"/>
                    <a:pt x="43193" y="1323"/>
                  </a:cubicBezTo>
                  <a:cubicBezTo>
                    <a:pt x="43223" y="1262"/>
                    <a:pt x="43193" y="1171"/>
                    <a:pt x="43132" y="1141"/>
                  </a:cubicBezTo>
                  <a:lnTo>
                    <a:pt x="42098" y="46"/>
                  </a:lnTo>
                  <a:cubicBezTo>
                    <a:pt x="42068" y="16"/>
                    <a:pt x="42022" y="1"/>
                    <a:pt x="41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67;p79">
              <a:extLst>
                <a:ext uri="{FF2B5EF4-FFF2-40B4-BE49-F238E27FC236}">
                  <a16:creationId xmlns:a16="http://schemas.microsoft.com/office/drawing/2014/main" id="{60C12CFB-ED98-1F4A-96B6-242C60CD79BF}"/>
                </a:ext>
              </a:extLst>
            </p:cNvPr>
            <p:cNvSpPr/>
            <p:nvPr/>
          </p:nvSpPr>
          <p:spPr>
            <a:xfrm>
              <a:off x="3572413" y="2300591"/>
              <a:ext cx="892958" cy="80079"/>
            </a:xfrm>
            <a:custGeom>
              <a:avLst/>
              <a:gdLst/>
              <a:ahLst/>
              <a:cxnLst/>
              <a:rect l="l" t="t" r="r" b="b"/>
              <a:pathLst>
                <a:path w="44470" h="3988" extrusionOk="0">
                  <a:moveTo>
                    <a:pt x="42804" y="1"/>
                  </a:moveTo>
                  <a:cubicBezTo>
                    <a:pt x="41956" y="1"/>
                    <a:pt x="41237" y="494"/>
                    <a:pt x="40518" y="1070"/>
                  </a:cubicBezTo>
                  <a:cubicBezTo>
                    <a:pt x="40427" y="1130"/>
                    <a:pt x="40427" y="1252"/>
                    <a:pt x="40488" y="1343"/>
                  </a:cubicBezTo>
                  <a:cubicBezTo>
                    <a:pt x="40525" y="1381"/>
                    <a:pt x="40586" y="1407"/>
                    <a:pt x="40648" y="1407"/>
                  </a:cubicBezTo>
                  <a:cubicBezTo>
                    <a:pt x="40687" y="1407"/>
                    <a:pt x="40726" y="1397"/>
                    <a:pt x="40761" y="1374"/>
                  </a:cubicBezTo>
                  <a:cubicBezTo>
                    <a:pt x="41439" y="843"/>
                    <a:pt x="42118" y="369"/>
                    <a:pt x="42852" y="369"/>
                  </a:cubicBezTo>
                  <a:cubicBezTo>
                    <a:pt x="42874" y="369"/>
                    <a:pt x="42897" y="370"/>
                    <a:pt x="42919" y="371"/>
                  </a:cubicBezTo>
                  <a:cubicBezTo>
                    <a:pt x="43345" y="401"/>
                    <a:pt x="43770" y="735"/>
                    <a:pt x="43953" y="1130"/>
                  </a:cubicBezTo>
                  <a:cubicBezTo>
                    <a:pt x="44014" y="1282"/>
                    <a:pt x="44105" y="1586"/>
                    <a:pt x="43892" y="1860"/>
                  </a:cubicBezTo>
                  <a:cubicBezTo>
                    <a:pt x="43618" y="2194"/>
                    <a:pt x="43102" y="2255"/>
                    <a:pt x="42615" y="2255"/>
                  </a:cubicBezTo>
                  <a:lnTo>
                    <a:pt x="4165" y="3562"/>
                  </a:lnTo>
                  <a:cubicBezTo>
                    <a:pt x="3863" y="3578"/>
                    <a:pt x="3539" y="3591"/>
                    <a:pt x="3206" y="3591"/>
                  </a:cubicBezTo>
                  <a:cubicBezTo>
                    <a:pt x="2231" y="3591"/>
                    <a:pt x="1173" y="3475"/>
                    <a:pt x="335" y="2954"/>
                  </a:cubicBezTo>
                  <a:cubicBezTo>
                    <a:pt x="302" y="2943"/>
                    <a:pt x="264" y="2936"/>
                    <a:pt x="227" y="2936"/>
                  </a:cubicBezTo>
                  <a:cubicBezTo>
                    <a:pt x="163" y="2936"/>
                    <a:pt x="100" y="2957"/>
                    <a:pt x="61" y="3015"/>
                  </a:cubicBezTo>
                  <a:cubicBezTo>
                    <a:pt x="1" y="3106"/>
                    <a:pt x="31" y="3228"/>
                    <a:pt x="122" y="3288"/>
                  </a:cubicBezTo>
                  <a:cubicBezTo>
                    <a:pt x="1064" y="3866"/>
                    <a:pt x="2189" y="3988"/>
                    <a:pt x="3223" y="3988"/>
                  </a:cubicBezTo>
                  <a:cubicBezTo>
                    <a:pt x="3557" y="3988"/>
                    <a:pt x="3891" y="3957"/>
                    <a:pt x="4165" y="3957"/>
                  </a:cubicBezTo>
                  <a:lnTo>
                    <a:pt x="42615" y="2650"/>
                  </a:lnTo>
                  <a:cubicBezTo>
                    <a:pt x="43193" y="2620"/>
                    <a:pt x="43831" y="2559"/>
                    <a:pt x="44196" y="2103"/>
                  </a:cubicBezTo>
                  <a:cubicBezTo>
                    <a:pt x="44439" y="1799"/>
                    <a:pt x="44469" y="1374"/>
                    <a:pt x="44287" y="978"/>
                  </a:cubicBezTo>
                  <a:cubicBezTo>
                    <a:pt x="44044" y="431"/>
                    <a:pt x="43497" y="36"/>
                    <a:pt x="42950" y="6"/>
                  </a:cubicBezTo>
                  <a:cubicBezTo>
                    <a:pt x="42901" y="2"/>
                    <a:pt x="42852" y="1"/>
                    <a:pt x="42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68;p79">
              <a:extLst>
                <a:ext uri="{FF2B5EF4-FFF2-40B4-BE49-F238E27FC236}">
                  <a16:creationId xmlns:a16="http://schemas.microsoft.com/office/drawing/2014/main" id="{A32CE2C7-73BC-662A-03A0-0A301C30AA42}"/>
                </a:ext>
              </a:extLst>
            </p:cNvPr>
            <p:cNvSpPr/>
            <p:nvPr/>
          </p:nvSpPr>
          <p:spPr>
            <a:xfrm>
              <a:off x="3598658" y="2390409"/>
              <a:ext cx="50682" cy="427885"/>
            </a:xfrm>
            <a:custGeom>
              <a:avLst/>
              <a:gdLst/>
              <a:ahLst/>
              <a:cxnLst/>
              <a:rect l="l" t="t" r="r" b="b"/>
              <a:pathLst>
                <a:path w="2524" h="21309" extrusionOk="0">
                  <a:moveTo>
                    <a:pt x="213" y="1"/>
                  </a:moveTo>
                  <a:cubicBezTo>
                    <a:pt x="92" y="1"/>
                    <a:pt x="1" y="92"/>
                    <a:pt x="1" y="214"/>
                  </a:cubicBezTo>
                  <a:cubicBezTo>
                    <a:pt x="457" y="7174"/>
                    <a:pt x="1034" y="14196"/>
                    <a:pt x="1764" y="21126"/>
                  </a:cubicBezTo>
                  <a:cubicBezTo>
                    <a:pt x="1764" y="21217"/>
                    <a:pt x="1855" y="21308"/>
                    <a:pt x="1946" y="21308"/>
                  </a:cubicBezTo>
                  <a:lnTo>
                    <a:pt x="1976" y="21308"/>
                  </a:lnTo>
                  <a:cubicBezTo>
                    <a:pt x="2067" y="21308"/>
                    <a:pt x="2159" y="21247"/>
                    <a:pt x="2189" y="21156"/>
                  </a:cubicBezTo>
                  <a:lnTo>
                    <a:pt x="2493" y="20153"/>
                  </a:lnTo>
                  <a:cubicBezTo>
                    <a:pt x="2523" y="20032"/>
                    <a:pt x="2463" y="19910"/>
                    <a:pt x="2341" y="19880"/>
                  </a:cubicBezTo>
                  <a:cubicBezTo>
                    <a:pt x="2325" y="19874"/>
                    <a:pt x="2309" y="19872"/>
                    <a:pt x="2292" y="19872"/>
                  </a:cubicBezTo>
                  <a:cubicBezTo>
                    <a:pt x="2211" y="19872"/>
                    <a:pt x="2123" y="19931"/>
                    <a:pt x="2098" y="20032"/>
                  </a:cubicBezTo>
                  <a:lnTo>
                    <a:pt x="2067" y="20032"/>
                  </a:lnTo>
                  <a:cubicBezTo>
                    <a:pt x="1399" y="13466"/>
                    <a:pt x="852" y="6779"/>
                    <a:pt x="426" y="183"/>
                  </a:cubicBezTo>
                  <a:cubicBezTo>
                    <a:pt x="426" y="6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69;p79">
              <a:extLst>
                <a:ext uri="{FF2B5EF4-FFF2-40B4-BE49-F238E27FC236}">
                  <a16:creationId xmlns:a16="http://schemas.microsoft.com/office/drawing/2014/main" id="{A3B445F9-3325-9E5F-AF84-59A981DBA69C}"/>
                </a:ext>
              </a:extLst>
            </p:cNvPr>
            <p:cNvSpPr/>
            <p:nvPr/>
          </p:nvSpPr>
          <p:spPr>
            <a:xfrm>
              <a:off x="3616971" y="2380650"/>
              <a:ext cx="37248" cy="418708"/>
            </a:xfrm>
            <a:custGeom>
              <a:avLst/>
              <a:gdLst/>
              <a:ahLst/>
              <a:cxnLst/>
              <a:rect l="l" t="t" r="r" b="b"/>
              <a:pathLst>
                <a:path w="1855" h="20852" extrusionOk="0">
                  <a:moveTo>
                    <a:pt x="183" y="1"/>
                  </a:moveTo>
                  <a:cubicBezTo>
                    <a:pt x="92" y="1"/>
                    <a:pt x="0" y="92"/>
                    <a:pt x="0" y="213"/>
                  </a:cubicBezTo>
                  <a:cubicBezTo>
                    <a:pt x="244" y="7022"/>
                    <a:pt x="700" y="13891"/>
                    <a:pt x="1429" y="20639"/>
                  </a:cubicBezTo>
                  <a:cubicBezTo>
                    <a:pt x="1429" y="20761"/>
                    <a:pt x="1520" y="20852"/>
                    <a:pt x="1642" y="20852"/>
                  </a:cubicBezTo>
                  <a:cubicBezTo>
                    <a:pt x="1763" y="20822"/>
                    <a:pt x="1855" y="20730"/>
                    <a:pt x="1855" y="20609"/>
                  </a:cubicBezTo>
                  <a:cubicBezTo>
                    <a:pt x="1125" y="13861"/>
                    <a:pt x="669" y="6992"/>
                    <a:pt x="426" y="213"/>
                  </a:cubicBezTo>
                  <a:cubicBezTo>
                    <a:pt x="426" y="92"/>
                    <a:pt x="304"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70;p79">
              <a:extLst>
                <a:ext uri="{FF2B5EF4-FFF2-40B4-BE49-F238E27FC236}">
                  <a16:creationId xmlns:a16="http://schemas.microsoft.com/office/drawing/2014/main" id="{FC4B4B0C-EC19-5F9B-4159-E469D4EA4E2C}"/>
                </a:ext>
              </a:extLst>
            </p:cNvPr>
            <p:cNvSpPr/>
            <p:nvPr/>
          </p:nvSpPr>
          <p:spPr>
            <a:xfrm>
              <a:off x="4423248" y="2356233"/>
              <a:ext cx="15883" cy="441921"/>
            </a:xfrm>
            <a:custGeom>
              <a:avLst/>
              <a:gdLst/>
              <a:ahLst/>
              <a:cxnLst/>
              <a:rect l="l" t="t" r="r" b="b"/>
              <a:pathLst>
                <a:path w="791" h="22008" extrusionOk="0">
                  <a:moveTo>
                    <a:pt x="395" y="1"/>
                  </a:moveTo>
                  <a:cubicBezTo>
                    <a:pt x="274" y="1"/>
                    <a:pt x="183" y="92"/>
                    <a:pt x="183" y="214"/>
                  </a:cubicBezTo>
                  <a:cubicBezTo>
                    <a:pt x="0" y="7387"/>
                    <a:pt x="61" y="14651"/>
                    <a:pt x="365" y="21794"/>
                  </a:cubicBezTo>
                  <a:cubicBezTo>
                    <a:pt x="365" y="21916"/>
                    <a:pt x="456" y="22007"/>
                    <a:pt x="578" y="22007"/>
                  </a:cubicBezTo>
                  <a:cubicBezTo>
                    <a:pt x="699" y="22007"/>
                    <a:pt x="790" y="21916"/>
                    <a:pt x="790" y="21794"/>
                  </a:cubicBezTo>
                  <a:cubicBezTo>
                    <a:pt x="487" y="14651"/>
                    <a:pt x="426" y="7387"/>
                    <a:pt x="608" y="214"/>
                  </a:cubicBezTo>
                  <a:cubicBezTo>
                    <a:pt x="608" y="92"/>
                    <a:pt x="517"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71;p79">
              <a:extLst>
                <a:ext uri="{FF2B5EF4-FFF2-40B4-BE49-F238E27FC236}">
                  <a16:creationId xmlns:a16="http://schemas.microsoft.com/office/drawing/2014/main" id="{9A85417A-35F9-116B-C099-1463A8ED0C06}"/>
                </a:ext>
              </a:extLst>
            </p:cNvPr>
            <p:cNvSpPr/>
            <p:nvPr/>
          </p:nvSpPr>
          <p:spPr>
            <a:xfrm>
              <a:off x="4436662" y="2336715"/>
              <a:ext cx="20783" cy="490735"/>
            </a:xfrm>
            <a:custGeom>
              <a:avLst/>
              <a:gdLst/>
              <a:ahLst/>
              <a:cxnLst/>
              <a:rect l="l" t="t" r="r" b="b"/>
              <a:pathLst>
                <a:path w="1035" h="24439" extrusionOk="0">
                  <a:moveTo>
                    <a:pt x="518" y="0"/>
                  </a:moveTo>
                  <a:cubicBezTo>
                    <a:pt x="396" y="0"/>
                    <a:pt x="305" y="91"/>
                    <a:pt x="305" y="213"/>
                  </a:cubicBezTo>
                  <a:cubicBezTo>
                    <a:pt x="1" y="8207"/>
                    <a:pt x="122" y="16292"/>
                    <a:pt x="609" y="24256"/>
                  </a:cubicBezTo>
                  <a:cubicBezTo>
                    <a:pt x="609" y="24377"/>
                    <a:pt x="700" y="24438"/>
                    <a:pt x="822" y="24438"/>
                  </a:cubicBezTo>
                  <a:cubicBezTo>
                    <a:pt x="943" y="24438"/>
                    <a:pt x="1034" y="24347"/>
                    <a:pt x="1034" y="24225"/>
                  </a:cubicBezTo>
                  <a:cubicBezTo>
                    <a:pt x="548" y="16262"/>
                    <a:pt x="426" y="8207"/>
                    <a:pt x="730" y="213"/>
                  </a:cubicBezTo>
                  <a:cubicBezTo>
                    <a:pt x="730" y="122"/>
                    <a:pt x="639"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72;p79">
              <a:extLst>
                <a:ext uri="{FF2B5EF4-FFF2-40B4-BE49-F238E27FC236}">
                  <a16:creationId xmlns:a16="http://schemas.microsoft.com/office/drawing/2014/main" id="{230B494D-6997-E9BF-700B-DAE9289E39EA}"/>
                </a:ext>
              </a:extLst>
            </p:cNvPr>
            <p:cNvSpPr/>
            <p:nvPr/>
          </p:nvSpPr>
          <p:spPr>
            <a:xfrm>
              <a:off x="3594381" y="2793236"/>
              <a:ext cx="844143" cy="34819"/>
            </a:xfrm>
            <a:custGeom>
              <a:avLst/>
              <a:gdLst/>
              <a:ahLst/>
              <a:cxnLst/>
              <a:rect l="l" t="t" r="r" b="b"/>
              <a:pathLst>
                <a:path w="42039" h="1734" extrusionOk="0">
                  <a:moveTo>
                    <a:pt x="214" y="1"/>
                  </a:moveTo>
                  <a:cubicBezTo>
                    <a:pt x="92" y="31"/>
                    <a:pt x="1" y="123"/>
                    <a:pt x="1" y="244"/>
                  </a:cubicBezTo>
                  <a:lnTo>
                    <a:pt x="31" y="1308"/>
                  </a:lnTo>
                  <a:cubicBezTo>
                    <a:pt x="62" y="1430"/>
                    <a:pt x="153" y="1521"/>
                    <a:pt x="244" y="1521"/>
                  </a:cubicBezTo>
                  <a:lnTo>
                    <a:pt x="31369" y="1734"/>
                  </a:lnTo>
                  <a:lnTo>
                    <a:pt x="32676" y="1734"/>
                  </a:lnTo>
                  <a:cubicBezTo>
                    <a:pt x="35685" y="1734"/>
                    <a:pt x="38938" y="1612"/>
                    <a:pt x="41886" y="427"/>
                  </a:cubicBezTo>
                  <a:cubicBezTo>
                    <a:pt x="41977" y="396"/>
                    <a:pt x="42038" y="275"/>
                    <a:pt x="42008" y="153"/>
                  </a:cubicBezTo>
                  <a:cubicBezTo>
                    <a:pt x="41958" y="78"/>
                    <a:pt x="41866" y="23"/>
                    <a:pt x="41785" y="23"/>
                  </a:cubicBezTo>
                  <a:cubicBezTo>
                    <a:pt x="41767" y="23"/>
                    <a:pt x="41750" y="26"/>
                    <a:pt x="41734" y="31"/>
                  </a:cubicBezTo>
                  <a:cubicBezTo>
                    <a:pt x="38568" y="1280"/>
                    <a:pt x="35014" y="1308"/>
                    <a:pt x="31813" y="1308"/>
                  </a:cubicBezTo>
                  <a:cubicBezTo>
                    <a:pt x="31665" y="1308"/>
                    <a:pt x="31516" y="1308"/>
                    <a:pt x="31369" y="1308"/>
                  </a:cubicBezTo>
                  <a:lnTo>
                    <a:pt x="457" y="1095"/>
                  </a:lnTo>
                  <a:lnTo>
                    <a:pt x="426" y="214"/>
                  </a:lnTo>
                  <a:cubicBezTo>
                    <a:pt x="426" y="92"/>
                    <a:pt x="33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73;p79">
              <a:extLst>
                <a:ext uri="{FF2B5EF4-FFF2-40B4-BE49-F238E27FC236}">
                  <a16:creationId xmlns:a16="http://schemas.microsoft.com/office/drawing/2014/main" id="{7A19F67A-ECED-07C1-3DD4-9F5F2D83D28E}"/>
                </a:ext>
              </a:extLst>
            </p:cNvPr>
            <p:cNvSpPr/>
            <p:nvPr/>
          </p:nvSpPr>
          <p:spPr>
            <a:xfrm>
              <a:off x="3613919" y="2793236"/>
              <a:ext cx="812999" cy="14076"/>
            </a:xfrm>
            <a:custGeom>
              <a:avLst/>
              <a:gdLst/>
              <a:ahLst/>
              <a:cxnLst/>
              <a:rect l="l" t="t" r="r" b="b"/>
              <a:pathLst>
                <a:path w="40488" h="701" extrusionOk="0">
                  <a:moveTo>
                    <a:pt x="40275" y="1"/>
                  </a:moveTo>
                  <a:lnTo>
                    <a:pt x="213" y="275"/>
                  </a:lnTo>
                  <a:cubicBezTo>
                    <a:pt x="92" y="275"/>
                    <a:pt x="0" y="366"/>
                    <a:pt x="0" y="487"/>
                  </a:cubicBezTo>
                  <a:cubicBezTo>
                    <a:pt x="0" y="609"/>
                    <a:pt x="92" y="700"/>
                    <a:pt x="213" y="700"/>
                  </a:cubicBezTo>
                  <a:lnTo>
                    <a:pt x="40275" y="427"/>
                  </a:lnTo>
                  <a:cubicBezTo>
                    <a:pt x="40396" y="427"/>
                    <a:pt x="40488" y="305"/>
                    <a:pt x="40488" y="214"/>
                  </a:cubicBezTo>
                  <a:cubicBezTo>
                    <a:pt x="40488" y="92"/>
                    <a:pt x="40396" y="1"/>
                    <a:pt x="40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74;p79">
              <a:extLst>
                <a:ext uri="{FF2B5EF4-FFF2-40B4-BE49-F238E27FC236}">
                  <a16:creationId xmlns:a16="http://schemas.microsoft.com/office/drawing/2014/main" id="{AF9893BE-7628-2BAF-7CAB-48183CEDF536}"/>
                </a:ext>
              </a:extLst>
            </p:cNvPr>
            <p:cNvSpPr/>
            <p:nvPr/>
          </p:nvSpPr>
          <p:spPr>
            <a:xfrm>
              <a:off x="3789098" y="2319747"/>
              <a:ext cx="184334" cy="13313"/>
            </a:xfrm>
            <a:custGeom>
              <a:avLst/>
              <a:gdLst/>
              <a:ahLst/>
              <a:cxnLst/>
              <a:rect l="l" t="t" r="r" b="b"/>
              <a:pathLst>
                <a:path w="9180" h="663" extrusionOk="0">
                  <a:moveTo>
                    <a:pt x="4329" y="1"/>
                  </a:moveTo>
                  <a:cubicBezTo>
                    <a:pt x="2945" y="1"/>
                    <a:pt x="1560" y="62"/>
                    <a:pt x="182" y="176"/>
                  </a:cubicBezTo>
                  <a:cubicBezTo>
                    <a:pt x="61" y="207"/>
                    <a:pt x="0" y="298"/>
                    <a:pt x="0" y="420"/>
                  </a:cubicBezTo>
                  <a:cubicBezTo>
                    <a:pt x="0" y="525"/>
                    <a:pt x="92" y="608"/>
                    <a:pt x="196" y="608"/>
                  </a:cubicBezTo>
                  <a:cubicBezTo>
                    <a:pt x="211" y="608"/>
                    <a:pt x="227" y="606"/>
                    <a:pt x="243" y="602"/>
                  </a:cubicBezTo>
                  <a:cubicBezTo>
                    <a:pt x="1607" y="487"/>
                    <a:pt x="2977" y="427"/>
                    <a:pt x="4347" y="427"/>
                  </a:cubicBezTo>
                  <a:cubicBezTo>
                    <a:pt x="5879" y="427"/>
                    <a:pt x="7412" y="502"/>
                    <a:pt x="8936" y="663"/>
                  </a:cubicBezTo>
                  <a:lnTo>
                    <a:pt x="8967" y="663"/>
                  </a:lnTo>
                  <a:cubicBezTo>
                    <a:pt x="9058" y="663"/>
                    <a:pt x="9149" y="572"/>
                    <a:pt x="9180" y="480"/>
                  </a:cubicBezTo>
                  <a:cubicBezTo>
                    <a:pt x="9180" y="359"/>
                    <a:pt x="9088" y="237"/>
                    <a:pt x="8967" y="237"/>
                  </a:cubicBezTo>
                  <a:cubicBezTo>
                    <a:pt x="7426" y="77"/>
                    <a:pt x="5878" y="1"/>
                    <a:pt x="4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75;p79">
              <a:extLst>
                <a:ext uri="{FF2B5EF4-FFF2-40B4-BE49-F238E27FC236}">
                  <a16:creationId xmlns:a16="http://schemas.microsoft.com/office/drawing/2014/main" id="{41CC74E8-0EDA-6637-956F-908690E1EFEC}"/>
                </a:ext>
              </a:extLst>
            </p:cNvPr>
            <p:cNvSpPr/>
            <p:nvPr/>
          </p:nvSpPr>
          <p:spPr>
            <a:xfrm>
              <a:off x="4067408" y="2317659"/>
              <a:ext cx="207547" cy="19678"/>
            </a:xfrm>
            <a:custGeom>
              <a:avLst/>
              <a:gdLst/>
              <a:ahLst/>
              <a:cxnLst/>
              <a:rect l="l" t="t" r="r" b="b"/>
              <a:pathLst>
                <a:path w="10336" h="980" extrusionOk="0">
                  <a:moveTo>
                    <a:pt x="10129" y="1"/>
                  </a:moveTo>
                  <a:cubicBezTo>
                    <a:pt x="10116" y="1"/>
                    <a:pt x="10104" y="3"/>
                    <a:pt x="10092" y="7"/>
                  </a:cubicBezTo>
                  <a:cubicBezTo>
                    <a:pt x="7595" y="357"/>
                    <a:pt x="5062" y="546"/>
                    <a:pt x="2534" y="546"/>
                  </a:cubicBezTo>
                  <a:cubicBezTo>
                    <a:pt x="1770" y="546"/>
                    <a:pt x="1006" y="528"/>
                    <a:pt x="244" y="493"/>
                  </a:cubicBezTo>
                  <a:cubicBezTo>
                    <a:pt x="122" y="524"/>
                    <a:pt x="0" y="584"/>
                    <a:pt x="0" y="706"/>
                  </a:cubicBezTo>
                  <a:cubicBezTo>
                    <a:pt x="0" y="828"/>
                    <a:pt x="92" y="919"/>
                    <a:pt x="213" y="949"/>
                  </a:cubicBezTo>
                  <a:cubicBezTo>
                    <a:pt x="943" y="980"/>
                    <a:pt x="1703" y="980"/>
                    <a:pt x="2432" y="980"/>
                  </a:cubicBezTo>
                  <a:cubicBezTo>
                    <a:pt x="5016" y="980"/>
                    <a:pt x="7599" y="797"/>
                    <a:pt x="10153" y="432"/>
                  </a:cubicBezTo>
                  <a:cubicBezTo>
                    <a:pt x="10244" y="402"/>
                    <a:pt x="10335" y="311"/>
                    <a:pt x="10335" y="189"/>
                  </a:cubicBezTo>
                  <a:cubicBezTo>
                    <a:pt x="10309" y="84"/>
                    <a:pt x="10213" y="1"/>
                    <a:pt x="10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84181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DEF9D-7B00-C162-7E59-615DCFD40A00}"/>
              </a:ext>
            </a:extLst>
          </p:cNvPr>
          <p:cNvPicPr>
            <a:picLocks noChangeAspect="1"/>
          </p:cNvPicPr>
          <p:nvPr/>
        </p:nvPicPr>
        <p:blipFill>
          <a:blip r:embed="rId2"/>
          <a:stretch>
            <a:fillRect/>
          </a:stretch>
        </p:blipFill>
        <p:spPr>
          <a:xfrm>
            <a:off x="0" y="0"/>
            <a:ext cx="9144000" cy="5117406"/>
          </a:xfrm>
          <a:prstGeom prst="rect">
            <a:avLst/>
          </a:prstGeom>
        </p:spPr>
      </p:pic>
      <p:sp>
        <p:nvSpPr>
          <p:cNvPr id="2" name="Title 1">
            <a:extLst>
              <a:ext uri="{FF2B5EF4-FFF2-40B4-BE49-F238E27FC236}">
                <a16:creationId xmlns:a16="http://schemas.microsoft.com/office/drawing/2014/main" id="{EA5CA6C3-7293-D348-B2C6-294B47C42A5B}"/>
              </a:ext>
            </a:extLst>
          </p:cNvPr>
          <p:cNvSpPr>
            <a:spLocks noGrp="1"/>
          </p:cNvSpPr>
          <p:nvPr>
            <p:ph type="title"/>
          </p:nvPr>
        </p:nvSpPr>
        <p:spPr>
          <a:xfrm>
            <a:off x="135467" y="2424745"/>
            <a:ext cx="2709333" cy="1061400"/>
          </a:xfrm>
        </p:spPr>
        <p:txBody>
          <a:bodyPr/>
          <a:lstStyle/>
          <a:p>
            <a:r>
              <a:rPr lang="en-US" sz="5400" b="1" dirty="0">
                <a:solidFill>
                  <a:srgbClr val="C00000"/>
                </a:solidFill>
                <a:latin typeface="Times New Roman" panose="02020603050405020304" pitchFamily="18" charset="0"/>
                <a:cs typeface="Times New Roman" panose="02020603050405020304" pitchFamily="18" charset="0"/>
              </a:rPr>
              <a:t>HOẠT</a:t>
            </a:r>
          </a:p>
        </p:txBody>
      </p:sp>
      <p:sp>
        <p:nvSpPr>
          <p:cNvPr id="5" name="Title 1">
            <a:extLst>
              <a:ext uri="{FF2B5EF4-FFF2-40B4-BE49-F238E27FC236}">
                <a16:creationId xmlns:a16="http://schemas.microsoft.com/office/drawing/2014/main" id="{185762A3-B5DA-0F93-3E75-2BF01555F5A5}"/>
              </a:ext>
            </a:extLst>
          </p:cNvPr>
          <p:cNvSpPr txBox="1">
            <a:spLocks/>
          </p:cNvSpPr>
          <p:nvPr/>
        </p:nvSpPr>
        <p:spPr>
          <a:xfrm>
            <a:off x="6795911" y="2563739"/>
            <a:ext cx="2348089" cy="106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800"/>
              <a:buFont typeface="Fredoka One"/>
              <a:buNone/>
              <a:defRPr sz="2800" b="0" i="0" u="none" strike="noStrike" cap="none">
                <a:solidFill>
                  <a:schemeClr val="accent5"/>
                </a:solidFill>
                <a:latin typeface="Fredoka One"/>
                <a:ea typeface="Fredoka One"/>
                <a:cs typeface="Fredoka One"/>
                <a:sym typeface="Fredoka One"/>
              </a:defRPr>
            </a:lvl1pPr>
            <a:lvl2pPr marR="0" lvl="1"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2pPr>
            <a:lvl3pPr marR="0" lvl="2"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3pPr>
            <a:lvl4pPr marR="0" lvl="3"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4pPr>
            <a:lvl5pPr marR="0" lvl="4"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5pPr>
            <a:lvl6pPr marR="0" lvl="5"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6pPr>
            <a:lvl7pPr marR="0" lvl="6"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7pPr>
            <a:lvl8pPr marR="0" lvl="7"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8pPr>
            <a:lvl9pPr marR="0" lvl="8"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9pPr>
          </a:lstStyle>
          <a:p>
            <a:r>
              <a:rPr lang="en-US" sz="5400" b="1" dirty="0">
                <a:solidFill>
                  <a:srgbClr val="C00000"/>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44010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0E55D9-5728-4A2F-116F-5966D11133F4}"/>
              </a:ext>
            </a:extLst>
          </p:cNvPr>
          <p:cNvSpPr txBox="1"/>
          <p:nvPr/>
        </p:nvSpPr>
        <p:spPr>
          <a:xfrm>
            <a:off x="880532" y="1357868"/>
            <a:ext cx="7382933" cy="830997"/>
          </a:xfrm>
          <a:prstGeom prst="rect">
            <a:avLst/>
          </a:prstGeom>
          <a:noFill/>
        </p:spPr>
        <p:txBody>
          <a:bodyPr wrap="square">
            <a:spAutoFit/>
          </a:bodyPr>
          <a:lstStyle/>
          <a:p>
            <a:pPr algn="just"/>
            <a:r>
              <a:rPr lang="en-US"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Chuẩn bị:</a:t>
            </a:r>
            <a:r>
              <a:rPr lang="vi-VN" sz="2400"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dung dịch HC</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0,1 M, d</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u</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ng dịch HC</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1 M, 2 đinh sắt giống nhau (khoảng 0,2 g); ống nghiệm</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3F1478C-2E73-5465-DEDF-FAB51DA977F8}"/>
              </a:ext>
            </a:extLst>
          </p:cNvPr>
          <p:cNvSpPr txBox="1"/>
          <p:nvPr/>
        </p:nvSpPr>
        <p:spPr>
          <a:xfrm>
            <a:off x="880533" y="2198974"/>
            <a:ext cx="7382933" cy="1938992"/>
          </a:xfrm>
          <a:prstGeom prst="rect">
            <a:avLst/>
          </a:prstGeom>
          <a:noFill/>
        </p:spPr>
        <p:txBody>
          <a:bodyPr wrap="square" rtlCol="0">
            <a:spAutoFit/>
          </a:bodyPr>
          <a:lstStyle/>
          <a:p>
            <a:pPr algn="just"/>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Tiến</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hành</a:t>
            </a:r>
            <a:r>
              <a:rPr lang="en-US" sz="2400" i="1" dirty="0">
                <a:solidFill>
                  <a:srgbClr val="C00000"/>
                </a:solidFill>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Cho vào ống nghiệm (1) khoảng 5 mL dung dịch HC</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0,1 M; ống nghiệm (2) khoảng 5</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m</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 dung dịch HC</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1 M</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Nhẹ nhàng đưa l</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ầ</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 lượt 2 </a:t>
            </a:r>
            <a:r>
              <a:rPr lang="en-US" sz="2400" dirty="0">
                <a:latin typeface="Times New Roman" panose="02020603050405020304" pitchFamily="18" charset="0"/>
                <a:ea typeface="Courier New" panose="02070309020205020404" pitchFamily="49" charset="0"/>
                <a:cs typeface="Times New Roman" panose="02020603050405020304" pitchFamily="18" charset="0"/>
              </a:rPr>
              <a:t>đ</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inh sắt vào 2 ống nghiệm và quan sát sự thoát khí</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30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07E-791A-3657-D6C3-7AFD638B50AD}"/>
              </a:ext>
            </a:extLst>
          </p:cNvPr>
          <p:cNvSpPr>
            <a:spLocks noGrp="1"/>
          </p:cNvSpPr>
          <p:nvPr>
            <p:ph type="title"/>
          </p:nvPr>
        </p:nvSpPr>
        <p:spPr>
          <a:xfrm>
            <a:off x="929114" y="709233"/>
            <a:ext cx="3246900" cy="744911"/>
          </a:xfrm>
        </p:spPr>
        <p:txBody>
          <a:bodyPr/>
          <a:lstStyle/>
          <a:p>
            <a:r>
              <a:rPr lang="vi-VN" b="1"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Trả lời câu hỏi</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CDB06DD9-B86B-CCD0-D15D-163CA2AF59FB}"/>
              </a:ext>
            </a:extLst>
          </p:cNvPr>
          <p:cNvSpPr>
            <a:spLocks noChangeArrowheads="1"/>
          </p:cNvSpPr>
          <p:nvPr/>
        </p:nvSpPr>
        <p:spPr bwMode="auto">
          <a:xfrm>
            <a:off x="2638425"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E2A4836-D331-9462-9049-A0894C726593}"/>
              </a:ext>
            </a:extLst>
          </p:cNvPr>
          <p:cNvSpPr txBox="1"/>
          <p:nvPr/>
        </p:nvSpPr>
        <p:spPr>
          <a:xfrm>
            <a:off x="2844800" y="1844428"/>
            <a:ext cx="5644444" cy="1043619"/>
          </a:xfrm>
          <a:prstGeom prst="rect">
            <a:avLst/>
          </a:prstGeom>
          <a:noFill/>
        </p:spPr>
        <p:txBody>
          <a:bodyPr wrap="square">
            <a:spAutoFit/>
          </a:bodyPr>
          <a:lstStyle/>
          <a:p>
            <a:pPr marL="342900" marR="0" lvl="0" indent="-342900" algn="l">
              <a:lnSpc>
                <a:spcPct val="115000"/>
              </a:lnSpc>
              <a:spcBef>
                <a:spcPts val="0"/>
              </a:spcBef>
              <a:spcAft>
                <a:spcPts val="300"/>
              </a:spcAft>
              <a:buClr>
                <a:srgbClr val="000000"/>
              </a:buClr>
              <a:buSzPts val="1200"/>
              <a:buFont typeface="Symbol" panose="05050102010706020507" pitchFamily="18" charset="2"/>
              <a:buChar char="-"/>
              <a:tabLst>
                <a:tab pos="204470" algn="l"/>
              </a:tabLst>
            </a:pPr>
            <a:r>
              <a:rPr lang="vi-VN" sz="2800" u="none" strike="noStrike" spc="0" dirty="0">
                <a:effectLst/>
                <a:latin typeface="Times New Roman" panose="02020603050405020304" pitchFamily="18" charset="0"/>
                <a:cs typeface="Times New Roman" panose="02020603050405020304" pitchFamily="18" charset="0"/>
              </a:rPr>
              <a:t>Phản ứng ở ống nghiệm nào xảy ra nhanh hơn?</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105F977A-0D23-DC01-C784-469245EF2B36}"/>
              </a:ext>
            </a:extLst>
          </p:cNvPr>
          <p:cNvSpPr>
            <a:spLocks noChangeArrowheads="1"/>
          </p:cNvSpPr>
          <p:nvPr/>
        </p:nvSpPr>
        <p:spPr bwMode="auto">
          <a:xfrm>
            <a:off x="2638425"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A7A25E8-7106-A198-753A-8A067B929CB5}"/>
              </a:ext>
            </a:extLst>
          </p:cNvPr>
          <p:cNvSpPr txBox="1"/>
          <p:nvPr/>
        </p:nvSpPr>
        <p:spPr>
          <a:xfrm>
            <a:off x="2844801" y="2779388"/>
            <a:ext cx="5904088" cy="1043619"/>
          </a:xfrm>
          <a:prstGeom prst="rect">
            <a:avLst/>
          </a:prstGeom>
          <a:noFill/>
        </p:spPr>
        <p:txBody>
          <a:bodyPr wrap="square">
            <a:spAutoFit/>
          </a:bodyPr>
          <a:lstStyle/>
          <a:p>
            <a:pPr marL="342900" marR="0" lvl="0" indent="-342900" algn="l">
              <a:lnSpc>
                <a:spcPct val="115000"/>
              </a:lnSpc>
              <a:spcBef>
                <a:spcPts val="0"/>
              </a:spcBef>
              <a:spcAft>
                <a:spcPts val="500"/>
              </a:spcAft>
              <a:buClr>
                <a:srgbClr val="000000"/>
              </a:buClr>
              <a:buSzPts val="1200"/>
              <a:buFont typeface="Symbol" panose="05050102010706020507" pitchFamily="18" charset="2"/>
              <a:buChar char="-"/>
              <a:tabLst>
                <a:tab pos="198120" algn="l"/>
              </a:tabLst>
            </a:pPr>
            <a:r>
              <a:rPr lang="vi-VN" sz="2800" u="none" strike="noStrike" spc="0" dirty="0">
                <a:effectLst/>
                <a:latin typeface="Times New Roman" panose="02020603050405020304" pitchFamily="18" charset="0"/>
                <a:cs typeface="Times New Roman" panose="02020603050405020304" pitchFamily="18" charset="0"/>
              </a:rPr>
              <a:t>Nồng độ ảnh hưởng đến tốc độ ph</a:t>
            </a:r>
            <a:r>
              <a:rPr lang="en-US" sz="2800" dirty="0">
                <a:latin typeface="Times New Roman" panose="02020603050405020304" pitchFamily="18" charset="0"/>
                <a:cs typeface="Times New Roman" panose="02020603050405020304" pitchFamily="18" charset="0"/>
              </a:rPr>
              <a:t>ả</a:t>
            </a:r>
            <a:r>
              <a:rPr lang="vi-VN" sz="2800" u="none" strike="noStrike" spc="0" dirty="0">
                <a:effectLst/>
                <a:latin typeface="Times New Roman" panose="02020603050405020304" pitchFamily="18" charset="0"/>
                <a:cs typeface="Times New Roman" panose="02020603050405020304" pitchFamily="18" charset="0"/>
              </a:rPr>
              <a:t>n ứng như th</a:t>
            </a:r>
            <a:r>
              <a:rPr lang="en-US" sz="2800" u="none" strike="noStrike" spc="0" dirty="0">
                <a:effectLst/>
                <a:latin typeface="Times New Roman" panose="02020603050405020304" pitchFamily="18" charset="0"/>
                <a:cs typeface="Times New Roman" panose="02020603050405020304" pitchFamily="18" charset="0"/>
              </a:rPr>
              <a:t>ế</a:t>
            </a:r>
            <a:r>
              <a:rPr lang="vi-VN" sz="2800" u="none" strike="noStrike" spc="0" dirty="0">
                <a:effectLst/>
                <a:latin typeface="Times New Roman" panose="02020603050405020304" pitchFamily="18" charset="0"/>
                <a:cs typeface="Times New Roman" panose="02020603050405020304" pitchFamily="18" charset="0"/>
              </a:rPr>
              <a:t> nào?</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DC687E4-6ECC-0F9D-FBBB-685064CDBD29}"/>
              </a:ext>
            </a:extLst>
          </p:cNvPr>
          <p:cNvPicPr>
            <a:picLocks noChangeAspect="1"/>
          </p:cNvPicPr>
          <p:nvPr/>
        </p:nvPicPr>
        <p:blipFill>
          <a:blip r:embed="rId2"/>
          <a:stretch>
            <a:fillRect/>
          </a:stretch>
        </p:blipFill>
        <p:spPr>
          <a:xfrm>
            <a:off x="-178914" y="1790949"/>
            <a:ext cx="3023713" cy="3352551"/>
          </a:xfrm>
          <a:prstGeom prst="rect">
            <a:avLst/>
          </a:prstGeom>
        </p:spPr>
      </p:pic>
    </p:spTree>
    <p:extLst>
      <p:ext uri="{BB962C8B-B14F-4D97-AF65-F5344CB8AC3E}">
        <p14:creationId xmlns:p14="http://schemas.microsoft.com/office/powerpoint/2010/main" val="976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29;p70">
            <a:extLst>
              <a:ext uri="{FF2B5EF4-FFF2-40B4-BE49-F238E27FC236}">
                <a16:creationId xmlns:a16="http://schemas.microsoft.com/office/drawing/2014/main" id="{01EB2566-4F8C-FCCF-5E84-51A37D57CF85}"/>
              </a:ext>
            </a:extLst>
          </p:cNvPr>
          <p:cNvSpPr/>
          <p:nvPr/>
        </p:nvSpPr>
        <p:spPr>
          <a:xfrm>
            <a:off x="2285999" y="1629275"/>
            <a:ext cx="5119511" cy="1965987"/>
          </a:xfrm>
          <a:prstGeom prst="roundRect">
            <a:avLst>
              <a:gd name="adj" fmla="val 5078"/>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37;p70">
            <a:extLst>
              <a:ext uri="{FF2B5EF4-FFF2-40B4-BE49-F238E27FC236}">
                <a16:creationId xmlns:a16="http://schemas.microsoft.com/office/drawing/2014/main" id="{E6B16D1D-B29F-C7CB-B58B-514111D52815}"/>
              </a:ext>
            </a:extLst>
          </p:cNvPr>
          <p:cNvSpPr/>
          <p:nvPr/>
        </p:nvSpPr>
        <p:spPr>
          <a:xfrm>
            <a:off x="3897894" y="633994"/>
            <a:ext cx="1235102" cy="87261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40;p70">
            <a:extLst>
              <a:ext uri="{FF2B5EF4-FFF2-40B4-BE49-F238E27FC236}">
                <a16:creationId xmlns:a16="http://schemas.microsoft.com/office/drawing/2014/main" id="{FE610902-704F-083F-A58B-1F155A481520}"/>
              </a:ext>
            </a:extLst>
          </p:cNvPr>
          <p:cNvSpPr txBox="1"/>
          <p:nvPr/>
        </p:nvSpPr>
        <p:spPr>
          <a:xfrm>
            <a:off x="3758142" y="846242"/>
            <a:ext cx="1713000" cy="3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solidFill>
                  <a:schemeClr val="accent5"/>
                </a:solidFill>
                <a:latin typeface="Times New Roman" panose="02020603050405020304" pitchFamily="18" charset="0"/>
                <a:ea typeface="Fredoka One"/>
                <a:cs typeface="Times New Roman" panose="02020603050405020304" pitchFamily="18" charset="0"/>
                <a:sym typeface="Fredoka One"/>
              </a:rPr>
              <a:t>2.</a:t>
            </a:r>
            <a:endParaRPr sz="8000" b="1" dirty="0">
              <a:solidFill>
                <a:schemeClr val="accent5"/>
              </a:solidFill>
              <a:latin typeface="Times New Roman" panose="02020603050405020304" pitchFamily="18" charset="0"/>
              <a:ea typeface="Fredoka One"/>
              <a:cs typeface="Times New Roman" panose="02020603050405020304" pitchFamily="18" charset="0"/>
              <a:sym typeface="Fredoka One"/>
            </a:endParaRPr>
          </a:p>
        </p:txBody>
      </p:sp>
      <p:sp>
        <p:nvSpPr>
          <p:cNvPr id="8" name="TextBox 7">
            <a:extLst>
              <a:ext uri="{FF2B5EF4-FFF2-40B4-BE49-F238E27FC236}">
                <a16:creationId xmlns:a16="http://schemas.microsoft.com/office/drawing/2014/main" id="{FF3E4476-C18E-DF7D-E89B-3EACA9896705}"/>
              </a:ext>
            </a:extLst>
          </p:cNvPr>
          <p:cNvSpPr txBox="1"/>
          <p:nvPr/>
        </p:nvSpPr>
        <p:spPr>
          <a:xfrm>
            <a:off x="2485707" y="1969730"/>
            <a:ext cx="4744157" cy="1200329"/>
          </a:xfrm>
          <a:prstGeom prst="rect">
            <a:avLst/>
          </a:prstGeom>
          <a:noFill/>
        </p:spPr>
        <p:txBody>
          <a:bodyPr wrap="square">
            <a:spAutoFit/>
          </a:bodyPr>
          <a:lstStyle/>
          <a:p>
            <a:pPr algn="ctr"/>
            <a:r>
              <a:rPr lang="en-US" sz="3600" b="1" i="1" dirty="0">
                <a:solidFill>
                  <a:srgbClr val="FFC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nh hưởng của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nhiệt</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độ đến tốc độ phản ứng</a:t>
            </a:r>
            <a:endParaRPr lang="en-US" sz="3600" b="1" i="1" dirty="0">
              <a:solidFill>
                <a:srgbClr val="FFC000"/>
              </a:solidFill>
              <a:latin typeface="Times New Roman" panose="02020603050405020304" pitchFamily="18" charset="0"/>
              <a:cs typeface="Times New Roman" panose="02020603050405020304" pitchFamily="18" charset="0"/>
            </a:endParaRPr>
          </a:p>
        </p:txBody>
      </p:sp>
      <p:grpSp>
        <p:nvGrpSpPr>
          <p:cNvPr id="9" name="Google Shape;2752;p79">
            <a:extLst>
              <a:ext uri="{FF2B5EF4-FFF2-40B4-BE49-F238E27FC236}">
                <a16:creationId xmlns:a16="http://schemas.microsoft.com/office/drawing/2014/main" id="{574D6CA7-AE4E-5AD6-F835-EA87319DDC23}"/>
              </a:ext>
            </a:extLst>
          </p:cNvPr>
          <p:cNvGrpSpPr/>
          <p:nvPr/>
        </p:nvGrpSpPr>
        <p:grpSpPr>
          <a:xfrm>
            <a:off x="8002858" y="3066800"/>
            <a:ext cx="388611" cy="294520"/>
            <a:chOff x="14131004" y="2213551"/>
            <a:chExt cx="231965" cy="175801"/>
          </a:xfrm>
        </p:grpSpPr>
        <p:sp>
          <p:nvSpPr>
            <p:cNvPr id="10" name="Google Shape;2753;p79">
              <a:extLst>
                <a:ext uri="{FF2B5EF4-FFF2-40B4-BE49-F238E27FC236}">
                  <a16:creationId xmlns:a16="http://schemas.microsoft.com/office/drawing/2014/main" id="{2ADC35D9-ADFA-42F0-EF96-0B73A7C5647E}"/>
                </a:ext>
              </a:extLst>
            </p:cNvPr>
            <p:cNvSpPr/>
            <p:nvPr/>
          </p:nvSpPr>
          <p:spPr>
            <a:xfrm>
              <a:off x="14131004" y="2214615"/>
              <a:ext cx="81204" cy="159475"/>
            </a:xfrm>
            <a:custGeom>
              <a:avLst/>
              <a:gdLst/>
              <a:ahLst/>
              <a:cxnLst/>
              <a:rect l="l" t="t" r="r" b="b"/>
              <a:pathLst>
                <a:path w="4044" h="7942" extrusionOk="0">
                  <a:moveTo>
                    <a:pt x="3860" y="1"/>
                  </a:moveTo>
                  <a:cubicBezTo>
                    <a:pt x="3770" y="1"/>
                    <a:pt x="3704" y="55"/>
                    <a:pt x="3679" y="130"/>
                  </a:cubicBezTo>
                  <a:cubicBezTo>
                    <a:pt x="3587" y="404"/>
                    <a:pt x="3527" y="677"/>
                    <a:pt x="3496" y="981"/>
                  </a:cubicBezTo>
                  <a:cubicBezTo>
                    <a:pt x="3405" y="1802"/>
                    <a:pt x="3314" y="2623"/>
                    <a:pt x="3223" y="3474"/>
                  </a:cubicBezTo>
                  <a:cubicBezTo>
                    <a:pt x="3173" y="3721"/>
                    <a:pt x="3164" y="3787"/>
                    <a:pt x="2983" y="3787"/>
                  </a:cubicBezTo>
                  <a:cubicBezTo>
                    <a:pt x="2941" y="3787"/>
                    <a:pt x="2890" y="3783"/>
                    <a:pt x="2827" y="3778"/>
                  </a:cubicBezTo>
                  <a:cubicBezTo>
                    <a:pt x="2675" y="3778"/>
                    <a:pt x="2584" y="3839"/>
                    <a:pt x="2493" y="3899"/>
                  </a:cubicBezTo>
                  <a:cubicBezTo>
                    <a:pt x="2068" y="4143"/>
                    <a:pt x="1642" y="4355"/>
                    <a:pt x="1216" y="4507"/>
                  </a:cubicBezTo>
                  <a:cubicBezTo>
                    <a:pt x="1163" y="4530"/>
                    <a:pt x="1118" y="4541"/>
                    <a:pt x="1080" y="4541"/>
                  </a:cubicBezTo>
                  <a:cubicBezTo>
                    <a:pt x="966" y="4541"/>
                    <a:pt x="920" y="4439"/>
                    <a:pt x="943" y="4234"/>
                  </a:cubicBezTo>
                  <a:cubicBezTo>
                    <a:pt x="1004" y="3443"/>
                    <a:pt x="1125" y="2623"/>
                    <a:pt x="1216" y="1802"/>
                  </a:cubicBezTo>
                  <a:cubicBezTo>
                    <a:pt x="1216" y="1437"/>
                    <a:pt x="1247" y="1042"/>
                    <a:pt x="1247" y="647"/>
                  </a:cubicBezTo>
                  <a:cubicBezTo>
                    <a:pt x="1247" y="586"/>
                    <a:pt x="1186" y="495"/>
                    <a:pt x="1125" y="495"/>
                  </a:cubicBezTo>
                  <a:cubicBezTo>
                    <a:pt x="1101" y="479"/>
                    <a:pt x="1074" y="471"/>
                    <a:pt x="1048" y="471"/>
                  </a:cubicBezTo>
                  <a:cubicBezTo>
                    <a:pt x="978" y="471"/>
                    <a:pt x="913" y="528"/>
                    <a:pt x="913" y="617"/>
                  </a:cubicBezTo>
                  <a:cubicBezTo>
                    <a:pt x="852" y="890"/>
                    <a:pt x="791" y="1164"/>
                    <a:pt x="761" y="1468"/>
                  </a:cubicBezTo>
                  <a:cubicBezTo>
                    <a:pt x="700" y="2440"/>
                    <a:pt x="578" y="3443"/>
                    <a:pt x="457" y="4416"/>
                  </a:cubicBezTo>
                  <a:cubicBezTo>
                    <a:pt x="305" y="5358"/>
                    <a:pt x="183" y="6301"/>
                    <a:pt x="61" y="7212"/>
                  </a:cubicBezTo>
                  <a:cubicBezTo>
                    <a:pt x="31" y="7395"/>
                    <a:pt x="1" y="7577"/>
                    <a:pt x="92" y="7760"/>
                  </a:cubicBezTo>
                  <a:cubicBezTo>
                    <a:pt x="122" y="7851"/>
                    <a:pt x="183" y="7942"/>
                    <a:pt x="305" y="7942"/>
                  </a:cubicBezTo>
                  <a:cubicBezTo>
                    <a:pt x="396" y="7942"/>
                    <a:pt x="487" y="7851"/>
                    <a:pt x="487" y="7729"/>
                  </a:cubicBezTo>
                  <a:cubicBezTo>
                    <a:pt x="487" y="7699"/>
                    <a:pt x="487" y="7638"/>
                    <a:pt x="487" y="7577"/>
                  </a:cubicBezTo>
                  <a:cubicBezTo>
                    <a:pt x="517" y="6878"/>
                    <a:pt x="669" y="6179"/>
                    <a:pt x="761" y="5480"/>
                  </a:cubicBezTo>
                  <a:cubicBezTo>
                    <a:pt x="761" y="5298"/>
                    <a:pt x="852" y="5176"/>
                    <a:pt x="1004" y="5115"/>
                  </a:cubicBezTo>
                  <a:cubicBezTo>
                    <a:pt x="1612" y="4842"/>
                    <a:pt x="2250" y="4568"/>
                    <a:pt x="2858" y="4234"/>
                  </a:cubicBezTo>
                  <a:cubicBezTo>
                    <a:pt x="2884" y="4221"/>
                    <a:pt x="2908" y="4215"/>
                    <a:pt x="2931" y="4215"/>
                  </a:cubicBezTo>
                  <a:cubicBezTo>
                    <a:pt x="3014" y="4215"/>
                    <a:pt x="3071" y="4297"/>
                    <a:pt x="3071" y="4416"/>
                  </a:cubicBezTo>
                  <a:cubicBezTo>
                    <a:pt x="3071" y="4507"/>
                    <a:pt x="3071" y="4568"/>
                    <a:pt x="3040" y="4659"/>
                  </a:cubicBezTo>
                  <a:cubicBezTo>
                    <a:pt x="2979" y="5206"/>
                    <a:pt x="2919" y="5753"/>
                    <a:pt x="2827" y="6301"/>
                  </a:cubicBezTo>
                  <a:cubicBezTo>
                    <a:pt x="2827" y="6483"/>
                    <a:pt x="2797" y="6665"/>
                    <a:pt x="2797" y="6848"/>
                  </a:cubicBezTo>
                  <a:cubicBezTo>
                    <a:pt x="2827" y="6939"/>
                    <a:pt x="2888" y="7030"/>
                    <a:pt x="2979" y="7060"/>
                  </a:cubicBezTo>
                  <a:cubicBezTo>
                    <a:pt x="2999" y="7064"/>
                    <a:pt x="3018" y="7066"/>
                    <a:pt x="3036" y="7066"/>
                  </a:cubicBezTo>
                  <a:cubicBezTo>
                    <a:pt x="3155" y="7066"/>
                    <a:pt x="3231" y="6984"/>
                    <a:pt x="3283" y="6878"/>
                  </a:cubicBezTo>
                  <a:cubicBezTo>
                    <a:pt x="3314" y="6848"/>
                    <a:pt x="3314" y="6787"/>
                    <a:pt x="3314" y="6726"/>
                  </a:cubicBezTo>
                  <a:cubicBezTo>
                    <a:pt x="3253" y="6392"/>
                    <a:pt x="3314" y="6057"/>
                    <a:pt x="3375" y="5723"/>
                  </a:cubicBezTo>
                  <a:cubicBezTo>
                    <a:pt x="3587" y="3991"/>
                    <a:pt x="3800" y="2288"/>
                    <a:pt x="4013" y="556"/>
                  </a:cubicBezTo>
                  <a:cubicBezTo>
                    <a:pt x="4013" y="434"/>
                    <a:pt x="4043" y="313"/>
                    <a:pt x="4043" y="191"/>
                  </a:cubicBezTo>
                  <a:cubicBezTo>
                    <a:pt x="4043" y="130"/>
                    <a:pt x="3982" y="39"/>
                    <a:pt x="3922" y="9"/>
                  </a:cubicBezTo>
                  <a:cubicBezTo>
                    <a:pt x="3900" y="3"/>
                    <a:pt x="3880"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54;p79">
              <a:extLst>
                <a:ext uri="{FF2B5EF4-FFF2-40B4-BE49-F238E27FC236}">
                  <a16:creationId xmlns:a16="http://schemas.microsoft.com/office/drawing/2014/main" id="{6BE39D4A-2D8E-7ED9-1589-6EA2526614C4}"/>
                </a:ext>
              </a:extLst>
            </p:cNvPr>
            <p:cNvSpPr/>
            <p:nvPr/>
          </p:nvSpPr>
          <p:spPr>
            <a:xfrm>
              <a:off x="14282990" y="2213551"/>
              <a:ext cx="79979" cy="119315"/>
            </a:xfrm>
            <a:custGeom>
              <a:avLst/>
              <a:gdLst/>
              <a:ahLst/>
              <a:cxnLst/>
              <a:rect l="l" t="t" r="r" b="b"/>
              <a:pathLst>
                <a:path w="3983" h="5942" extrusionOk="0">
                  <a:moveTo>
                    <a:pt x="2086" y="481"/>
                  </a:moveTo>
                  <a:cubicBezTo>
                    <a:pt x="2120" y="481"/>
                    <a:pt x="2154" y="483"/>
                    <a:pt x="2189" y="487"/>
                  </a:cubicBezTo>
                  <a:cubicBezTo>
                    <a:pt x="2888" y="487"/>
                    <a:pt x="3344" y="943"/>
                    <a:pt x="3465" y="1703"/>
                  </a:cubicBezTo>
                  <a:cubicBezTo>
                    <a:pt x="3526" y="2189"/>
                    <a:pt x="3496" y="2645"/>
                    <a:pt x="3344" y="3101"/>
                  </a:cubicBezTo>
                  <a:cubicBezTo>
                    <a:pt x="3040" y="3892"/>
                    <a:pt x="2584" y="4591"/>
                    <a:pt x="1976" y="5138"/>
                  </a:cubicBezTo>
                  <a:cubicBezTo>
                    <a:pt x="1717" y="5372"/>
                    <a:pt x="1503" y="5491"/>
                    <a:pt x="1324" y="5491"/>
                  </a:cubicBezTo>
                  <a:cubicBezTo>
                    <a:pt x="1062" y="5491"/>
                    <a:pt x="874" y="5236"/>
                    <a:pt x="730" y="4712"/>
                  </a:cubicBezTo>
                  <a:cubicBezTo>
                    <a:pt x="547" y="4104"/>
                    <a:pt x="426" y="3253"/>
                    <a:pt x="487" y="2220"/>
                  </a:cubicBezTo>
                  <a:cubicBezTo>
                    <a:pt x="487" y="2068"/>
                    <a:pt x="487" y="1916"/>
                    <a:pt x="487" y="1764"/>
                  </a:cubicBezTo>
                  <a:cubicBezTo>
                    <a:pt x="547" y="1581"/>
                    <a:pt x="517" y="1369"/>
                    <a:pt x="699" y="1186"/>
                  </a:cubicBezTo>
                  <a:cubicBezTo>
                    <a:pt x="942" y="943"/>
                    <a:pt x="1094" y="548"/>
                    <a:pt x="1520" y="548"/>
                  </a:cubicBezTo>
                  <a:cubicBezTo>
                    <a:pt x="1702" y="548"/>
                    <a:pt x="1885" y="481"/>
                    <a:pt x="2086" y="481"/>
                  </a:cubicBezTo>
                  <a:close/>
                  <a:moveTo>
                    <a:pt x="2158" y="1"/>
                  </a:moveTo>
                  <a:cubicBezTo>
                    <a:pt x="1824" y="1"/>
                    <a:pt x="1520" y="62"/>
                    <a:pt x="1216" y="153"/>
                  </a:cubicBezTo>
                  <a:cubicBezTo>
                    <a:pt x="821" y="274"/>
                    <a:pt x="365" y="396"/>
                    <a:pt x="365" y="1034"/>
                  </a:cubicBezTo>
                  <a:cubicBezTo>
                    <a:pt x="365" y="1065"/>
                    <a:pt x="365" y="1095"/>
                    <a:pt x="335" y="1095"/>
                  </a:cubicBezTo>
                  <a:cubicBezTo>
                    <a:pt x="0" y="1430"/>
                    <a:pt x="61" y="1855"/>
                    <a:pt x="31" y="2159"/>
                  </a:cubicBezTo>
                  <a:cubicBezTo>
                    <a:pt x="31" y="3040"/>
                    <a:pt x="91" y="3770"/>
                    <a:pt x="213" y="4530"/>
                  </a:cubicBezTo>
                  <a:cubicBezTo>
                    <a:pt x="274" y="4834"/>
                    <a:pt x="365" y="5138"/>
                    <a:pt x="517" y="5411"/>
                  </a:cubicBezTo>
                  <a:cubicBezTo>
                    <a:pt x="716" y="5765"/>
                    <a:pt x="979" y="5942"/>
                    <a:pt x="1307" y="5942"/>
                  </a:cubicBezTo>
                  <a:cubicBezTo>
                    <a:pt x="1430" y="5942"/>
                    <a:pt x="1561" y="5917"/>
                    <a:pt x="1702" y="5867"/>
                  </a:cubicBezTo>
                  <a:cubicBezTo>
                    <a:pt x="1976" y="5746"/>
                    <a:pt x="2219" y="5563"/>
                    <a:pt x="2432" y="5351"/>
                  </a:cubicBezTo>
                  <a:cubicBezTo>
                    <a:pt x="2949" y="4773"/>
                    <a:pt x="3374" y="4165"/>
                    <a:pt x="3678" y="3436"/>
                  </a:cubicBezTo>
                  <a:cubicBezTo>
                    <a:pt x="3891" y="2858"/>
                    <a:pt x="3982" y="2281"/>
                    <a:pt x="3891" y="1673"/>
                  </a:cubicBezTo>
                  <a:cubicBezTo>
                    <a:pt x="3739" y="639"/>
                    <a:pt x="3101" y="31"/>
                    <a:pt x="2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55;p79">
              <a:extLst>
                <a:ext uri="{FF2B5EF4-FFF2-40B4-BE49-F238E27FC236}">
                  <a16:creationId xmlns:a16="http://schemas.microsoft.com/office/drawing/2014/main" id="{4AE53B60-B857-F881-C83B-C851C2EA64D1}"/>
                </a:ext>
              </a:extLst>
            </p:cNvPr>
            <p:cNvSpPr/>
            <p:nvPr/>
          </p:nvSpPr>
          <p:spPr>
            <a:xfrm>
              <a:off x="14221344" y="2338690"/>
              <a:ext cx="46405" cy="50662"/>
            </a:xfrm>
            <a:custGeom>
              <a:avLst/>
              <a:gdLst/>
              <a:ahLst/>
              <a:cxnLst/>
              <a:rect l="l" t="t" r="r" b="b"/>
              <a:pathLst>
                <a:path w="2311" h="2523" extrusionOk="0">
                  <a:moveTo>
                    <a:pt x="608" y="0"/>
                  </a:moveTo>
                  <a:cubicBezTo>
                    <a:pt x="395" y="0"/>
                    <a:pt x="183" y="152"/>
                    <a:pt x="91" y="365"/>
                  </a:cubicBezTo>
                  <a:cubicBezTo>
                    <a:pt x="61" y="547"/>
                    <a:pt x="122" y="699"/>
                    <a:pt x="274" y="760"/>
                  </a:cubicBezTo>
                  <a:cubicBezTo>
                    <a:pt x="456" y="851"/>
                    <a:pt x="456" y="973"/>
                    <a:pt x="335" y="1125"/>
                  </a:cubicBezTo>
                  <a:cubicBezTo>
                    <a:pt x="274" y="1277"/>
                    <a:pt x="183" y="1398"/>
                    <a:pt x="91" y="1520"/>
                  </a:cubicBezTo>
                  <a:cubicBezTo>
                    <a:pt x="0" y="1702"/>
                    <a:pt x="61" y="1915"/>
                    <a:pt x="243" y="1976"/>
                  </a:cubicBezTo>
                  <a:cubicBezTo>
                    <a:pt x="760" y="2219"/>
                    <a:pt x="1338" y="2401"/>
                    <a:pt x="1854" y="2523"/>
                  </a:cubicBezTo>
                  <a:cubicBezTo>
                    <a:pt x="1915" y="2523"/>
                    <a:pt x="1946" y="2523"/>
                    <a:pt x="1976" y="2492"/>
                  </a:cubicBezTo>
                  <a:cubicBezTo>
                    <a:pt x="2158" y="2492"/>
                    <a:pt x="2280" y="2371"/>
                    <a:pt x="2310" y="2158"/>
                  </a:cubicBezTo>
                  <a:cubicBezTo>
                    <a:pt x="2310" y="2026"/>
                    <a:pt x="2218" y="1940"/>
                    <a:pt x="2034" y="1940"/>
                  </a:cubicBezTo>
                  <a:cubicBezTo>
                    <a:pt x="2006" y="1940"/>
                    <a:pt x="1977" y="1941"/>
                    <a:pt x="1946" y="1945"/>
                  </a:cubicBezTo>
                  <a:cubicBezTo>
                    <a:pt x="1871" y="1967"/>
                    <a:pt x="1798" y="1976"/>
                    <a:pt x="1727" y="1976"/>
                  </a:cubicBezTo>
                  <a:cubicBezTo>
                    <a:pt x="1391" y="1976"/>
                    <a:pt x="1086" y="1772"/>
                    <a:pt x="760" y="1672"/>
                  </a:cubicBezTo>
                  <a:cubicBezTo>
                    <a:pt x="669" y="1641"/>
                    <a:pt x="669" y="1520"/>
                    <a:pt x="699" y="1429"/>
                  </a:cubicBezTo>
                  <a:cubicBezTo>
                    <a:pt x="791" y="1246"/>
                    <a:pt x="882" y="1094"/>
                    <a:pt x="942" y="942"/>
                  </a:cubicBezTo>
                  <a:cubicBezTo>
                    <a:pt x="1034" y="730"/>
                    <a:pt x="1034" y="517"/>
                    <a:pt x="973" y="334"/>
                  </a:cubicBezTo>
                  <a:cubicBezTo>
                    <a:pt x="912" y="122"/>
                    <a:pt x="760"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769;p79">
            <a:extLst>
              <a:ext uri="{FF2B5EF4-FFF2-40B4-BE49-F238E27FC236}">
                <a16:creationId xmlns:a16="http://schemas.microsoft.com/office/drawing/2014/main" id="{8791CD1D-4E4E-235A-16B6-25B097F15016}"/>
              </a:ext>
            </a:extLst>
          </p:cNvPr>
          <p:cNvGrpSpPr/>
          <p:nvPr/>
        </p:nvGrpSpPr>
        <p:grpSpPr>
          <a:xfrm>
            <a:off x="7605619" y="3464302"/>
            <a:ext cx="930517" cy="1314719"/>
            <a:chOff x="2440215" y="3902160"/>
            <a:chExt cx="555433" cy="784767"/>
          </a:xfrm>
        </p:grpSpPr>
        <p:sp>
          <p:nvSpPr>
            <p:cNvPr id="14" name="Google Shape;2770;p79">
              <a:extLst>
                <a:ext uri="{FF2B5EF4-FFF2-40B4-BE49-F238E27FC236}">
                  <a16:creationId xmlns:a16="http://schemas.microsoft.com/office/drawing/2014/main" id="{3F4FCF2A-7E0A-A29A-2437-9321C004F592}"/>
                </a:ext>
              </a:extLst>
            </p:cNvPr>
            <p:cNvSpPr/>
            <p:nvPr/>
          </p:nvSpPr>
          <p:spPr>
            <a:xfrm>
              <a:off x="2484170" y="4376010"/>
              <a:ext cx="459591" cy="267205"/>
            </a:xfrm>
            <a:custGeom>
              <a:avLst/>
              <a:gdLst/>
              <a:ahLst/>
              <a:cxnLst/>
              <a:rect l="l" t="t" r="r" b="b"/>
              <a:pathLst>
                <a:path w="22888" h="13307" extrusionOk="0">
                  <a:moveTo>
                    <a:pt x="12503" y="1"/>
                  </a:moveTo>
                  <a:cubicBezTo>
                    <a:pt x="11478" y="1"/>
                    <a:pt x="10457" y="257"/>
                    <a:pt x="9453" y="480"/>
                  </a:cubicBezTo>
                  <a:cubicBezTo>
                    <a:pt x="8754" y="602"/>
                    <a:pt x="8055" y="754"/>
                    <a:pt x="7356" y="784"/>
                  </a:cubicBezTo>
                  <a:cubicBezTo>
                    <a:pt x="7337" y="785"/>
                    <a:pt x="7316" y="786"/>
                    <a:pt x="7295" y="786"/>
                  </a:cubicBezTo>
                  <a:cubicBezTo>
                    <a:pt x="6845" y="786"/>
                    <a:pt x="6020" y="536"/>
                    <a:pt x="5535" y="536"/>
                  </a:cubicBezTo>
                  <a:cubicBezTo>
                    <a:pt x="5437" y="536"/>
                    <a:pt x="5353" y="547"/>
                    <a:pt x="5289" y="571"/>
                  </a:cubicBezTo>
                  <a:cubicBezTo>
                    <a:pt x="4377" y="936"/>
                    <a:pt x="3465" y="4006"/>
                    <a:pt x="3009" y="4918"/>
                  </a:cubicBezTo>
                  <a:cubicBezTo>
                    <a:pt x="2219" y="6498"/>
                    <a:pt x="1429" y="7988"/>
                    <a:pt x="638" y="9356"/>
                  </a:cubicBezTo>
                  <a:cubicBezTo>
                    <a:pt x="334" y="9903"/>
                    <a:pt x="0" y="10480"/>
                    <a:pt x="213" y="11179"/>
                  </a:cubicBezTo>
                  <a:cubicBezTo>
                    <a:pt x="365" y="11757"/>
                    <a:pt x="912" y="12274"/>
                    <a:pt x="1489" y="12577"/>
                  </a:cubicBezTo>
                  <a:cubicBezTo>
                    <a:pt x="2067" y="12851"/>
                    <a:pt x="2644" y="12942"/>
                    <a:pt x="3222" y="13033"/>
                  </a:cubicBezTo>
                  <a:cubicBezTo>
                    <a:pt x="4723" y="13211"/>
                    <a:pt x="6228" y="13307"/>
                    <a:pt x="7726" y="13307"/>
                  </a:cubicBezTo>
                  <a:cubicBezTo>
                    <a:pt x="12114" y="13307"/>
                    <a:pt x="16446" y="12490"/>
                    <a:pt x="20456" y="10541"/>
                  </a:cubicBezTo>
                  <a:cubicBezTo>
                    <a:pt x="21277" y="10176"/>
                    <a:pt x="22158" y="9629"/>
                    <a:pt x="22493" y="8687"/>
                  </a:cubicBezTo>
                  <a:cubicBezTo>
                    <a:pt x="22888" y="7593"/>
                    <a:pt x="22310" y="6590"/>
                    <a:pt x="21672" y="5860"/>
                  </a:cubicBezTo>
                  <a:cubicBezTo>
                    <a:pt x="20578" y="4614"/>
                    <a:pt x="19210" y="3580"/>
                    <a:pt x="17812" y="2517"/>
                  </a:cubicBezTo>
                  <a:cubicBezTo>
                    <a:pt x="16535" y="1514"/>
                    <a:pt x="15198" y="419"/>
                    <a:pt x="13617" y="115"/>
                  </a:cubicBezTo>
                  <a:cubicBezTo>
                    <a:pt x="13246" y="35"/>
                    <a:pt x="12874" y="1"/>
                    <a:pt x="12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71;p79">
              <a:extLst>
                <a:ext uri="{FF2B5EF4-FFF2-40B4-BE49-F238E27FC236}">
                  <a16:creationId xmlns:a16="http://schemas.microsoft.com/office/drawing/2014/main" id="{E7B4F6F7-B61F-0AAE-1CD5-8B8ACC4182A8}"/>
                </a:ext>
              </a:extLst>
            </p:cNvPr>
            <p:cNvSpPr/>
            <p:nvPr/>
          </p:nvSpPr>
          <p:spPr>
            <a:xfrm>
              <a:off x="2572061" y="3913244"/>
              <a:ext cx="109255" cy="157066"/>
            </a:xfrm>
            <a:custGeom>
              <a:avLst/>
              <a:gdLst/>
              <a:ahLst/>
              <a:cxnLst/>
              <a:rect l="l" t="t" r="r" b="b"/>
              <a:pathLst>
                <a:path w="5441" h="7822" extrusionOk="0">
                  <a:moveTo>
                    <a:pt x="3324" y="0"/>
                  </a:moveTo>
                  <a:cubicBezTo>
                    <a:pt x="3187" y="0"/>
                    <a:pt x="3050" y="13"/>
                    <a:pt x="2918" y="30"/>
                  </a:cubicBezTo>
                  <a:cubicBezTo>
                    <a:pt x="2340" y="121"/>
                    <a:pt x="1763" y="213"/>
                    <a:pt x="1155" y="304"/>
                  </a:cubicBezTo>
                  <a:cubicBezTo>
                    <a:pt x="942" y="365"/>
                    <a:pt x="699" y="395"/>
                    <a:pt x="547" y="577"/>
                  </a:cubicBezTo>
                  <a:cubicBezTo>
                    <a:pt x="372" y="724"/>
                    <a:pt x="309" y="1038"/>
                    <a:pt x="439" y="1224"/>
                  </a:cubicBezTo>
                  <a:lnTo>
                    <a:pt x="439" y="1224"/>
                  </a:lnTo>
                  <a:lnTo>
                    <a:pt x="61" y="729"/>
                  </a:lnTo>
                  <a:lnTo>
                    <a:pt x="61" y="729"/>
                  </a:lnTo>
                  <a:cubicBezTo>
                    <a:pt x="0" y="2523"/>
                    <a:pt x="152" y="4286"/>
                    <a:pt x="547" y="5988"/>
                  </a:cubicBezTo>
                  <a:cubicBezTo>
                    <a:pt x="638" y="6505"/>
                    <a:pt x="821" y="7082"/>
                    <a:pt x="1185" y="7416"/>
                  </a:cubicBezTo>
                  <a:cubicBezTo>
                    <a:pt x="1510" y="7741"/>
                    <a:pt x="1942" y="7822"/>
                    <a:pt x="2392" y="7822"/>
                  </a:cubicBezTo>
                  <a:cubicBezTo>
                    <a:pt x="2617" y="7822"/>
                    <a:pt x="2847" y="7801"/>
                    <a:pt x="3070" y="7781"/>
                  </a:cubicBezTo>
                  <a:cubicBezTo>
                    <a:pt x="3496" y="7720"/>
                    <a:pt x="3951" y="7690"/>
                    <a:pt x="4347" y="7508"/>
                  </a:cubicBezTo>
                  <a:cubicBezTo>
                    <a:pt x="4772" y="7356"/>
                    <a:pt x="5137" y="7021"/>
                    <a:pt x="5289" y="6565"/>
                  </a:cubicBezTo>
                  <a:cubicBezTo>
                    <a:pt x="5441" y="6109"/>
                    <a:pt x="5350" y="5593"/>
                    <a:pt x="5258" y="5106"/>
                  </a:cubicBezTo>
                  <a:cubicBezTo>
                    <a:pt x="5046" y="3830"/>
                    <a:pt x="4803" y="2553"/>
                    <a:pt x="4590" y="1276"/>
                  </a:cubicBezTo>
                  <a:cubicBezTo>
                    <a:pt x="4529" y="942"/>
                    <a:pt x="4438" y="608"/>
                    <a:pt x="4225" y="334"/>
                  </a:cubicBezTo>
                  <a:cubicBezTo>
                    <a:pt x="3988" y="75"/>
                    <a:pt x="3658" y="0"/>
                    <a:pt x="3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72;p79">
              <a:extLst>
                <a:ext uri="{FF2B5EF4-FFF2-40B4-BE49-F238E27FC236}">
                  <a16:creationId xmlns:a16="http://schemas.microsoft.com/office/drawing/2014/main" id="{E846B4FA-464A-8F95-232D-7B7822B98688}"/>
                </a:ext>
              </a:extLst>
            </p:cNvPr>
            <p:cNvSpPr/>
            <p:nvPr/>
          </p:nvSpPr>
          <p:spPr>
            <a:xfrm>
              <a:off x="2593406" y="4083524"/>
              <a:ext cx="165439" cy="279955"/>
            </a:xfrm>
            <a:custGeom>
              <a:avLst/>
              <a:gdLst/>
              <a:ahLst/>
              <a:cxnLst/>
              <a:rect l="l" t="t" r="r" b="b"/>
              <a:pathLst>
                <a:path w="8239" h="13942" extrusionOk="0">
                  <a:moveTo>
                    <a:pt x="305" y="0"/>
                  </a:moveTo>
                  <a:lnTo>
                    <a:pt x="1" y="183"/>
                  </a:lnTo>
                  <a:cubicBezTo>
                    <a:pt x="639" y="2401"/>
                    <a:pt x="1277" y="4651"/>
                    <a:pt x="1551" y="6991"/>
                  </a:cubicBezTo>
                  <a:cubicBezTo>
                    <a:pt x="1825" y="9301"/>
                    <a:pt x="1733" y="11733"/>
                    <a:pt x="882" y="13800"/>
                  </a:cubicBezTo>
                  <a:cubicBezTo>
                    <a:pt x="1560" y="13894"/>
                    <a:pt x="2240" y="13941"/>
                    <a:pt x="2918" y="13941"/>
                  </a:cubicBezTo>
                  <a:cubicBezTo>
                    <a:pt x="4430" y="13941"/>
                    <a:pt x="5929" y="13705"/>
                    <a:pt x="7357" y="13222"/>
                  </a:cubicBezTo>
                  <a:cubicBezTo>
                    <a:pt x="7630" y="13131"/>
                    <a:pt x="7934" y="12979"/>
                    <a:pt x="8056" y="12706"/>
                  </a:cubicBezTo>
                  <a:cubicBezTo>
                    <a:pt x="8238" y="12250"/>
                    <a:pt x="7873" y="11733"/>
                    <a:pt x="7569" y="11338"/>
                  </a:cubicBezTo>
                  <a:cubicBezTo>
                    <a:pt x="5229" y="8420"/>
                    <a:pt x="4013" y="4316"/>
                    <a:pt x="4347" y="456"/>
                  </a:cubicBezTo>
                  <a:lnTo>
                    <a:pt x="4347" y="456"/>
                  </a:lnTo>
                  <a:cubicBezTo>
                    <a:pt x="4091" y="473"/>
                    <a:pt x="3835" y="482"/>
                    <a:pt x="3578" y="482"/>
                  </a:cubicBezTo>
                  <a:cubicBezTo>
                    <a:pt x="2469" y="482"/>
                    <a:pt x="1367" y="321"/>
                    <a:pt x="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73;p79">
              <a:extLst>
                <a:ext uri="{FF2B5EF4-FFF2-40B4-BE49-F238E27FC236}">
                  <a16:creationId xmlns:a16="http://schemas.microsoft.com/office/drawing/2014/main" id="{18FF6810-C113-DBA9-94D8-593BCD83EC5C}"/>
                </a:ext>
              </a:extLst>
            </p:cNvPr>
            <p:cNvSpPr/>
            <p:nvPr/>
          </p:nvSpPr>
          <p:spPr>
            <a:xfrm>
              <a:off x="2440215" y="3902160"/>
              <a:ext cx="555433" cy="784767"/>
            </a:xfrm>
            <a:custGeom>
              <a:avLst/>
              <a:gdLst/>
              <a:ahLst/>
              <a:cxnLst/>
              <a:rect l="l" t="t" r="r" b="b"/>
              <a:pathLst>
                <a:path w="27661" h="39082" extrusionOk="0">
                  <a:moveTo>
                    <a:pt x="11217" y="552"/>
                  </a:moveTo>
                  <a:cubicBezTo>
                    <a:pt x="11369" y="552"/>
                    <a:pt x="11521" y="613"/>
                    <a:pt x="11521" y="795"/>
                  </a:cubicBezTo>
                  <a:cubicBezTo>
                    <a:pt x="11581" y="1464"/>
                    <a:pt x="11642" y="2132"/>
                    <a:pt x="11672" y="2771"/>
                  </a:cubicBezTo>
                  <a:cubicBezTo>
                    <a:pt x="11703" y="3014"/>
                    <a:pt x="11581" y="3105"/>
                    <a:pt x="11399" y="3105"/>
                  </a:cubicBezTo>
                  <a:cubicBezTo>
                    <a:pt x="10852" y="3166"/>
                    <a:pt x="10274" y="3227"/>
                    <a:pt x="9727" y="3318"/>
                  </a:cubicBezTo>
                  <a:cubicBezTo>
                    <a:pt x="9727" y="3318"/>
                    <a:pt x="9727" y="3318"/>
                    <a:pt x="9727" y="3287"/>
                  </a:cubicBezTo>
                  <a:cubicBezTo>
                    <a:pt x="9210" y="3379"/>
                    <a:pt x="8663" y="3470"/>
                    <a:pt x="8147" y="3561"/>
                  </a:cubicBezTo>
                  <a:cubicBezTo>
                    <a:pt x="8107" y="3565"/>
                    <a:pt x="8071" y="3568"/>
                    <a:pt x="8038" y="3568"/>
                  </a:cubicBezTo>
                  <a:cubicBezTo>
                    <a:pt x="7846" y="3568"/>
                    <a:pt x="7769" y="3482"/>
                    <a:pt x="7691" y="3196"/>
                  </a:cubicBezTo>
                  <a:cubicBezTo>
                    <a:pt x="7630" y="2984"/>
                    <a:pt x="7569" y="2771"/>
                    <a:pt x="7569" y="2588"/>
                  </a:cubicBezTo>
                  <a:cubicBezTo>
                    <a:pt x="7508" y="2102"/>
                    <a:pt x="7265" y="1646"/>
                    <a:pt x="7387" y="1160"/>
                  </a:cubicBezTo>
                  <a:cubicBezTo>
                    <a:pt x="7751" y="1008"/>
                    <a:pt x="8147" y="856"/>
                    <a:pt x="8511" y="734"/>
                  </a:cubicBezTo>
                  <a:cubicBezTo>
                    <a:pt x="8663" y="704"/>
                    <a:pt x="8815" y="673"/>
                    <a:pt x="8998" y="643"/>
                  </a:cubicBezTo>
                  <a:cubicBezTo>
                    <a:pt x="9727" y="582"/>
                    <a:pt x="10487" y="552"/>
                    <a:pt x="11217" y="552"/>
                  </a:cubicBezTo>
                  <a:close/>
                  <a:moveTo>
                    <a:pt x="6684" y="1258"/>
                  </a:moveTo>
                  <a:cubicBezTo>
                    <a:pt x="6761" y="1258"/>
                    <a:pt x="6817" y="1321"/>
                    <a:pt x="6840" y="1433"/>
                  </a:cubicBezTo>
                  <a:cubicBezTo>
                    <a:pt x="6992" y="2041"/>
                    <a:pt x="7052" y="2680"/>
                    <a:pt x="7265" y="3227"/>
                  </a:cubicBezTo>
                  <a:cubicBezTo>
                    <a:pt x="7265" y="3379"/>
                    <a:pt x="7265" y="3500"/>
                    <a:pt x="7235" y="3622"/>
                  </a:cubicBezTo>
                  <a:cubicBezTo>
                    <a:pt x="7235" y="3652"/>
                    <a:pt x="7174" y="3713"/>
                    <a:pt x="7144" y="3713"/>
                  </a:cubicBezTo>
                  <a:cubicBezTo>
                    <a:pt x="7083" y="3713"/>
                    <a:pt x="7022" y="3713"/>
                    <a:pt x="6992" y="3683"/>
                  </a:cubicBezTo>
                  <a:cubicBezTo>
                    <a:pt x="6961" y="3622"/>
                    <a:pt x="6931" y="3561"/>
                    <a:pt x="6931" y="3500"/>
                  </a:cubicBezTo>
                  <a:cubicBezTo>
                    <a:pt x="6779" y="2832"/>
                    <a:pt x="6627" y="2163"/>
                    <a:pt x="6475" y="1494"/>
                  </a:cubicBezTo>
                  <a:cubicBezTo>
                    <a:pt x="6475" y="1403"/>
                    <a:pt x="6505" y="1312"/>
                    <a:pt x="6596" y="1281"/>
                  </a:cubicBezTo>
                  <a:cubicBezTo>
                    <a:pt x="6628" y="1266"/>
                    <a:pt x="6657" y="1258"/>
                    <a:pt x="6684" y="1258"/>
                  </a:cubicBezTo>
                  <a:close/>
                  <a:moveTo>
                    <a:pt x="12719" y="3526"/>
                  </a:moveTo>
                  <a:cubicBezTo>
                    <a:pt x="12808" y="3526"/>
                    <a:pt x="12902" y="3536"/>
                    <a:pt x="12995" y="3536"/>
                  </a:cubicBezTo>
                  <a:cubicBezTo>
                    <a:pt x="13031" y="3536"/>
                    <a:pt x="13066" y="3535"/>
                    <a:pt x="13101" y="3531"/>
                  </a:cubicBezTo>
                  <a:cubicBezTo>
                    <a:pt x="13375" y="3531"/>
                    <a:pt x="13648" y="3561"/>
                    <a:pt x="13891" y="3591"/>
                  </a:cubicBezTo>
                  <a:cubicBezTo>
                    <a:pt x="14135" y="3622"/>
                    <a:pt x="14256" y="3774"/>
                    <a:pt x="14287" y="4017"/>
                  </a:cubicBezTo>
                  <a:cubicBezTo>
                    <a:pt x="14317" y="4260"/>
                    <a:pt x="14256" y="4443"/>
                    <a:pt x="14074" y="4503"/>
                  </a:cubicBezTo>
                  <a:cubicBezTo>
                    <a:pt x="13770" y="4564"/>
                    <a:pt x="13435" y="4625"/>
                    <a:pt x="13131" y="4686"/>
                  </a:cubicBezTo>
                  <a:cubicBezTo>
                    <a:pt x="12919" y="4746"/>
                    <a:pt x="12828" y="4898"/>
                    <a:pt x="12949" y="5142"/>
                  </a:cubicBezTo>
                  <a:cubicBezTo>
                    <a:pt x="12676" y="5172"/>
                    <a:pt x="12493" y="5324"/>
                    <a:pt x="12524" y="5719"/>
                  </a:cubicBezTo>
                  <a:cubicBezTo>
                    <a:pt x="12554" y="6540"/>
                    <a:pt x="12615" y="7330"/>
                    <a:pt x="12706" y="8151"/>
                  </a:cubicBezTo>
                  <a:cubicBezTo>
                    <a:pt x="12828" y="9032"/>
                    <a:pt x="12858" y="9883"/>
                    <a:pt x="12919" y="10765"/>
                  </a:cubicBezTo>
                  <a:cubicBezTo>
                    <a:pt x="13040" y="12710"/>
                    <a:pt x="13314" y="14655"/>
                    <a:pt x="13709" y="16540"/>
                  </a:cubicBezTo>
                  <a:cubicBezTo>
                    <a:pt x="14043" y="18181"/>
                    <a:pt x="14803" y="19610"/>
                    <a:pt x="15837" y="20826"/>
                  </a:cubicBezTo>
                  <a:cubicBezTo>
                    <a:pt x="16110" y="21160"/>
                    <a:pt x="16414" y="21464"/>
                    <a:pt x="16718" y="21798"/>
                  </a:cubicBezTo>
                  <a:cubicBezTo>
                    <a:pt x="16840" y="21920"/>
                    <a:pt x="16961" y="22102"/>
                    <a:pt x="17083" y="22224"/>
                  </a:cubicBezTo>
                  <a:cubicBezTo>
                    <a:pt x="16992" y="22467"/>
                    <a:pt x="16840" y="22497"/>
                    <a:pt x="16688" y="22558"/>
                  </a:cubicBezTo>
                  <a:cubicBezTo>
                    <a:pt x="13861" y="23318"/>
                    <a:pt x="10973" y="23744"/>
                    <a:pt x="8055" y="23835"/>
                  </a:cubicBezTo>
                  <a:cubicBezTo>
                    <a:pt x="8003" y="23844"/>
                    <a:pt x="7950" y="23850"/>
                    <a:pt x="7897" y="23850"/>
                  </a:cubicBezTo>
                  <a:cubicBezTo>
                    <a:pt x="7767" y="23850"/>
                    <a:pt x="7638" y="23812"/>
                    <a:pt x="7508" y="23683"/>
                  </a:cubicBezTo>
                  <a:cubicBezTo>
                    <a:pt x="7599" y="23349"/>
                    <a:pt x="7751" y="23075"/>
                    <a:pt x="7903" y="22771"/>
                  </a:cubicBezTo>
                  <a:cubicBezTo>
                    <a:pt x="8694" y="21282"/>
                    <a:pt x="9058" y="19640"/>
                    <a:pt x="9089" y="17877"/>
                  </a:cubicBezTo>
                  <a:cubicBezTo>
                    <a:pt x="9089" y="17482"/>
                    <a:pt x="9058" y="17087"/>
                    <a:pt x="8998" y="16722"/>
                  </a:cubicBezTo>
                  <a:cubicBezTo>
                    <a:pt x="8785" y="15294"/>
                    <a:pt x="8572" y="13896"/>
                    <a:pt x="8329" y="12467"/>
                  </a:cubicBezTo>
                  <a:cubicBezTo>
                    <a:pt x="8177" y="11585"/>
                    <a:pt x="7964" y="10704"/>
                    <a:pt x="7751" y="9823"/>
                  </a:cubicBezTo>
                  <a:cubicBezTo>
                    <a:pt x="7599" y="9184"/>
                    <a:pt x="7447" y="8576"/>
                    <a:pt x="7387" y="7938"/>
                  </a:cubicBezTo>
                  <a:cubicBezTo>
                    <a:pt x="7296" y="7360"/>
                    <a:pt x="7083" y="6844"/>
                    <a:pt x="6931" y="6297"/>
                  </a:cubicBezTo>
                  <a:cubicBezTo>
                    <a:pt x="6873" y="6123"/>
                    <a:pt x="6733" y="6115"/>
                    <a:pt x="6615" y="6088"/>
                  </a:cubicBezTo>
                  <a:lnTo>
                    <a:pt x="6615" y="6088"/>
                  </a:lnTo>
                  <a:cubicBezTo>
                    <a:pt x="6512" y="5870"/>
                    <a:pt x="6367" y="5736"/>
                    <a:pt x="6164" y="5736"/>
                  </a:cubicBezTo>
                  <a:cubicBezTo>
                    <a:pt x="6128" y="5736"/>
                    <a:pt x="6090" y="5741"/>
                    <a:pt x="6049" y="5750"/>
                  </a:cubicBezTo>
                  <a:cubicBezTo>
                    <a:pt x="5776" y="5780"/>
                    <a:pt x="5533" y="5810"/>
                    <a:pt x="5259" y="5841"/>
                  </a:cubicBezTo>
                  <a:cubicBezTo>
                    <a:pt x="5016" y="5841"/>
                    <a:pt x="4864" y="5689"/>
                    <a:pt x="4833" y="5415"/>
                  </a:cubicBezTo>
                  <a:cubicBezTo>
                    <a:pt x="4833" y="5233"/>
                    <a:pt x="4864" y="5020"/>
                    <a:pt x="5046" y="4959"/>
                  </a:cubicBezTo>
                  <a:cubicBezTo>
                    <a:pt x="5320" y="4807"/>
                    <a:pt x="5624" y="4716"/>
                    <a:pt x="5928" y="4594"/>
                  </a:cubicBezTo>
                  <a:cubicBezTo>
                    <a:pt x="6101" y="4545"/>
                    <a:pt x="6275" y="4495"/>
                    <a:pt x="6449" y="4495"/>
                  </a:cubicBezTo>
                  <a:cubicBezTo>
                    <a:pt x="6488" y="4495"/>
                    <a:pt x="6527" y="4498"/>
                    <a:pt x="6566" y="4503"/>
                  </a:cubicBezTo>
                  <a:cubicBezTo>
                    <a:pt x="6809" y="4564"/>
                    <a:pt x="6748" y="4929"/>
                    <a:pt x="6840" y="5111"/>
                  </a:cubicBezTo>
                  <a:cubicBezTo>
                    <a:pt x="6900" y="5202"/>
                    <a:pt x="6961" y="5324"/>
                    <a:pt x="7022" y="5385"/>
                  </a:cubicBezTo>
                  <a:cubicBezTo>
                    <a:pt x="7052" y="5415"/>
                    <a:pt x="7144" y="5415"/>
                    <a:pt x="7174" y="5415"/>
                  </a:cubicBezTo>
                  <a:cubicBezTo>
                    <a:pt x="7204" y="5385"/>
                    <a:pt x="7265" y="5324"/>
                    <a:pt x="7265" y="5294"/>
                  </a:cubicBezTo>
                  <a:cubicBezTo>
                    <a:pt x="7265" y="5142"/>
                    <a:pt x="7265" y="4990"/>
                    <a:pt x="7235" y="4838"/>
                  </a:cubicBezTo>
                  <a:cubicBezTo>
                    <a:pt x="7204" y="4382"/>
                    <a:pt x="7204" y="4382"/>
                    <a:pt x="7599" y="4351"/>
                  </a:cubicBezTo>
                  <a:cubicBezTo>
                    <a:pt x="7620" y="4351"/>
                    <a:pt x="7653" y="4365"/>
                    <a:pt x="7692" y="4365"/>
                  </a:cubicBezTo>
                  <a:cubicBezTo>
                    <a:pt x="7711" y="4365"/>
                    <a:pt x="7731" y="4361"/>
                    <a:pt x="7751" y="4351"/>
                  </a:cubicBezTo>
                  <a:cubicBezTo>
                    <a:pt x="8906" y="3774"/>
                    <a:pt x="10183" y="3835"/>
                    <a:pt x="11429" y="3652"/>
                  </a:cubicBezTo>
                  <a:cubicBezTo>
                    <a:pt x="11521" y="3652"/>
                    <a:pt x="11612" y="3683"/>
                    <a:pt x="11764" y="3713"/>
                  </a:cubicBezTo>
                  <a:cubicBezTo>
                    <a:pt x="11794" y="3987"/>
                    <a:pt x="11824" y="4260"/>
                    <a:pt x="11885" y="4534"/>
                  </a:cubicBezTo>
                  <a:cubicBezTo>
                    <a:pt x="11916" y="4594"/>
                    <a:pt x="11976" y="4686"/>
                    <a:pt x="12068" y="4686"/>
                  </a:cubicBezTo>
                  <a:cubicBezTo>
                    <a:pt x="12159" y="4655"/>
                    <a:pt x="12220" y="4625"/>
                    <a:pt x="12250" y="4534"/>
                  </a:cubicBezTo>
                  <a:cubicBezTo>
                    <a:pt x="12250" y="4473"/>
                    <a:pt x="12280" y="4412"/>
                    <a:pt x="12280" y="4351"/>
                  </a:cubicBezTo>
                  <a:cubicBezTo>
                    <a:pt x="12311" y="4139"/>
                    <a:pt x="12189" y="3865"/>
                    <a:pt x="12341" y="3683"/>
                  </a:cubicBezTo>
                  <a:cubicBezTo>
                    <a:pt x="12440" y="3551"/>
                    <a:pt x="12573" y="3526"/>
                    <a:pt x="12719" y="3526"/>
                  </a:cubicBezTo>
                  <a:close/>
                  <a:moveTo>
                    <a:pt x="6579" y="6132"/>
                  </a:moveTo>
                  <a:cubicBezTo>
                    <a:pt x="6485" y="6417"/>
                    <a:pt x="6571" y="6678"/>
                    <a:pt x="6657" y="6965"/>
                  </a:cubicBezTo>
                  <a:cubicBezTo>
                    <a:pt x="6840" y="7604"/>
                    <a:pt x="6961" y="8303"/>
                    <a:pt x="7052" y="8971"/>
                  </a:cubicBezTo>
                  <a:cubicBezTo>
                    <a:pt x="7144" y="9488"/>
                    <a:pt x="7265" y="10005"/>
                    <a:pt x="7387" y="10522"/>
                  </a:cubicBezTo>
                  <a:cubicBezTo>
                    <a:pt x="7539" y="11008"/>
                    <a:pt x="7721" y="11494"/>
                    <a:pt x="7751" y="12011"/>
                  </a:cubicBezTo>
                  <a:cubicBezTo>
                    <a:pt x="7873" y="12892"/>
                    <a:pt x="8025" y="13774"/>
                    <a:pt x="8177" y="14655"/>
                  </a:cubicBezTo>
                  <a:cubicBezTo>
                    <a:pt x="8603" y="16449"/>
                    <a:pt x="8785" y="18272"/>
                    <a:pt x="8390" y="20096"/>
                  </a:cubicBezTo>
                  <a:cubicBezTo>
                    <a:pt x="8238" y="20765"/>
                    <a:pt x="8025" y="21403"/>
                    <a:pt x="7751" y="22011"/>
                  </a:cubicBezTo>
                  <a:cubicBezTo>
                    <a:pt x="7144" y="23257"/>
                    <a:pt x="6536" y="24504"/>
                    <a:pt x="5958" y="25719"/>
                  </a:cubicBezTo>
                  <a:cubicBezTo>
                    <a:pt x="5441" y="26753"/>
                    <a:pt x="4833" y="27665"/>
                    <a:pt x="4256" y="28577"/>
                  </a:cubicBezTo>
                  <a:cubicBezTo>
                    <a:pt x="3496" y="29792"/>
                    <a:pt x="2736" y="30947"/>
                    <a:pt x="1946" y="32042"/>
                  </a:cubicBezTo>
                  <a:cubicBezTo>
                    <a:pt x="1763" y="32498"/>
                    <a:pt x="1551" y="32984"/>
                    <a:pt x="1368" y="33440"/>
                  </a:cubicBezTo>
                  <a:cubicBezTo>
                    <a:pt x="1156" y="34017"/>
                    <a:pt x="1125" y="34625"/>
                    <a:pt x="1247" y="35324"/>
                  </a:cubicBezTo>
                  <a:cubicBezTo>
                    <a:pt x="1399" y="36327"/>
                    <a:pt x="2007" y="36844"/>
                    <a:pt x="2767" y="37239"/>
                  </a:cubicBezTo>
                  <a:cubicBezTo>
                    <a:pt x="3010" y="37331"/>
                    <a:pt x="3253" y="37422"/>
                    <a:pt x="3496" y="37543"/>
                  </a:cubicBezTo>
                  <a:cubicBezTo>
                    <a:pt x="3557" y="37574"/>
                    <a:pt x="3587" y="37695"/>
                    <a:pt x="3618" y="37756"/>
                  </a:cubicBezTo>
                  <a:cubicBezTo>
                    <a:pt x="3648" y="37908"/>
                    <a:pt x="3587" y="37969"/>
                    <a:pt x="3466" y="37969"/>
                  </a:cubicBezTo>
                  <a:cubicBezTo>
                    <a:pt x="2888" y="37878"/>
                    <a:pt x="2311" y="37786"/>
                    <a:pt x="1733" y="37634"/>
                  </a:cubicBezTo>
                  <a:cubicBezTo>
                    <a:pt x="1642" y="37634"/>
                    <a:pt x="1520" y="37513"/>
                    <a:pt x="1460" y="37422"/>
                  </a:cubicBezTo>
                  <a:cubicBezTo>
                    <a:pt x="1156" y="36996"/>
                    <a:pt x="882" y="36571"/>
                    <a:pt x="760" y="36115"/>
                  </a:cubicBezTo>
                  <a:cubicBezTo>
                    <a:pt x="365" y="34443"/>
                    <a:pt x="608" y="33136"/>
                    <a:pt x="1520" y="31981"/>
                  </a:cubicBezTo>
                  <a:cubicBezTo>
                    <a:pt x="1733" y="31403"/>
                    <a:pt x="2128" y="30978"/>
                    <a:pt x="2463" y="30492"/>
                  </a:cubicBezTo>
                  <a:cubicBezTo>
                    <a:pt x="3040" y="29549"/>
                    <a:pt x="3678" y="28637"/>
                    <a:pt x="4256" y="27604"/>
                  </a:cubicBezTo>
                  <a:cubicBezTo>
                    <a:pt x="5593" y="25263"/>
                    <a:pt x="6809" y="22619"/>
                    <a:pt x="7782" y="19792"/>
                  </a:cubicBezTo>
                  <a:cubicBezTo>
                    <a:pt x="8116" y="18850"/>
                    <a:pt x="8207" y="17877"/>
                    <a:pt x="8086" y="16874"/>
                  </a:cubicBezTo>
                  <a:cubicBezTo>
                    <a:pt x="7964" y="16175"/>
                    <a:pt x="7873" y="15446"/>
                    <a:pt x="7782" y="14716"/>
                  </a:cubicBezTo>
                  <a:cubicBezTo>
                    <a:pt x="7660" y="13865"/>
                    <a:pt x="7508" y="12984"/>
                    <a:pt x="7387" y="12102"/>
                  </a:cubicBezTo>
                  <a:cubicBezTo>
                    <a:pt x="7204" y="11646"/>
                    <a:pt x="7174" y="11130"/>
                    <a:pt x="7113" y="10643"/>
                  </a:cubicBezTo>
                  <a:cubicBezTo>
                    <a:pt x="6992" y="10096"/>
                    <a:pt x="6809" y="9579"/>
                    <a:pt x="6748" y="9032"/>
                  </a:cubicBezTo>
                  <a:cubicBezTo>
                    <a:pt x="6596" y="8272"/>
                    <a:pt x="6384" y="7543"/>
                    <a:pt x="6232" y="6783"/>
                  </a:cubicBezTo>
                  <a:cubicBezTo>
                    <a:pt x="6144" y="6343"/>
                    <a:pt x="6141" y="6299"/>
                    <a:pt x="6579" y="6132"/>
                  </a:cubicBezTo>
                  <a:close/>
                  <a:moveTo>
                    <a:pt x="12949" y="5142"/>
                  </a:moveTo>
                  <a:cubicBezTo>
                    <a:pt x="13101" y="5202"/>
                    <a:pt x="13283" y="5202"/>
                    <a:pt x="13314" y="5446"/>
                  </a:cubicBezTo>
                  <a:cubicBezTo>
                    <a:pt x="13344" y="5750"/>
                    <a:pt x="13405" y="6053"/>
                    <a:pt x="13405" y="6327"/>
                  </a:cubicBezTo>
                  <a:cubicBezTo>
                    <a:pt x="13466" y="6905"/>
                    <a:pt x="13466" y="7452"/>
                    <a:pt x="13496" y="8029"/>
                  </a:cubicBezTo>
                  <a:cubicBezTo>
                    <a:pt x="13648" y="8637"/>
                    <a:pt x="13618" y="9215"/>
                    <a:pt x="13679" y="9823"/>
                  </a:cubicBezTo>
                  <a:cubicBezTo>
                    <a:pt x="13739" y="10339"/>
                    <a:pt x="13861" y="10826"/>
                    <a:pt x="13831" y="11312"/>
                  </a:cubicBezTo>
                  <a:cubicBezTo>
                    <a:pt x="13983" y="12315"/>
                    <a:pt x="14104" y="13318"/>
                    <a:pt x="14256" y="14321"/>
                  </a:cubicBezTo>
                  <a:cubicBezTo>
                    <a:pt x="14347" y="14807"/>
                    <a:pt x="14438" y="15324"/>
                    <a:pt x="14530" y="15810"/>
                  </a:cubicBezTo>
                  <a:cubicBezTo>
                    <a:pt x="14682" y="16905"/>
                    <a:pt x="15077" y="17847"/>
                    <a:pt x="15715" y="18698"/>
                  </a:cubicBezTo>
                  <a:cubicBezTo>
                    <a:pt x="16809" y="20157"/>
                    <a:pt x="17964" y="21525"/>
                    <a:pt x="19150" y="22832"/>
                  </a:cubicBezTo>
                  <a:cubicBezTo>
                    <a:pt x="20882" y="24777"/>
                    <a:pt x="22767" y="26358"/>
                    <a:pt x="24530" y="27786"/>
                  </a:cubicBezTo>
                  <a:cubicBezTo>
                    <a:pt x="24773" y="27999"/>
                    <a:pt x="25047" y="28151"/>
                    <a:pt x="25199" y="28425"/>
                  </a:cubicBezTo>
                  <a:cubicBezTo>
                    <a:pt x="26384" y="29215"/>
                    <a:pt x="26992" y="30370"/>
                    <a:pt x="27144" y="31981"/>
                  </a:cubicBezTo>
                  <a:cubicBezTo>
                    <a:pt x="27144" y="32254"/>
                    <a:pt x="27144" y="32528"/>
                    <a:pt x="27083" y="32832"/>
                  </a:cubicBezTo>
                  <a:cubicBezTo>
                    <a:pt x="26901" y="33774"/>
                    <a:pt x="26901" y="33835"/>
                    <a:pt x="26110" y="34230"/>
                  </a:cubicBezTo>
                  <a:cubicBezTo>
                    <a:pt x="25776" y="34413"/>
                    <a:pt x="25411" y="34595"/>
                    <a:pt x="25047" y="34747"/>
                  </a:cubicBezTo>
                  <a:cubicBezTo>
                    <a:pt x="24955" y="34808"/>
                    <a:pt x="24834" y="34838"/>
                    <a:pt x="24743" y="34899"/>
                  </a:cubicBezTo>
                  <a:cubicBezTo>
                    <a:pt x="24469" y="35081"/>
                    <a:pt x="24165" y="35233"/>
                    <a:pt x="23861" y="35324"/>
                  </a:cubicBezTo>
                  <a:cubicBezTo>
                    <a:pt x="21521" y="36479"/>
                    <a:pt x="19059" y="37331"/>
                    <a:pt x="16536" y="37817"/>
                  </a:cubicBezTo>
                  <a:cubicBezTo>
                    <a:pt x="15229" y="38212"/>
                    <a:pt x="13922" y="38394"/>
                    <a:pt x="12554" y="38394"/>
                  </a:cubicBezTo>
                  <a:cubicBezTo>
                    <a:pt x="11827" y="38498"/>
                    <a:pt x="11100" y="38545"/>
                    <a:pt x="10363" y="38545"/>
                  </a:cubicBezTo>
                  <a:cubicBezTo>
                    <a:pt x="10022" y="38545"/>
                    <a:pt x="9678" y="38535"/>
                    <a:pt x="9332" y="38516"/>
                  </a:cubicBezTo>
                  <a:cubicBezTo>
                    <a:pt x="9089" y="38531"/>
                    <a:pt x="8846" y="38546"/>
                    <a:pt x="8603" y="38546"/>
                  </a:cubicBezTo>
                  <a:cubicBezTo>
                    <a:pt x="8359" y="38546"/>
                    <a:pt x="8116" y="38531"/>
                    <a:pt x="7873" y="38486"/>
                  </a:cubicBezTo>
                  <a:cubicBezTo>
                    <a:pt x="6840" y="38394"/>
                    <a:pt x="5837" y="38303"/>
                    <a:pt x="4803" y="38151"/>
                  </a:cubicBezTo>
                  <a:cubicBezTo>
                    <a:pt x="4755" y="38157"/>
                    <a:pt x="4705" y="38159"/>
                    <a:pt x="4655" y="38159"/>
                  </a:cubicBezTo>
                  <a:cubicBezTo>
                    <a:pt x="4423" y="38159"/>
                    <a:pt x="4177" y="38105"/>
                    <a:pt x="3952" y="38030"/>
                  </a:cubicBezTo>
                  <a:cubicBezTo>
                    <a:pt x="3739" y="37969"/>
                    <a:pt x="3648" y="37847"/>
                    <a:pt x="3678" y="37634"/>
                  </a:cubicBezTo>
                  <a:cubicBezTo>
                    <a:pt x="3709" y="37604"/>
                    <a:pt x="3739" y="37574"/>
                    <a:pt x="3770" y="37513"/>
                  </a:cubicBezTo>
                  <a:cubicBezTo>
                    <a:pt x="3800" y="37270"/>
                    <a:pt x="3709" y="37118"/>
                    <a:pt x="3496" y="37027"/>
                  </a:cubicBezTo>
                  <a:cubicBezTo>
                    <a:pt x="3283" y="36966"/>
                    <a:pt x="3070" y="36875"/>
                    <a:pt x="2858" y="36783"/>
                  </a:cubicBezTo>
                  <a:cubicBezTo>
                    <a:pt x="2128" y="36449"/>
                    <a:pt x="1824" y="36084"/>
                    <a:pt x="1672" y="35355"/>
                  </a:cubicBezTo>
                  <a:cubicBezTo>
                    <a:pt x="1581" y="34838"/>
                    <a:pt x="1581" y="34352"/>
                    <a:pt x="1733" y="33896"/>
                  </a:cubicBezTo>
                  <a:cubicBezTo>
                    <a:pt x="1976" y="33166"/>
                    <a:pt x="2250" y="32467"/>
                    <a:pt x="2706" y="31829"/>
                  </a:cubicBezTo>
                  <a:cubicBezTo>
                    <a:pt x="3466" y="30735"/>
                    <a:pt x="4226" y="29519"/>
                    <a:pt x="5016" y="28303"/>
                  </a:cubicBezTo>
                  <a:cubicBezTo>
                    <a:pt x="5715" y="27209"/>
                    <a:pt x="6384" y="26023"/>
                    <a:pt x="6931" y="24747"/>
                  </a:cubicBezTo>
                  <a:cubicBezTo>
                    <a:pt x="7052" y="24443"/>
                    <a:pt x="7235" y="24321"/>
                    <a:pt x="7539" y="24321"/>
                  </a:cubicBezTo>
                  <a:cubicBezTo>
                    <a:pt x="7674" y="24323"/>
                    <a:pt x="7810" y="24324"/>
                    <a:pt x="7945" y="24324"/>
                  </a:cubicBezTo>
                  <a:cubicBezTo>
                    <a:pt x="10272" y="24324"/>
                    <a:pt x="12595" y="24075"/>
                    <a:pt x="14864" y="23501"/>
                  </a:cubicBezTo>
                  <a:cubicBezTo>
                    <a:pt x="15685" y="23318"/>
                    <a:pt x="16536" y="23197"/>
                    <a:pt x="17326" y="22862"/>
                  </a:cubicBezTo>
                  <a:cubicBezTo>
                    <a:pt x="17392" y="22834"/>
                    <a:pt x="17452" y="22820"/>
                    <a:pt x="17508" y="22820"/>
                  </a:cubicBezTo>
                  <a:cubicBezTo>
                    <a:pt x="17633" y="22820"/>
                    <a:pt x="17738" y="22888"/>
                    <a:pt x="17843" y="23014"/>
                  </a:cubicBezTo>
                  <a:cubicBezTo>
                    <a:pt x="18116" y="23349"/>
                    <a:pt x="18420" y="23683"/>
                    <a:pt x="18724" y="24017"/>
                  </a:cubicBezTo>
                  <a:cubicBezTo>
                    <a:pt x="19697" y="25020"/>
                    <a:pt x="20730" y="25871"/>
                    <a:pt x="21733" y="26722"/>
                  </a:cubicBezTo>
                  <a:cubicBezTo>
                    <a:pt x="22524" y="27422"/>
                    <a:pt x="23314" y="28060"/>
                    <a:pt x="24074" y="28668"/>
                  </a:cubicBezTo>
                  <a:cubicBezTo>
                    <a:pt x="24651" y="29124"/>
                    <a:pt x="25107" y="29701"/>
                    <a:pt x="25563" y="30309"/>
                  </a:cubicBezTo>
                  <a:cubicBezTo>
                    <a:pt x="25867" y="30735"/>
                    <a:pt x="26019" y="31251"/>
                    <a:pt x="26050" y="31829"/>
                  </a:cubicBezTo>
                  <a:cubicBezTo>
                    <a:pt x="26110" y="32437"/>
                    <a:pt x="25898" y="32923"/>
                    <a:pt x="25442" y="33349"/>
                  </a:cubicBezTo>
                  <a:cubicBezTo>
                    <a:pt x="25259" y="33531"/>
                    <a:pt x="25047" y="33653"/>
                    <a:pt x="24834" y="33805"/>
                  </a:cubicBezTo>
                  <a:cubicBezTo>
                    <a:pt x="24621" y="33987"/>
                    <a:pt x="24560" y="34200"/>
                    <a:pt x="24682" y="34443"/>
                  </a:cubicBezTo>
                  <a:cubicBezTo>
                    <a:pt x="24773" y="34382"/>
                    <a:pt x="24864" y="34352"/>
                    <a:pt x="24986" y="34321"/>
                  </a:cubicBezTo>
                  <a:cubicBezTo>
                    <a:pt x="25168" y="34139"/>
                    <a:pt x="25381" y="33987"/>
                    <a:pt x="25563" y="33805"/>
                  </a:cubicBezTo>
                  <a:cubicBezTo>
                    <a:pt x="26293" y="33106"/>
                    <a:pt x="26597" y="32437"/>
                    <a:pt x="26475" y="31525"/>
                  </a:cubicBezTo>
                  <a:cubicBezTo>
                    <a:pt x="26384" y="30826"/>
                    <a:pt x="26171" y="30248"/>
                    <a:pt x="25776" y="29762"/>
                  </a:cubicBezTo>
                  <a:cubicBezTo>
                    <a:pt x="25472" y="29367"/>
                    <a:pt x="25138" y="29002"/>
                    <a:pt x="24803" y="28607"/>
                  </a:cubicBezTo>
                  <a:cubicBezTo>
                    <a:pt x="23223" y="27391"/>
                    <a:pt x="21581" y="25993"/>
                    <a:pt x="19910" y="24504"/>
                  </a:cubicBezTo>
                  <a:cubicBezTo>
                    <a:pt x="19606" y="24230"/>
                    <a:pt x="19332" y="23926"/>
                    <a:pt x="19059" y="23622"/>
                  </a:cubicBezTo>
                  <a:cubicBezTo>
                    <a:pt x="18116" y="22649"/>
                    <a:pt x="17205" y="21677"/>
                    <a:pt x="16293" y="20643"/>
                  </a:cubicBezTo>
                  <a:cubicBezTo>
                    <a:pt x="15077" y="19245"/>
                    <a:pt x="14317" y="17604"/>
                    <a:pt x="14013" y="15689"/>
                  </a:cubicBezTo>
                  <a:cubicBezTo>
                    <a:pt x="13952" y="15233"/>
                    <a:pt x="13831" y="14777"/>
                    <a:pt x="13861" y="14321"/>
                  </a:cubicBezTo>
                  <a:cubicBezTo>
                    <a:pt x="13739" y="13348"/>
                    <a:pt x="13587" y="12345"/>
                    <a:pt x="13466" y="11342"/>
                  </a:cubicBezTo>
                  <a:cubicBezTo>
                    <a:pt x="13314" y="10826"/>
                    <a:pt x="13375" y="10309"/>
                    <a:pt x="13344" y="9792"/>
                  </a:cubicBezTo>
                  <a:cubicBezTo>
                    <a:pt x="13253" y="9215"/>
                    <a:pt x="13223" y="8637"/>
                    <a:pt x="13223" y="8060"/>
                  </a:cubicBezTo>
                  <a:cubicBezTo>
                    <a:pt x="13071" y="7452"/>
                    <a:pt x="13040" y="6874"/>
                    <a:pt x="13010" y="6297"/>
                  </a:cubicBezTo>
                  <a:cubicBezTo>
                    <a:pt x="12979" y="5902"/>
                    <a:pt x="12979" y="5506"/>
                    <a:pt x="12949" y="5142"/>
                  </a:cubicBezTo>
                  <a:close/>
                  <a:moveTo>
                    <a:pt x="11454" y="0"/>
                  </a:moveTo>
                  <a:cubicBezTo>
                    <a:pt x="11409" y="0"/>
                    <a:pt x="11360" y="2"/>
                    <a:pt x="11308" y="5"/>
                  </a:cubicBezTo>
                  <a:cubicBezTo>
                    <a:pt x="11156" y="5"/>
                    <a:pt x="11004" y="35"/>
                    <a:pt x="10852" y="35"/>
                  </a:cubicBezTo>
                  <a:cubicBezTo>
                    <a:pt x="10657" y="35"/>
                    <a:pt x="10482" y="74"/>
                    <a:pt x="10311" y="74"/>
                  </a:cubicBezTo>
                  <a:cubicBezTo>
                    <a:pt x="10268" y="74"/>
                    <a:pt x="10226" y="72"/>
                    <a:pt x="10183" y="66"/>
                  </a:cubicBezTo>
                  <a:cubicBezTo>
                    <a:pt x="10072" y="35"/>
                    <a:pt x="9960" y="25"/>
                    <a:pt x="9848" y="25"/>
                  </a:cubicBezTo>
                  <a:cubicBezTo>
                    <a:pt x="9622" y="25"/>
                    <a:pt x="9393" y="66"/>
                    <a:pt x="9150" y="66"/>
                  </a:cubicBezTo>
                  <a:cubicBezTo>
                    <a:pt x="8177" y="126"/>
                    <a:pt x="7296" y="582"/>
                    <a:pt x="6353" y="765"/>
                  </a:cubicBezTo>
                  <a:cubicBezTo>
                    <a:pt x="5958" y="825"/>
                    <a:pt x="5897" y="1069"/>
                    <a:pt x="5988" y="1525"/>
                  </a:cubicBezTo>
                  <a:cubicBezTo>
                    <a:pt x="6140" y="2163"/>
                    <a:pt x="6292" y="2801"/>
                    <a:pt x="6444" y="3439"/>
                  </a:cubicBezTo>
                  <a:cubicBezTo>
                    <a:pt x="6505" y="3774"/>
                    <a:pt x="6444" y="3895"/>
                    <a:pt x="6171" y="3987"/>
                  </a:cubicBezTo>
                  <a:cubicBezTo>
                    <a:pt x="5715" y="4139"/>
                    <a:pt x="5289" y="4260"/>
                    <a:pt x="4864" y="4443"/>
                  </a:cubicBezTo>
                  <a:cubicBezTo>
                    <a:pt x="4529" y="4564"/>
                    <a:pt x="4347" y="4868"/>
                    <a:pt x="4347" y="5294"/>
                  </a:cubicBezTo>
                  <a:cubicBezTo>
                    <a:pt x="4347" y="5810"/>
                    <a:pt x="4499" y="6145"/>
                    <a:pt x="4833" y="6297"/>
                  </a:cubicBezTo>
                  <a:cubicBezTo>
                    <a:pt x="4955" y="6357"/>
                    <a:pt x="5107" y="6388"/>
                    <a:pt x="5229" y="6388"/>
                  </a:cubicBezTo>
                  <a:cubicBezTo>
                    <a:pt x="5266" y="6382"/>
                    <a:pt x="5301" y="6379"/>
                    <a:pt x="5334" y="6379"/>
                  </a:cubicBezTo>
                  <a:cubicBezTo>
                    <a:pt x="5618" y="6379"/>
                    <a:pt x="5721" y="6608"/>
                    <a:pt x="5776" y="6935"/>
                  </a:cubicBezTo>
                  <a:cubicBezTo>
                    <a:pt x="5988" y="8029"/>
                    <a:pt x="6262" y="9093"/>
                    <a:pt x="6475" y="10187"/>
                  </a:cubicBezTo>
                  <a:cubicBezTo>
                    <a:pt x="6931" y="12345"/>
                    <a:pt x="7235" y="14534"/>
                    <a:pt x="7569" y="16722"/>
                  </a:cubicBezTo>
                  <a:cubicBezTo>
                    <a:pt x="7751" y="17817"/>
                    <a:pt x="7630" y="18880"/>
                    <a:pt x="7235" y="19883"/>
                  </a:cubicBezTo>
                  <a:cubicBezTo>
                    <a:pt x="7022" y="20491"/>
                    <a:pt x="6809" y="21069"/>
                    <a:pt x="6566" y="21677"/>
                  </a:cubicBezTo>
                  <a:cubicBezTo>
                    <a:pt x="5381" y="24504"/>
                    <a:pt x="4074" y="27178"/>
                    <a:pt x="2554" y="29397"/>
                  </a:cubicBezTo>
                  <a:cubicBezTo>
                    <a:pt x="1976" y="30248"/>
                    <a:pt x="1429" y="31099"/>
                    <a:pt x="912" y="31920"/>
                  </a:cubicBezTo>
                  <a:cubicBezTo>
                    <a:pt x="274" y="32893"/>
                    <a:pt x="1" y="33957"/>
                    <a:pt x="153" y="35233"/>
                  </a:cubicBezTo>
                  <a:cubicBezTo>
                    <a:pt x="244" y="35993"/>
                    <a:pt x="517" y="36692"/>
                    <a:pt x="973" y="37452"/>
                  </a:cubicBezTo>
                  <a:cubicBezTo>
                    <a:pt x="1247" y="37847"/>
                    <a:pt x="1520" y="38121"/>
                    <a:pt x="1946" y="38182"/>
                  </a:cubicBezTo>
                  <a:cubicBezTo>
                    <a:pt x="2067" y="38182"/>
                    <a:pt x="2219" y="38212"/>
                    <a:pt x="2341" y="38242"/>
                  </a:cubicBezTo>
                  <a:cubicBezTo>
                    <a:pt x="4529" y="38729"/>
                    <a:pt x="6748" y="39002"/>
                    <a:pt x="8967" y="39063"/>
                  </a:cubicBezTo>
                  <a:cubicBezTo>
                    <a:pt x="9352" y="39075"/>
                    <a:pt x="9736" y="39082"/>
                    <a:pt x="10118" y="39082"/>
                  </a:cubicBezTo>
                  <a:cubicBezTo>
                    <a:pt x="11610" y="39082"/>
                    <a:pt x="13091" y="38989"/>
                    <a:pt x="14590" y="38820"/>
                  </a:cubicBezTo>
                  <a:cubicBezTo>
                    <a:pt x="15502" y="38698"/>
                    <a:pt x="16414" y="38455"/>
                    <a:pt x="17326" y="38212"/>
                  </a:cubicBezTo>
                  <a:cubicBezTo>
                    <a:pt x="20396" y="37422"/>
                    <a:pt x="23375" y="36267"/>
                    <a:pt x="26202" y="34717"/>
                  </a:cubicBezTo>
                  <a:cubicBezTo>
                    <a:pt x="26414" y="34595"/>
                    <a:pt x="26627" y="34473"/>
                    <a:pt x="26840" y="34352"/>
                  </a:cubicBezTo>
                  <a:cubicBezTo>
                    <a:pt x="27022" y="34230"/>
                    <a:pt x="27174" y="34017"/>
                    <a:pt x="27265" y="33774"/>
                  </a:cubicBezTo>
                  <a:cubicBezTo>
                    <a:pt x="27478" y="33045"/>
                    <a:pt x="27661" y="32346"/>
                    <a:pt x="27569" y="31707"/>
                  </a:cubicBezTo>
                  <a:cubicBezTo>
                    <a:pt x="27448" y="30522"/>
                    <a:pt x="27083" y="29519"/>
                    <a:pt x="26354" y="28729"/>
                  </a:cubicBezTo>
                  <a:cubicBezTo>
                    <a:pt x="25958" y="28333"/>
                    <a:pt x="25533" y="27969"/>
                    <a:pt x="25107" y="27604"/>
                  </a:cubicBezTo>
                  <a:cubicBezTo>
                    <a:pt x="23344" y="26175"/>
                    <a:pt x="21430" y="24625"/>
                    <a:pt x="19667" y="22680"/>
                  </a:cubicBezTo>
                  <a:cubicBezTo>
                    <a:pt x="18542" y="21434"/>
                    <a:pt x="17417" y="20096"/>
                    <a:pt x="16323" y="18698"/>
                  </a:cubicBezTo>
                  <a:cubicBezTo>
                    <a:pt x="15533" y="17695"/>
                    <a:pt x="15077" y="16570"/>
                    <a:pt x="14894" y="15263"/>
                  </a:cubicBezTo>
                  <a:cubicBezTo>
                    <a:pt x="14469" y="12133"/>
                    <a:pt x="14043" y="9032"/>
                    <a:pt x="13831" y="5902"/>
                  </a:cubicBezTo>
                  <a:cubicBezTo>
                    <a:pt x="13800" y="5415"/>
                    <a:pt x="13800" y="5020"/>
                    <a:pt x="14347" y="4990"/>
                  </a:cubicBezTo>
                  <a:cubicBezTo>
                    <a:pt x="14378" y="4990"/>
                    <a:pt x="14378" y="4959"/>
                    <a:pt x="14408" y="4959"/>
                  </a:cubicBezTo>
                  <a:cubicBezTo>
                    <a:pt x="14773" y="4716"/>
                    <a:pt x="14894" y="4321"/>
                    <a:pt x="14742" y="3835"/>
                  </a:cubicBezTo>
                  <a:cubicBezTo>
                    <a:pt x="14590" y="3348"/>
                    <a:pt x="14378" y="3105"/>
                    <a:pt x="13891" y="3044"/>
                  </a:cubicBezTo>
                  <a:cubicBezTo>
                    <a:pt x="13724" y="3029"/>
                    <a:pt x="13549" y="3029"/>
                    <a:pt x="13375" y="3029"/>
                  </a:cubicBezTo>
                  <a:cubicBezTo>
                    <a:pt x="13200" y="3029"/>
                    <a:pt x="13025" y="3029"/>
                    <a:pt x="12858" y="3014"/>
                  </a:cubicBezTo>
                  <a:cubicBezTo>
                    <a:pt x="12220" y="3014"/>
                    <a:pt x="12220" y="3014"/>
                    <a:pt x="12159" y="2345"/>
                  </a:cubicBezTo>
                  <a:cubicBezTo>
                    <a:pt x="12098" y="1798"/>
                    <a:pt x="12068" y="1251"/>
                    <a:pt x="12037" y="704"/>
                  </a:cubicBezTo>
                  <a:cubicBezTo>
                    <a:pt x="12010" y="151"/>
                    <a:pt x="11907" y="0"/>
                    <a:pt x="1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74;p79">
              <a:extLst>
                <a:ext uri="{FF2B5EF4-FFF2-40B4-BE49-F238E27FC236}">
                  <a16:creationId xmlns:a16="http://schemas.microsoft.com/office/drawing/2014/main" id="{926A3FB4-6FAC-24E3-F665-4D1C1EAD72F2}"/>
                </a:ext>
              </a:extLst>
            </p:cNvPr>
            <p:cNvSpPr/>
            <p:nvPr/>
          </p:nvSpPr>
          <p:spPr>
            <a:xfrm>
              <a:off x="2537302" y="4651670"/>
              <a:ext cx="155620" cy="17791"/>
            </a:xfrm>
            <a:custGeom>
              <a:avLst/>
              <a:gdLst/>
              <a:ahLst/>
              <a:cxnLst/>
              <a:rect l="l" t="t" r="r" b="b"/>
              <a:pathLst>
                <a:path w="7750" h="886" extrusionOk="0">
                  <a:moveTo>
                    <a:pt x="178" y="0"/>
                  </a:moveTo>
                  <a:cubicBezTo>
                    <a:pt x="0" y="0"/>
                    <a:pt x="19" y="131"/>
                    <a:pt x="211" y="460"/>
                  </a:cubicBezTo>
                  <a:cubicBezTo>
                    <a:pt x="637" y="521"/>
                    <a:pt x="1093" y="582"/>
                    <a:pt x="1549" y="612"/>
                  </a:cubicBezTo>
                  <a:cubicBezTo>
                    <a:pt x="1974" y="673"/>
                    <a:pt x="2430" y="704"/>
                    <a:pt x="2886" y="734"/>
                  </a:cubicBezTo>
                  <a:cubicBezTo>
                    <a:pt x="3403" y="734"/>
                    <a:pt x="3919" y="764"/>
                    <a:pt x="4467" y="886"/>
                  </a:cubicBezTo>
                  <a:cubicBezTo>
                    <a:pt x="5561" y="886"/>
                    <a:pt x="6625" y="856"/>
                    <a:pt x="7689" y="764"/>
                  </a:cubicBezTo>
                  <a:cubicBezTo>
                    <a:pt x="7749" y="430"/>
                    <a:pt x="7719" y="308"/>
                    <a:pt x="7537" y="308"/>
                  </a:cubicBezTo>
                  <a:lnTo>
                    <a:pt x="6260" y="308"/>
                  </a:lnTo>
                  <a:cubicBezTo>
                    <a:pt x="5826" y="308"/>
                    <a:pt x="5401" y="328"/>
                    <a:pt x="4976" y="328"/>
                  </a:cubicBezTo>
                  <a:cubicBezTo>
                    <a:pt x="4656" y="328"/>
                    <a:pt x="4336" y="317"/>
                    <a:pt x="4011" y="278"/>
                  </a:cubicBezTo>
                  <a:cubicBezTo>
                    <a:pt x="2734" y="126"/>
                    <a:pt x="1518" y="187"/>
                    <a:pt x="242" y="5"/>
                  </a:cubicBezTo>
                  <a:cubicBezTo>
                    <a:pt x="218" y="2"/>
                    <a:pt x="197"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75;p79">
              <a:extLst>
                <a:ext uri="{FF2B5EF4-FFF2-40B4-BE49-F238E27FC236}">
                  <a16:creationId xmlns:a16="http://schemas.microsoft.com/office/drawing/2014/main" id="{3A0694DB-8899-A0D2-E5D3-B83C3E0E9195}"/>
                </a:ext>
              </a:extLst>
            </p:cNvPr>
            <p:cNvSpPr/>
            <p:nvPr/>
          </p:nvSpPr>
          <p:spPr>
            <a:xfrm>
              <a:off x="2519551" y="4450066"/>
              <a:ext cx="74497" cy="110159"/>
            </a:xfrm>
            <a:custGeom>
              <a:avLst/>
              <a:gdLst/>
              <a:ahLst/>
              <a:cxnLst/>
              <a:rect l="l" t="t" r="r" b="b"/>
              <a:pathLst>
                <a:path w="3710" h="5486" extrusionOk="0">
                  <a:moveTo>
                    <a:pt x="3482" y="0"/>
                  </a:moveTo>
                  <a:cubicBezTo>
                    <a:pt x="3446" y="0"/>
                    <a:pt x="3405" y="14"/>
                    <a:pt x="3405" y="14"/>
                  </a:cubicBezTo>
                  <a:cubicBezTo>
                    <a:pt x="3314" y="105"/>
                    <a:pt x="3253" y="196"/>
                    <a:pt x="3193" y="288"/>
                  </a:cubicBezTo>
                  <a:cubicBezTo>
                    <a:pt x="2919" y="774"/>
                    <a:pt x="2676" y="1260"/>
                    <a:pt x="2372" y="1716"/>
                  </a:cubicBezTo>
                  <a:cubicBezTo>
                    <a:pt x="1642" y="2841"/>
                    <a:pt x="913" y="3905"/>
                    <a:pt x="153" y="4938"/>
                  </a:cubicBezTo>
                  <a:cubicBezTo>
                    <a:pt x="123" y="5029"/>
                    <a:pt x="62" y="5120"/>
                    <a:pt x="31" y="5212"/>
                  </a:cubicBezTo>
                  <a:cubicBezTo>
                    <a:pt x="1" y="5303"/>
                    <a:pt x="123" y="5455"/>
                    <a:pt x="214" y="5485"/>
                  </a:cubicBezTo>
                  <a:cubicBezTo>
                    <a:pt x="396" y="5485"/>
                    <a:pt x="487" y="5364"/>
                    <a:pt x="578" y="5242"/>
                  </a:cubicBezTo>
                  <a:cubicBezTo>
                    <a:pt x="1065" y="4604"/>
                    <a:pt x="1551" y="3905"/>
                    <a:pt x="2007" y="3206"/>
                  </a:cubicBezTo>
                  <a:cubicBezTo>
                    <a:pt x="2493" y="2415"/>
                    <a:pt x="3010" y="1595"/>
                    <a:pt x="3496" y="774"/>
                  </a:cubicBezTo>
                  <a:cubicBezTo>
                    <a:pt x="3588" y="622"/>
                    <a:pt x="3709" y="440"/>
                    <a:pt x="3679" y="227"/>
                  </a:cubicBezTo>
                  <a:cubicBezTo>
                    <a:pt x="3679" y="136"/>
                    <a:pt x="3588" y="75"/>
                    <a:pt x="3527" y="14"/>
                  </a:cubicBezTo>
                  <a:cubicBezTo>
                    <a:pt x="3517" y="4"/>
                    <a:pt x="3500" y="0"/>
                    <a:pt x="3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76;p79">
              <a:extLst>
                <a:ext uri="{FF2B5EF4-FFF2-40B4-BE49-F238E27FC236}">
                  <a16:creationId xmlns:a16="http://schemas.microsoft.com/office/drawing/2014/main" id="{C0F0BF55-4E0D-83A6-465B-EAC6CF3023DB}"/>
                </a:ext>
              </a:extLst>
            </p:cNvPr>
            <p:cNvSpPr/>
            <p:nvPr/>
          </p:nvSpPr>
          <p:spPr>
            <a:xfrm>
              <a:off x="2496981" y="4578518"/>
              <a:ext cx="17711" cy="48614"/>
            </a:xfrm>
            <a:custGeom>
              <a:avLst/>
              <a:gdLst/>
              <a:ahLst/>
              <a:cxnLst/>
              <a:rect l="l" t="t" r="r" b="b"/>
              <a:pathLst>
                <a:path w="882" h="2421" extrusionOk="0">
                  <a:moveTo>
                    <a:pt x="304" y="0"/>
                  </a:moveTo>
                  <a:cubicBezTo>
                    <a:pt x="183" y="0"/>
                    <a:pt x="122" y="61"/>
                    <a:pt x="92" y="152"/>
                  </a:cubicBezTo>
                  <a:cubicBezTo>
                    <a:pt x="31" y="486"/>
                    <a:pt x="0" y="821"/>
                    <a:pt x="61" y="1034"/>
                  </a:cubicBezTo>
                  <a:cubicBezTo>
                    <a:pt x="152" y="1550"/>
                    <a:pt x="183" y="1915"/>
                    <a:pt x="426" y="2249"/>
                  </a:cubicBezTo>
                  <a:cubicBezTo>
                    <a:pt x="497" y="2344"/>
                    <a:pt x="587" y="2421"/>
                    <a:pt x="681" y="2421"/>
                  </a:cubicBezTo>
                  <a:cubicBezTo>
                    <a:pt x="707" y="2421"/>
                    <a:pt x="734" y="2415"/>
                    <a:pt x="760" y="2401"/>
                  </a:cubicBezTo>
                  <a:cubicBezTo>
                    <a:pt x="882" y="2341"/>
                    <a:pt x="882" y="2249"/>
                    <a:pt x="821" y="2128"/>
                  </a:cubicBezTo>
                  <a:cubicBezTo>
                    <a:pt x="517" y="1550"/>
                    <a:pt x="487" y="1034"/>
                    <a:pt x="517" y="486"/>
                  </a:cubicBezTo>
                  <a:cubicBezTo>
                    <a:pt x="547" y="426"/>
                    <a:pt x="547" y="365"/>
                    <a:pt x="547" y="334"/>
                  </a:cubicBezTo>
                  <a:cubicBezTo>
                    <a:pt x="547" y="182"/>
                    <a:pt x="426"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77;p79">
              <a:extLst>
                <a:ext uri="{FF2B5EF4-FFF2-40B4-BE49-F238E27FC236}">
                  <a16:creationId xmlns:a16="http://schemas.microsoft.com/office/drawing/2014/main" id="{3E544C51-17A7-BB8B-7DF0-CA3D1D0B0DCF}"/>
                </a:ext>
              </a:extLst>
            </p:cNvPr>
            <p:cNvSpPr/>
            <p:nvPr/>
          </p:nvSpPr>
          <p:spPr>
            <a:xfrm>
              <a:off x="2711819" y="4649160"/>
              <a:ext cx="38473" cy="14217"/>
            </a:xfrm>
            <a:custGeom>
              <a:avLst/>
              <a:gdLst/>
              <a:ahLst/>
              <a:cxnLst/>
              <a:rect l="l" t="t" r="r" b="b"/>
              <a:pathLst>
                <a:path w="1916" h="708" extrusionOk="0">
                  <a:moveTo>
                    <a:pt x="1624" y="0"/>
                  </a:moveTo>
                  <a:cubicBezTo>
                    <a:pt x="1600" y="0"/>
                    <a:pt x="1575" y="3"/>
                    <a:pt x="1551" y="8"/>
                  </a:cubicBezTo>
                  <a:cubicBezTo>
                    <a:pt x="1186" y="38"/>
                    <a:pt x="821" y="99"/>
                    <a:pt x="457" y="160"/>
                  </a:cubicBezTo>
                  <a:cubicBezTo>
                    <a:pt x="335" y="160"/>
                    <a:pt x="213" y="221"/>
                    <a:pt x="92" y="282"/>
                  </a:cubicBezTo>
                  <a:cubicBezTo>
                    <a:pt x="61" y="312"/>
                    <a:pt x="1" y="433"/>
                    <a:pt x="31" y="494"/>
                  </a:cubicBezTo>
                  <a:cubicBezTo>
                    <a:pt x="31" y="585"/>
                    <a:pt x="122" y="707"/>
                    <a:pt x="183" y="707"/>
                  </a:cubicBezTo>
                  <a:cubicBezTo>
                    <a:pt x="426" y="707"/>
                    <a:pt x="700" y="677"/>
                    <a:pt x="973" y="646"/>
                  </a:cubicBezTo>
                  <a:cubicBezTo>
                    <a:pt x="973" y="646"/>
                    <a:pt x="973" y="646"/>
                    <a:pt x="973" y="616"/>
                  </a:cubicBezTo>
                  <a:cubicBezTo>
                    <a:pt x="1186" y="585"/>
                    <a:pt x="1429" y="555"/>
                    <a:pt x="1672" y="525"/>
                  </a:cubicBezTo>
                  <a:cubicBezTo>
                    <a:pt x="1794" y="494"/>
                    <a:pt x="1916" y="373"/>
                    <a:pt x="1885" y="221"/>
                  </a:cubicBezTo>
                  <a:cubicBezTo>
                    <a:pt x="1860" y="68"/>
                    <a:pt x="1749"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78;p79">
              <a:extLst>
                <a:ext uri="{FF2B5EF4-FFF2-40B4-BE49-F238E27FC236}">
                  <a16:creationId xmlns:a16="http://schemas.microsoft.com/office/drawing/2014/main" id="{A63FAE0F-797E-8B43-BBC9-69C0C4A86EA2}"/>
                </a:ext>
              </a:extLst>
            </p:cNvPr>
            <p:cNvSpPr/>
            <p:nvPr/>
          </p:nvSpPr>
          <p:spPr>
            <a:xfrm>
              <a:off x="2611719" y="4121234"/>
              <a:ext cx="23212" cy="96083"/>
            </a:xfrm>
            <a:custGeom>
              <a:avLst/>
              <a:gdLst/>
              <a:ahLst/>
              <a:cxnLst/>
              <a:rect l="l" t="t" r="r" b="b"/>
              <a:pathLst>
                <a:path w="1156" h="4785" extrusionOk="0">
                  <a:moveTo>
                    <a:pt x="249" y="1"/>
                  </a:moveTo>
                  <a:cubicBezTo>
                    <a:pt x="237" y="1"/>
                    <a:pt x="225" y="3"/>
                    <a:pt x="213" y="7"/>
                  </a:cubicBezTo>
                  <a:cubicBezTo>
                    <a:pt x="153" y="37"/>
                    <a:pt x="92" y="128"/>
                    <a:pt x="62" y="220"/>
                  </a:cubicBezTo>
                  <a:cubicBezTo>
                    <a:pt x="1" y="554"/>
                    <a:pt x="62" y="888"/>
                    <a:pt x="153" y="1192"/>
                  </a:cubicBezTo>
                  <a:cubicBezTo>
                    <a:pt x="365" y="1831"/>
                    <a:pt x="457" y="2499"/>
                    <a:pt x="548" y="3168"/>
                  </a:cubicBezTo>
                  <a:cubicBezTo>
                    <a:pt x="578" y="3320"/>
                    <a:pt x="578" y="3472"/>
                    <a:pt x="609" y="3593"/>
                  </a:cubicBezTo>
                  <a:cubicBezTo>
                    <a:pt x="669" y="3928"/>
                    <a:pt x="700" y="4262"/>
                    <a:pt x="761" y="4597"/>
                  </a:cubicBezTo>
                  <a:cubicBezTo>
                    <a:pt x="761" y="4688"/>
                    <a:pt x="821" y="4779"/>
                    <a:pt x="913" y="4779"/>
                  </a:cubicBezTo>
                  <a:cubicBezTo>
                    <a:pt x="929" y="4783"/>
                    <a:pt x="944" y="4785"/>
                    <a:pt x="957" y="4785"/>
                  </a:cubicBezTo>
                  <a:cubicBezTo>
                    <a:pt x="1050" y="4785"/>
                    <a:pt x="1099" y="4702"/>
                    <a:pt x="1125" y="4597"/>
                  </a:cubicBezTo>
                  <a:cubicBezTo>
                    <a:pt x="1156" y="4414"/>
                    <a:pt x="1156" y="4232"/>
                    <a:pt x="1125" y="4049"/>
                  </a:cubicBezTo>
                  <a:cubicBezTo>
                    <a:pt x="1065" y="3472"/>
                    <a:pt x="1004" y="2894"/>
                    <a:pt x="882" y="2317"/>
                  </a:cubicBezTo>
                  <a:cubicBezTo>
                    <a:pt x="761" y="1618"/>
                    <a:pt x="578" y="919"/>
                    <a:pt x="426" y="189"/>
                  </a:cubicBezTo>
                  <a:cubicBezTo>
                    <a:pt x="400" y="84"/>
                    <a:pt x="328"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79;p79">
              <a:extLst>
                <a:ext uri="{FF2B5EF4-FFF2-40B4-BE49-F238E27FC236}">
                  <a16:creationId xmlns:a16="http://schemas.microsoft.com/office/drawing/2014/main" id="{EEC2148A-E2A5-8A5C-AD3E-F35EB83EF22D}"/>
                </a:ext>
              </a:extLst>
            </p:cNvPr>
            <p:cNvSpPr/>
            <p:nvPr/>
          </p:nvSpPr>
          <p:spPr>
            <a:xfrm>
              <a:off x="2587302" y="4029809"/>
              <a:ext cx="41525" cy="59136"/>
            </a:xfrm>
            <a:custGeom>
              <a:avLst/>
              <a:gdLst/>
              <a:ahLst/>
              <a:cxnLst/>
              <a:rect l="l" t="t" r="r" b="b"/>
              <a:pathLst>
                <a:path w="2068" h="2945" extrusionOk="0">
                  <a:moveTo>
                    <a:pt x="183" y="0"/>
                  </a:moveTo>
                  <a:cubicBezTo>
                    <a:pt x="92" y="31"/>
                    <a:pt x="1" y="122"/>
                    <a:pt x="1" y="183"/>
                  </a:cubicBezTo>
                  <a:cubicBezTo>
                    <a:pt x="31" y="487"/>
                    <a:pt x="62" y="791"/>
                    <a:pt x="92" y="1064"/>
                  </a:cubicBezTo>
                  <a:cubicBezTo>
                    <a:pt x="153" y="1429"/>
                    <a:pt x="214" y="1794"/>
                    <a:pt x="335" y="2128"/>
                  </a:cubicBezTo>
                  <a:cubicBezTo>
                    <a:pt x="515" y="2644"/>
                    <a:pt x="976" y="2945"/>
                    <a:pt x="1449" y="2945"/>
                  </a:cubicBezTo>
                  <a:cubicBezTo>
                    <a:pt x="1617" y="2945"/>
                    <a:pt x="1787" y="2907"/>
                    <a:pt x="1946" y="2827"/>
                  </a:cubicBezTo>
                  <a:cubicBezTo>
                    <a:pt x="2007" y="2827"/>
                    <a:pt x="2068" y="2706"/>
                    <a:pt x="2068" y="2614"/>
                  </a:cubicBezTo>
                  <a:cubicBezTo>
                    <a:pt x="2068" y="2554"/>
                    <a:pt x="1977" y="2432"/>
                    <a:pt x="1916" y="2432"/>
                  </a:cubicBezTo>
                  <a:cubicBezTo>
                    <a:pt x="1840" y="2417"/>
                    <a:pt x="1764" y="2417"/>
                    <a:pt x="1688" y="2417"/>
                  </a:cubicBezTo>
                  <a:cubicBezTo>
                    <a:pt x="1612" y="2417"/>
                    <a:pt x="1536" y="2417"/>
                    <a:pt x="1460" y="2402"/>
                  </a:cubicBezTo>
                  <a:cubicBezTo>
                    <a:pt x="943" y="2341"/>
                    <a:pt x="822" y="2219"/>
                    <a:pt x="700" y="1642"/>
                  </a:cubicBezTo>
                  <a:cubicBezTo>
                    <a:pt x="609" y="1247"/>
                    <a:pt x="548" y="882"/>
                    <a:pt x="457" y="487"/>
                  </a:cubicBezTo>
                  <a:cubicBezTo>
                    <a:pt x="457" y="335"/>
                    <a:pt x="426" y="183"/>
                    <a:pt x="305" y="61"/>
                  </a:cubicBezTo>
                  <a:cubicBezTo>
                    <a:pt x="274" y="31"/>
                    <a:pt x="21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80;p79">
              <a:extLst>
                <a:ext uri="{FF2B5EF4-FFF2-40B4-BE49-F238E27FC236}">
                  <a16:creationId xmlns:a16="http://schemas.microsoft.com/office/drawing/2014/main" id="{BDD2A0BB-8CF5-E7B0-BE92-174D2E34CD8C}"/>
                </a:ext>
              </a:extLst>
            </p:cNvPr>
            <p:cNvSpPr/>
            <p:nvPr/>
          </p:nvSpPr>
          <p:spPr>
            <a:xfrm>
              <a:off x="2660554" y="4016376"/>
              <a:ext cx="31144" cy="65280"/>
            </a:xfrm>
            <a:custGeom>
              <a:avLst/>
              <a:gdLst/>
              <a:ahLst/>
              <a:cxnLst/>
              <a:rect l="l" t="t" r="r" b="b"/>
              <a:pathLst>
                <a:path w="1551" h="3251" extrusionOk="0">
                  <a:moveTo>
                    <a:pt x="1095" y="1"/>
                  </a:moveTo>
                  <a:cubicBezTo>
                    <a:pt x="1003" y="1"/>
                    <a:pt x="912" y="62"/>
                    <a:pt x="912" y="153"/>
                  </a:cubicBezTo>
                  <a:cubicBezTo>
                    <a:pt x="912" y="305"/>
                    <a:pt x="882" y="457"/>
                    <a:pt x="912" y="609"/>
                  </a:cubicBezTo>
                  <a:cubicBezTo>
                    <a:pt x="943" y="1004"/>
                    <a:pt x="1003" y="1429"/>
                    <a:pt x="1034" y="1855"/>
                  </a:cubicBezTo>
                  <a:cubicBezTo>
                    <a:pt x="1095" y="2250"/>
                    <a:pt x="943" y="2493"/>
                    <a:pt x="639" y="2615"/>
                  </a:cubicBezTo>
                  <a:cubicBezTo>
                    <a:pt x="456" y="2676"/>
                    <a:pt x="274" y="2736"/>
                    <a:pt x="122" y="2828"/>
                  </a:cubicBezTo>
                  <a:cubicBezTo>
                    <a:pt x="61" y="2858"/>
                    <a:pt x="0" y="2949"/>
                    <a:pt x="0" y="3040"/>
                  </a:cubicBezTo>
                  <a:cubicBezTo>
                    <a:pt x="0" y="3101"/>
                    <a:pt x="92" y="3192"/>
                    <a:pt x="152" y="3223"/>
                  </a:cubicBezTo>
                  <a:cubicBezTo>
                    <a:pt x="228" y="3242"/>
                    <a:pt x="304" y="3251"/>
                    <a:pt x="380" y="3251"/>
                  </a:cubicBezTo>
                  <a:cubicBezTo>
                    <a:pt x="911" y="3251"/>
                    <a:pt x="1414" y="2805"/>
                    <a:pt x="1520" y="2220"/>
                  </a:cubicBezTo>
                  <a:cubicBezTo>
                    <a:pt x="1551" y="1824"/>
                    <a:pt x="1459" y="1429"/>
                    <a:pt x="1429" y="913"/>
                  </a:cubicBezTo>
                  <a:cubicBezTo>
                    <a:pt x="1368" y="730"/>
                    <a:pt x="1338" y="457"/>
                    <a:pt x="1277" y="153"/>
                  </a:cubicBezTo>
                  <a:cubicBezTo>
                    <a:pt x="1247" y="62"/>
                    <a:pt x="118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81;p79">
              <a:extLst>
                <a:ext uri="{FF2B5EF4-FFF2-40B4-BE49-F238E27FC236}">
                  <a16:creationId xmlns:a16="http://schemas.microsoft.com/office/drawing/2014/main" id="{8B453054-F7A4-B8B0-BA0F-7A991064DDBE}"/>
                </a:ext>
              </a:extLst>
            </p:cNvPr>
            <p:cNvSpPr/>
            <p:nvPr/>
          </p:nvSpPr>
          <p:spPr>
            <a:xfrm>
              <a:off x="2597683" y="4001416"/>
              <a:ext cx="73874" cy="19478"/>
            </a:xfrm>
            <a:custGeom>
              <a:avLst/>
              <a:gdLst/>
              <a:ahLst/>
              <a:cxnLst/>
              <a:rect l="l" t="t" r="r" b="b"/>
              <a:pathLst>
                <a:path w="3679" h="970" extrusionOk="0">
                  <a:moveTo>
                    <a:pt x="3464" y="0"/>
                  </a:moveTo>
                  <a:cubicBezTo>
                    <a:pt x="3434" y="0"/>
                    <a:pt x="3403" y="7"/>
                    <a:pt x="3375" y="16"/>
                  </a:cubicBezTo>
                  <a:cubicBezTo>
                    <a:pt x="2858" y="77"/>
                    <a:pt x="2341" y="138"/>
                    <a:pt x="1855" y="199"/>
                  </a:cubicBezTo>
                  <a:cubicBezTo>
                    <a:pt x="1338" y="259"/>
                    <a:pt x="852" y="351"/>
                    <a:pt x="365" y="442"/>
                  </a:cubicBezTo>
                  <a:cubicBezTo>
                    <a:pt x="244" y="472"/>
                    <a:pt x="153" y="503"/>
                    <a:pt x="61" y="563"/>
                  </a:cubicBezTo>
                  <a:cubicBezTo>
                    <a:pt x="31" y="594"/>
                    <a:pt x="1" y="655"/>
                    <a:pt x="1" y="715"/>
                  </a:cubicBezTo>
                  <a:cubicBezTo>
                    <a:pt x="1" y="776"/>
                    <a:pt x="31" y="837"/>
                    <a:pt x="61" y="867"/>
                  </a:cubicBezTo>
                  <a:cubicBezTo>
                    <a:pt x="153" y="936"/>
                    <a:pt x="261" y="970"/>
                    <a:pt x="361" y="970"/>
                  </a:cubicBezTo>
                  <a:cubicBezTo>
                    <a:pt x="394" y="970"/>
                    <a:pt x="426" y="966"/>
                    <a:pt x="457" y="959"/>
                  </a:cubicBezTo>
                  <a:cubicBezTo>
                    <a:pt x="1399" y="807"/>
                    <a:pt x="2341" y="655"/>
                    <a:pt x="3314" y="533"/>
                  </a:cubicBezTo>
                  <a:cubicBezTo>
                    <a:pt x="3344" y="533"/>
                    <a:pt x="3405" y="503"/>
                    <a:pt x="3435" y="472"/>
                  </a:cubicBezTo>
                  <a:cubicBezTo>
                    <a:pt x="3557" y="411"/>
                    <a:pt x="3679" y="351"/>
                    <a:pt x="3618" y="138"/>
                  </a:cubicBezTo>
                  <a:cubicBezTo>
                    <a:pt x="3597" y="33"/>
                    <a:pt x="3532"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869;p79">
            <a:extLst>
              <a:ext uri="{FF2B5EF4-FFF2-40B4-BE49-F238E27FC236}">
                <a16:creationId xmlns:a16="http://schemas.microsoft.com/office/drawing/2014/main" id="{0A3EAFF6-1EEF-6F4F-6CB7-E6AE07B89D47}"/>
              </a:ext>
            </a:extLst>
          </p:cNvPr>
          <p:cNvGrpSpPr/>
          <p:nvPr/>
        </p:nvGrpSpPr>
        <p:grpSpPr>
          <a:xfrm>
            <a:off x="6471712" y="336281"/>
            <a:ext cx="971428" cy="1112967"/>
            <a:chOff x="6083996" y="3879249"/>
            <a:chExt cx="480976" cy="551055"/>
          </a:xfrm>
        </p:grpSpPr>
        <p:sp>
          <p:nvSpPr>
            <p:cNvPr id="27" name="Google Shape;2870;p79">
              <a:extLst>
                <a:ext uri="{FF2B5EF4-FFF2-40B4-BE49-F238E27FC236}">
                  <a16:creationId xmlns:a16="http://schemas.microsoft.com/office/drawing/2014/main" id="{A0216647-40BE-F5CA-CB1D-B561C013670F}"/>
                </a:ext>
              </a:extLst>
            </p:cNvPr>
            <p:cNvSpPr/>
            <p:nvPr/>
          </p:nvSpPr>
          <p:spPr>
            <a:xfrm>
              <a:off x="6261665" y="4349665"/>
              <a:ext cx="78714" cy="64115"/>
            </a:xfrm>
            <a:custGeom>
              <a:avLst/>
              <a:gdLst/>
              <a:ahLst/>
              <a:cxnLst/>
              <a:rect l="l" t="t" r="r" b="b"/>
              <a:pathLst>
                <a:path w="3920" h="3193" extrusionOk="0">
                  <a:moveTo>
                    <a:pt x="2246" y="0"/>
                  </a:moveTo>
                  <a:cubicBezTo>
                    <a:pt x="2134" y="0"/>
                    <a:pt x="2022" y="10"/>
                    <a:pt x="1913" y="29"/>
                  </a:cubicBezTo>
                  <a:cubicBezTo>
                    <a:pt x="1396" y="120"/>
                    <a:pt x="910" y="394"/>
                    <a:pt x="515" y="759"/>
                  </a:cubicBezTo>
                  <a:cubicBezTo>
                    <a:pt x="272" y="971"/>
                    <a:pt x="59" y="1275"/>
                    <a:pt x="28" y="1610"/>
                  </a:cubicBezTo>
                  <a:cubicBezTo>
                    <a:pt x="0" y="1921"/>
                    <a:pt x="235" y="2285"/>
                    <a:pt x="562" y="2285"/>
                  </a:cubicBezTo>
                  <a:cubicBezTo>
                    <a:pt x="564" y="2285"/>
                    <a:pt x="566" y="2285"/>
                    <a:pt x="568" y="2285"/>
                  </a:cubicBezTo>
                  <a:lnTo>
                    <a:pt x="568" y="2285"/>
                  </a:lnTo>
                  <a:lnTo>
                    <a:pt x="302" y="2309"/>
                  </a:lnTo>
                  <a:cubicBezTo>
                    <a:pt x="651" y="2862"/>
                    <a:pt x="1336" y="3192"/>
                    <a:pt x="2007" y="3192"/>
                  </a:cubicBezTo>
                  <a:cubicBezTo>
                    <a:pt x="2037" y="3192"/>
                    <a:pt x="2066" y="3192"/>
                    <a:pt x="2095" y="3190"/>
                  </a:cubicBezTo>
                  <a:cubicBezTo>
                    <a:pt x="2734" y="3129"/>
                    <a:pt x="3342" y="2765"/>
                    <a:pt x="3646" y="2187"/>
                  </a:cubicBezTo>
                  <a:cubicBezTo>
                    <a:pt x="3919" y="1640"/>
                    <a:pt x="3828" y="880"/>
                    <a:pt x="3372" y="424"/>
                  </a:cubicBezTo>
                  <a:cubicBezTo>
                    <a:pt x="3084" y="137"/>
                    <a:pt x="2664" y="0"/>
                    <a:pt x="2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71;p79">
              <a:extLst>
                <a:ext uri="{FF2B5EF4-FFF2-40B4-BE49-F238E27FC236}">
                  <a16:creationId xmlns:a16="http://schemas.microsoft.com/office/drawing/2014/main" id="{7C2FA1D6-CF3A-12EC-6C56-B5F67C59613A}"/>
                </a:ext>
              </a:extLst>
            </p:cNvPr>
            <p:cNvSpPr/>
            <p:nvPr/>
          </p:nvSpPr>
          <p:spPr>
            <a:xfrm>
              <a:off x="6276263" y="4116415"/>
              <a:ext cx="82408" cy="100782"/>
            </a:xfrm>
            <a:custGeom>
              <a:avLst/>
              <a:gdLst/>
              <a:ahLst/>
              <a:cxnLst/>
              <a:rect l="l" t="t" r="r" b="b"/>
              <a:pathLst>
                <a:path w="4104" h="5019" extrusionOk="0">
                  <a:moveTo>
                    <a:pt x="304" y="4441"/>
                  </a:moveTo>
                  <a:lnTo>
                    <a:pt x="304" y="4441"/>
                  </a:lnTo>
                  <a:cubicBezTo>
                    <a:pt x="309" y="4445"/>
                    <a:pt x="313" y="4448"/>
                    <a:pt x="318" y="4451"/>
                  </a:cubicBezTo>
                  <a:lnTo>
                    <a:pt x="318" y="4451"/>
                  </a:lnTo>
                  <a:lnTo>
                    <a:pt x="304" y="4441"/>
                  </a:lnTo>
                  <a:close/>
                  <a:moveTo>
                    <a:pt x="318" y="4451"/>
                  </a:moveTo>
                  <a:lnTo>
                    <a:pt x="522" y="4607"/>
                  </a:lnTo>
                  <a:lnTo>
                    <a:pt x="522" y="4607"/>
                  </a:lnTo>
                  <a:cubicBezTo>
                    <a:pt x="509" y="4591"/>
                    <a:pt x="496" y="4575"/>
                    <a:pt x="483" y="4559"/>
                  </a:cubicBezTo>
                  <a:lnTo>
                    <a:pt x="483" y="4559"/>
                  </a:lnTo>
                  <a:cubicBezTo>
                    <a:pt x="425" y="4527"/>
                    <a:pt x="370" y="4491"/>
                    <a:pt x="318" y="4451"/>
                  </a:cubicBezTo>
                  <a:close/>
                  <a:moveTo>
                    <a:pt x="2403" y="0"/>
                  </a:moveTo>
                  <a:cubicBezTo>
                    <a:pt x="2372" y="0"/>
                    <a:pt x="2342" y="1"/>
                    <a:pt x="2311" y="4"/>
                  </a:cubicBezTo>
                  <a:cubicBezTo>
                    <a:pt x="1490" y="64"/>
                    <a:pt x="912" y="794"/>
                    <a:pt x="548" y="1523"/>
                  </a:cubicBezTo>
                  <a:cubicBezTo>
                    <a:pt x="244" y="2101"/>
                    <a:pt x="1" y="2770"/>
                    <a:pt x="61" y="3408"/>
                  </a:cubicBezTo>
                  <a:cubicBezTo>
                    <a:pt x="80" y="3823"/>
                    <a:pt x="228" y="4238"/>
                    <a:pt x="483" y="4559"/>
                  </a:cubicBezTo>
                  <a:lnTo>
                    <a:pt x="483" y="4559"/>
                  </a:lnTo>
                  <a:cubicBezTo>
                    <a:pt x="731" y="4698"/>
                    <a:pt x="1019" y="4767"/>
                    <a:pt x="1306" y="4767"/>
                  </a:cubicBezTo>
                  <a:cubicBezTo>
                    <a:pt x="1450" y="4767"/>
                    <a:pt x="1594" y="4750"/>
                    <a:pt x="1733" y="4715"/>
                  </a:cubicBezTo>
                  <a:cubicBezTo>
                    <a:pt x="2219" y="4593"/>
                    <a:pt x="2645" y="4289"/>
                    <a:pt x="3010" y="3955"/>
                  </a:cubicBezTo>
                  <a:cubicBezTo>
                    <a:pt x="3648" y="3347"/>
                    <a:pt x="4104" y="2496"/>
                    <a:pt x="4013" y="1645"/>
                  </a:cubicBezTo>
                  <a:cubicBezTo>
                    <a:pt x="3954" y="794"/>
                    <a:pt x="3245" y="0"/>
                    <a:pt x="2403" y="0"/>
                  </a:cubicBezTo>
                  <a:close/>
                  <a:moveTo>
                    <a:pt x="522" y="4607"/>
                  </a:moveTo>
                  <a:cubicBezTo>
                    <a:pt x="671" y="4781"/>
                    <a:pt x="853" y="4924"/>
                    <a:pt x="1064" y="5019"/>
                  </a:cubicBezTo>
                  <a:lnTo>
                    <a:pt x="522" y="460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72;p79">
              <a:extLst>
                <a:ext uri="{FF2B5EF4-FFF2-40B4-BE49-F238E27FC236}">
                  <a16:creationId xmlns:a16="http://schemas.microsoft.com/office/drawing/2014/main" id="{B0468F47-E1AC-1A72-4D64-8B4C1FCFE6DB}"/>
                </a:ext>
              </a:extLst>
            </p:cNvPr>
            <p:cNvSpPr/>
            <p:nvPr/>
          </p:nvSpPr>
          <p:spPr>
            <a:xfrm>
              <a:off x="6101084" y="4199888"/>
              <a:ext cx="49999" cy="47690"/>
            </a:xfrm>
            <a:custGeom>
              <a:avLst/>
              <a:gdLst/>
              <a:ahLst/>
              <a:cxnLst/>
              <a:rect l="l" t="t" r="r" b="b"/>
              <a:pathLst>
                <a:path w="2490" h="2375" extrusionOk="0">
                  <a:moveTo>
                    <a:pt x="1267" y="1"/>
                  </a:moveTo>
                  <a:cubicBezTo>
                    <a:pt x="1168" y="1"/>
                    <a:pt x="1070" y="14"/>
                    <a:pt x="974" y="41"/>
                  </a:cubicBezTo>
                  <a:cubicBezTo>
                    <a:pt x="366" y="224"/>
                    <a:pt x="1" y="1014"/>
                    <a:pt x="244" y="1622"/>
                  </a:cubicBezTo>
                  <a:cubicBezTo>
                    <a:pt x="430" y="2087"/>
                    <a:pt x="919" y="2374"/>
                    <a:pt x="1411" y="2374"/>
                  </a:cubicBezTo>
                  <a:cubicBezTo>
                    <a:pt x="1562" y="2374"/>
                    <a:pt x="1713" y="2347"/>
                    <a:pt x="1855" y="2290"/>
                  </a:cubicBezTo>
                  <a:lnTo>
                    <a:pt x="1247" y="2169"/>
                  </a:lnTo>
                  <a:lnTo>
                    <a:pt x="1247" y="2169"/>
                  </a:lnTo>
                  <a:cubicBezTo>
                    <a:pt x="1288" y="2175"/>
                    <a:pt x="1329" y="2178"/>
                    <a:pt x="1370" y="2178"/>
                  </a:cubicBezTo>
                  <a:cubicBezTo>
                    <a:pt x="1961" y="2178"/>
                    <a:pt x="2489" y="1579"/>
                    <a:pt x="2433" y="953"/>
                  </a:cubicBezTo>
                  <a:cubicBezTo>
                    <a:pt x="2355" y="411"/>
                    <a:pt x="1818" y="1"/>
                    <a:pt x="1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73;p79">
              <a:extLst>
                <a:ext uri="{FF2B5EF4-FFF2-40B4-BE49-F238E27FC236}">
                  <a16:creationId xmlns:a16="http://schemas.microsoft.com/office/drawing/2014/main" id="{AC130258-14F9-FA65-56D5-D8DC33263EF8}"/>
                </a:ext>
              </a:extLst>
            </p:cNvPr>
            <p:cNvSpPr/>
            <p:nvPr/>
          </p:nvSpPr>
          <p:spPr>
            <a:xfrm>
              <a:off x="6444113" y="3991978"/>
              <a:ext cx="82408" cy="68955"/>
            </a:xfrm>
            <a:custGeom>
              <a:avLst/>
              <a:gdLst/>
              <a:ahLst/>
              <a:cxnLst/>
              <a:rect l="l" t="t" r="r" b="b"/>
              <a:pathLst>
                <a:path w="4104" h="3434" extrusionOk="0">
                  <a:moveTo>
                    <a:pt x="2016" y="0"/>
                  </a:moveTo>
                  <a:cubicBezTo>
                    <a:pt x="1827" y="0"/>
                    <a:pt x="1639" y="29"/>
                    <a:pt x="1459" y="91"/>
                  </a:cubicBezTo>
                  <a:cubicBezTo>
                    <a:pt x="578" y="365"/>
                    <a:pt x="0" y="1337"/>
                    <a:pt x="92" y="2249"/>
                  </a:cubicBezTo>
                  <a:lnTo>
                    <a:pt x="730" y="2006"/>
                  </a:lnTo>
                  <a:cubicBezTo>
                    <a:pt x="782" y="2808"/>
                    <a:pt x="1560" y="3434"/>
                    <a:pt x="2334" y="3434"/>
                  </a:cubicBezTo>
                  <a:cubicBezTo>
                    <a:pt x="2469" y="3434"/>
                    <a:pt x="2605" y="3415"/>
                    <a:pt x="2736" y="3374"/>
                  </a:cubicBezTo>
                  <a:cubicBezTo>
                    <a:pt x="3617" y="3100"/>
                    <a:pt x="4104" y="1976"/>
                    <a:pt x="3769" y="1125"/>
                  </a:cubicBezTo>
                  <a:cubicBezTo>
                    <a:pt x="3503" y="447"/>
                    <a:pt x="2755" y="0"/>
                    <a:pt x="2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4;p79">
              <a:extLst>
                <a:ext uri="{FF2B5EF4-FFF2-40B4-BE49-F238E27FC236}">
                  <a16:creationId xmlns:a16="http://schemas.microsoft.com/office/drawing/2014/main" id="{0B726897-A1EA-EFD4-A984-C186CF4DCA9F}"/>
                </a:ext>
              </a:extLst>
            </p:cNvPr>
            <p:cNvSpPr/>
            <p:nvPr/>
          </p:nvSpPr>
          <p:spPr>
            <a:xfrm>
              <a:off x="6255520" y="3898385"/>
              <a:ext cx="75702" cy="68352"/>
            </a:xfrm>
            <a:custGeom>
              <a:avLst/>
              <a:gdLst/>
              <a:ahLst/>
              <a:cxnLst/>
              <a:rect l="l" t="t" r="r" b="b"/>
              <a:pathLst>
                <a:path w="3770" h="3404" extrusionOk="0">
                  <a:moveTo>
                    <a:pt x="1987" y="0"/>
                  </a:moveTo>
                  <a:cubicBezTo>
                    <a:pt x="1445" y="0"/>
                    <a:pt x="890" y="241"/>
                    <a:pt x="547" y="649"/>
                  </a:cubicBezTo>
                  <a:cubicBezTo>
                    <a:pt x="61" y="1257"/>
                    <a:pt x="0" y="2199"/>
                    <a:pt x="456" y="2837"/>
                  </a:cubicBezTo>
                  <a:lnTo>
                    <a:pt x="760" y="2564"/>
                  </a:lnTo>
                  <a:cubicBezTo>
                    <a:pt x="1033" y="3085"/>
                    <a:pt x="1610" y="3403"/>
                    <a:pt x="2177" y="3403"/>
                  </a:cubicBezTo>
                  <a:cubicBezTo>
                    <a:pt x="2304" y="3403"/>
                    <a:pt x="2431" y="3387"/>
                    <a:pt x="2553" y="3354"/>
                  </a:cubicBezTo>
                  <a:cubicBezTo>
                    <a:pt x="3252" y="3172"/>
                    <a:pt x="3739" y="2503"/>
                    <a:pt x="3769" y="1773"/>
                  </a:cubicBezTo>
                  <a:cubicBezTo>
                    <a:pt x="3769" y="1074"/>
                    <a:pt x="3313" y="375"/>
                    <a:pt x="2645" y="132"/>
                  </a:cubicBezTo>
                  <a:cubicBezTo>
                    <a:pt x="2439" y="42"/>
                    <a:pt x="2214"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5;p79">
              <a:extLst>
                <a:ext uri="{FF2B5EF4-FFF2-40B4-BE49-F238E27FC236}">
                  <a16:creationId xmlns:a16="http://schemas.microsoft.com/office/drawing/2014/main" id="{1646342F-AE28-8BF0-985B-D6FE30A9ECF9}"/>
                </a:ext>
              </a:extLst>
            </p:cNvPr>
            <p:cNvSpPr/>
            <p:nvPr/>
          </p:nvSpPr>
          <p:spPr>
            <a:xfrm>
              <a:off x="6459374" y="4288039"/>
              <a:ext cx="89115" cy="77469"/>
            </a:xfrm>
            <a:custGeom>
              <a:avLst/>
              <a:gdLst/>
              <a:ahLst/>
              <a:cxnLst/>
              <a:rect l="l" t="t" r="r" b="b"/>
              <a:pathLst>
                <a:path w="4438" h="3858" extrusionOk="0">
                  <a:moveTo>
                    <a:pt x="2282" y="1"/>
                  </a:moveTo>
                  <a:cubicBezTo>
                    <a:pt x="1472" y="1"/>
                    <a:pt x="638" y="501"/>
                    <a:pt x="365" y="1274"/>
                  </a:cubicBezTo>
                  <a:cubicBezTo>
                    <a:pt x="0" y="2338"/>
                    <a:pt x="699" y="3615"/>
                    <a:pt x="1763" y="3858"/>
                  </a:cubicBezTo>
                  <a:lnTo>
                    <a:pt x="1432" y="3633"/>
                  </a:lnTo>
                  <a:lnTo>
                    <a:pt x="1432" y="3633"/>
                  </a:lnTo>
                  <a:cubicBezTo>
                    <a:pt x="1676" y="3740"/>
                    <a:pt x="1942" y="3792"/>
                    <a:pt x="2210" y="3792"/>
                  </a:cubicBezTo>
                  <a:cubicBezTo>
                    <a:pt x="2823" y="3792"/>
                    <a:pt x="3441" y="3519"/>
                    <a:pt x="3800" y="3007"/>
                  </a:cubicBezTo>
                  <a:cubicBezTo>
                    <a:pt x="4438" y="2125"/>
                    <a:pt x="4073" y="697"/>
                    <a:pt x="3070" y="180"/>
                  </a:cubicBezTo>
                  <a:cubicBezTo>
                    <a:pt x="2825" y="58"/>
                    <a:pt x="2555" y="1"/>
                    <a:pt x="2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6;p79">
              <a:extLst>
                <a:ext uri="{FF2B5EF4-FFF2-40B4-BE49-F238E27FC236}">
                  <a16:creationId xmlns:a16="http://schemas.microsoft.com/office/drawing/2014/main" id="{D486A953-08FD-9311-E4FD-1E1B30E82C58}"/>
                </a:ext>
              </a:extLst>
            </p:cNvPr>
            <p:cNvSpPr/>
            <p:nvPr/>
          </p:nvSpPr>
          <p:spPr>
            <a:xfrm>
              <a:off x="6083996" y="3879249"/>
              <a:ext cx="480976" cy="551055"/>
            </a:xfrm>
            <a:custGeom>
              <a:avLst/>
              <a:gdLst/>
              <a:ahLst/>
              <a:cxnLst/>
              <a:rect l="l" t="t" r="r" b="b"/>
              <a:pathLst>
                <a:path w="23953" h="27443" extrusionOk="0">
                  <a:moveTo>
                    <a:pt x="10803" y="462"/>
                  </a:moveTo>
                  <a:cubicBezTo>
                    <a:pt x="11757" y="462"/>
                    <a:pt x="12711" y="1071"/>
                    <a:pt x="13101" y="1936"/>
                  </a:cubicBezTo>
                  <a:cubicBezTo>
                    <a:pt x="13284" y="2331"/>
                    <a:pt x="13314" y="2757"/>
                    <a:pt x="13193" y="3182"/>
                  </a:cubicBezTo>
                  <a:cubicBezTo>
                    <a:pt x="12828" y="4155"/>
                    <a:pt x="12129" y="4763"/>
                    <a:pt x="11126" y="5067"/>
                  </a:cubicBezTo>
                  <a:cubicBezTo>
                    <a:pt x="11037" y="5093"/>
                    <a:pt x="10943" y="5107"/>
                    <a:pt x="10849" y="5107"/>
                  </a:cubicBezTo>
                  <a:cubicBezTo>
                    <a:pt x="10619" y="5107"/>
                    <a:pt x="10386" y="5026"/>
                    <a:pt x="10214" y="4854"/>
                  </a:cubicBezTo>
                  <a:cubicBezTo>
                    <a:pt x="10183" y="4824"/>
                    <a:pt x="10214" y="4793"/>
                    <a:pt x="10214" y="4763"/>
                  </a:cubicBezTo>
                  <a:lnTo>
                    <a:pt x="10214" y="4763"/>
                  </a:lnTo>
                  <a:cubicBezTo>
                    <a:pt x="10183" y="4824"/>
                    <a:pt x="10153" y="4884"/>
                    <a:pt x="10123" y="4884"/>
                  </a:cubicBezTo>
                  <a:cubicBezTo>
                    <a:pt x="10077" y="4887"/>
                    <a:pt x="10031" y="4888"/>
                    <a:pt x="9987" y="4888"/>
                  </a:cubicBezTo>
                  <a:cubicBezTo>
                    <a:pt x="9380" y="4888"/>
                    <a:pt x="8882" y="4689"/>
                    <a:pt x="8542" y="4094"/>
                  </a:cubicBezTo>
                  <a:cubicBezTo>
                    <a:pt x="7843" y="2878"/>
                    <a:pt x="8117" y="1480"/>
                    <a:pt x="9424" y="842"/>
                  </a:cubicBezTo>
                  <a:cubicBezTo>
                    <a:pt x="9788" y="659"/>
                    <a:pt x="10153" y="507"/>
                    <a:pt x="10548" y="477"/>
                  </a:cubicBezTo>
                  <a:cubicBezTo>
                    <a:pt x="10633" y="467"/>
                    <a:pt x="10718" y="462"/>
                    <a:pt x="10803" y="462"/>
                  </a:cubicBezTo>
                  <a:close/>
                  <a:moveTo>
                    <a:pt x="19818" y="4918"/>
                  </a:moveTo>
                  <a:cubicBezTo>
                    <a:pt x="20137" y="4918"/>
                    <a:pt x="20460" y="4972"/>
                    <a:pt x="20792" y="5067"/>
                  </a:cubicBezTo>
                  <a:cubicBezTo>
                    <a:pt x="20883" y="5097"/>
                    <a:pt x="20974" y="5158"/>
                    <a:pt x="20913" y="5280"/>
                  </a:cubicBezTo>
                  <a:cubicBezTo>
                    <a:pt x="20944" y="5249"/>
                    <a:pt x="20974" y="5188"/>
                    <a:pt x="21004" y="5188"/>
                  </a:cubicBezTo>
                  <a:cubicBezTo>
                    <a:pt x="21703" y="5280"/>
                    <a:pt x="22159" y="5735"/>
                    <a:pt x="22251" y="6374"/>
                  </a:cubicBezTo>
                  <a:cubicBezTo>
                    <a:pt x="22281" y="6647"/>
                    <a:pt x="22281" y="6921"/>
                    <a:pt x="22251" y="7164"/>
                  </a:cubicBezTo>
                  <a:cubicBezTo>
                    <a:pt x="22159" y="8714"/>
                    <a:pt x="21217" y="9444"/>
                    <a:pt x="19576" y="9505"/>
                  </a:cubicBezTo>
                  <a:cubicBezTo>
                    <a:pt x="19333" y="9505"/>
                    <a:pt x="19089" y="9444"/>
                    <a:pt x="18877" y="9413"/>
                  </a:cubicBezTo>
                  <a:cubicBezTo>
                    <a:pt x="18147" y="9231"/>
                    <a:pt x="17661" y="8805"/>
                    <a:pt x="17448" y="8076"/>
                  </a:cubicBezTo>
                  <a:cubicBezTo>
                    <a:pt x="17418" y="7924"/>
                    <a:pt x="17387" y="7772"/>
                    <a:pt x="17357" y="7620"/>
                  </a:cubicBezTo>
                  <a:cubicBezTo>
                    <a:pt x="17174" y="6495"/>
                    <a:pt x="17630" y="5553"/>
                    <a:pt x="18937" y="5067"/>
                  </a:cubicBezTo>
                  <a:cubicBezTo>
                    <a:pt x="19230" y="4964"/>
                    <a:pt x="19522" y="4918"/>
                    <a:pt x="19818" y="4918"/>
                  </a:cubicBezTo>
                  <a:close/>
                  <a:moveTo>
                    <a:pt x="11850" y="11545"/>
                  </a:moveTo>
                  <a:cubicBezTo>
                    <a:pt x="12145" y="11545"/>
                    <a:pt x="12441" y="11629"/>
                    <a:pt x="12737" y="11784"/>
                  </a:cubicBezTo>
                  <a:cubicBezTo>
                    <a:pt x="14044" y="12423"/>
                    <a:pt x="14743" y="13882"/>
                    <a:pt x="14408" y="15249"/>
                  </a:cubicBezTo>
                  <a:cubicBezTo>
                    <a:pt x="14226" y="16100"/>
                    <a:pt x="13801" y="16830"/>
                    <a:pt x="13132" y="17377"/>
                  </a:cubicBezTo>
                  <a:cubicBezTo>
                    <a:pt x="12813" y="17653"/>
                    <a:pt x="12435" y="17781"/>
                    <a:pt x="12039" y="17781"/>
                  </a:cubicBezTo>
                  <a:cubicBezTo>
                    <a:pt x="11869" y="17781"/>
                    <a:pt x="11695" y="17757"/>
                    <a:pt x="11521" y="17711"/>
                  </a:cubicBezTo>
                  <a:cubicBezTo>
                    <a:pt x="10487" y="17407"/>
                    <a:pt x="9697" y="16769"/>
                    <a:pt x="9302" y="15918"/>
                  </a:cubicBezTo>
                  <a:cubicBezTo>
                    <a:pt x="8876" y="14733"/>
                    <a:pt x="9089" y="13790"/>
                    <a:pt x="9728" y="12909"/>
                  </a:cubicBezTo>
                  <a:cubicBezTo>
                    <a:pt x="10062" y="12423"/>
                    <a:pt x="10518" y="12058"/>
                    <a:pt x="11004" y="11784"/>
                  </a:cubicBezTo>
                  <a:cubicBezTo>
                    <a:pt x="11286" y="11621"/>
                    <a:pt x="11568" y="11545"/>
                    <a:pt x="11850" y="11545"/>
                  </a:cubicBezTo>
                  <a:close/>
                  <a:moveTo>
                    <a:pt x="2160" y="15411"/>
                  </a:moveTo>
                  <a:cubicBezTo>
                    <a:pt x="2233" y="15411"/>
                    <a:pt x="2304" y="15417"/>
                    <a:pt x="2372" y="15432"/>
                  </a:cubicBezTo>
                  <a:cubicBezTo>
                    <a:pt x="3071" y="15553"/>
                    <a:pt x="3679" y="15857"/>
                    <a:pt x="3892" y="16617"/>
                  </a:cubicBezTo>
                  <a:cubicBezTo>
                    <a:pt x="3919" y="16726"/>
                    <a:pt x="3897" y="16835"/>
                    <a:pt x="3762" y="16835"/>
                  </a:cubicBezTo>
                  <a:cubicBezTo>
                    <a:pt x="3746" y="16835"/>
                    <a:pt x="3728" y="16833"/>
                    <a:pt x="3709" y="16830"/>
                  </a:cubicBezTo>
                  <a:cubicBezTo>
                    <a:pt x="3675" y="16823"/>
                    <a:pt x="3644" y="16819"/>
                    <a:pt x="3615" y="16819"/>
                  </a:cubicBezTo>
                  <a:cubicBezTo>
                    <a:pt x="3516" y="16819"/>
                    <a:pt x="3446" y="16864"/>
                    <a:pt x="3375" y="16982"/>
                  </a:cubicBezTo>
                  <a:cubicBezTo>
                    <a:pt x="3344" y="17043"/>
                    <a:pt x="3284" y="17103"/>
                    <a:pt x="3253" y="17164"/>
                  </a:cubicBezTo>
                  <a:cubicBezTo>
                    <a:pt x="3004" y="17459"/>
                    <a:pt x="2737" y="17720"/>
                    <a:pt x="2379" y="17720"/>
                  </a:cubicBezTo>
                  <a:cubicBezTo>
                    <a:pt x="2256" y="17720"/>
                    <a:pt x="2123" y="17690"/>
                    <a:pt x="1977" y="17620"/>
                  </a:cubicBezTo>
                  <a:cubicBezTo>
                    <a:pt x="1961" y="17613"/>
                    <a:pt x="1944" y="17609"/>
                    <a:pt x="1927" y="17609"/>
                  </a:cubicBezTo>
                  <a:cubicBezTo>
                    <a:pt x="1874" y="17609"/>
                    <a:pt x="1817" y="17643"/>
                    <a:pt x="1794" y="17711"/>
                  </a:cubicBezTo>
                  <a:cubicBezTo>
                    <a:pt x="1794" y="17803"/>
                    <a:pt x="1794" y="17863"/>
                    <a:pt x="1825" y="17924"/>
                  </a:cubicBezTo>
                  <a:cubicBezTo>
                    <a:pt x="1885" y="18076"/>
                    <a:pt x="2007" y="18137"/>
                    <a:pt x="2129" y="18137"/>
                  </a:cubicBezTo>
                  <a:cubicBezTo>
                    <a:pt x="2225" y="18156"/>
                    <a:pt x="2318" y="18166"/>
                    <a:pt x="2409" y="18166"/>
                  </a:cubicBezTo>
                  <a:cubicBezTo>
                    <a:pt x="2606" y="18166"/>
                    <a:pt x="2793" y="18119"/>
                    <a:pt x="2980" y="18015"/>
                  </a:cubicBezTo>
                  <a:cubicBezTo>
                    <a:pt x="3132" y="17924"/>
                    <a:pt x="3284" y="17833"/>
                    <a:pt x="3436" y="17711"/>
                  </a:cubicBezTo>
                  <a:cubicBezTo>
                    <a:pt x="3462" y="17632"/>
                    <a:pt x="3511" y="17553"/>
                    <a:pt x="3583" y="17553"/>
                  </a:cubicBezTo>
                  <a:cubicBezTo>
                    <a:pt x="3594" y="17553"/>
                    <a:pt x="3606" y="17555"/>
                    <a:pt x="3618" y="17559"/>
                  </a:cubicBezTo>
                  <a:cubicBezTo>
                    <a:pt x="3740" y="17651"/>
                    <a:pt x="3588" y="17711"/>
                    <a:pt x="3557" y="17803"/>
                  </a:cubicBezTo>
                  <a:cubicBezTo>
                    <a:pt x="3249" y="18496"/>
                    <a:pt x="3014" y="18750"/>
                    <a:pt x="2620" y="18750"/>
                  </a:cubicBezTo>
                  <a:cubicBezTo>
                    <a:pt x="2392" y="18750"/>
                    <a:pt x="2112" y="18666"/>
                    <a:pt x="1733" y="18532"/>
                  </a:cubicBezTo>
                  <a:cubicBezTo>
                    <a:pt x="974" y="18258"/>
                    <a:pt x="548" y="17559"/>
                    <a:pt x="548" y="16830"/>
                  </a:cubicBezTo>
                  <a:cubicBezTo>
                    <a:pt x="548" y="16617"/>
                    <a:pt x="609" y="16404"/>
                    <a:pt x="700" y="16222"/>
                  </a:cubicBezTo>
                  <a:cubicBezTo>
                    <a:pt x="941" y="15793"/>
                    <a:pt x="1609" y="15411"/>
                    <a:pt x="2160" y="15411"/>
                  </a:cubicBezTo>
                  <a:close/>
                  <a:moveTo>
                    <a:pt x="20691" y="19920"/>
                  </a:moveTo>
                  <a:cubicBezTo>
                    <a:pt x="20989" y="19920"/>
                    <a:pt x="21298" y="19974"/>
                    <a:pt x="21612" y="20082"/>
                  </a:cubicBezTo>
                  <a:cubicBezTo>
                    <a:pt x="22403" y="20356"/>
                    <a:pt x="22980" y="20842"/>
                    <a:pt x="23314" y="21632"/>
                  </a:cubicBezTo>
                  <a:cubicBezTo>
                    <a:pt x="23497" y="22088"/>
                    <a:pt x="23497" y="22544"/>
                    <a:pt x="23345" y="23000"/>
                  </a:cubicBezTo>
                  <a:cubicBezTo>
                    <a:pt x="23070" y="23988"/>
                    <a:pt x="22003" y="24729"/>
                    <a:pt x="20948" y="24729"/>
                  </a:cubicBezTo>
                  <a:cubicBezTo>
                    <a:pt x="20834" y="24729"/>
                    <a:pt x="20721" y="24720"/>
                    <a:pt x="20609" y="24702"/>
                  </a:cubicBezTo>
                  <a:cubicBezTo>
                    <a:pt x="20548" y="24718"/>
                    <a:pt x="20488" y="24733"/>
                    <a:pt x="20427" y="24733"/>
                  </a:cubicBezTo>
                  <a:cubicBezTo>
                    <a:pt x="20366" y="24733"/>
                    <a:pt x="20305" y="24718"/>
                    <a:pt x="20244" y="24672"/>
                  </a:cubicBezTo>
                  <a:cubicBezTo>
                    <a:pt x="19241" y="24581"/>
                    <a:pt x="18633" y="24125"/>
                    <a:pt x="18329" y="23213"/>
                  </a:cubicBezTo>
                  <a:cubicBezTo>
                    <a:pt x="18026" y="22210"/>
                    <a:pt x="18208" y="21328"/>
                    <a:pt x="18998" y="20629"/>
                  </a:cubicBezTo>
                  <a:cubicBezTo>
                    <a:pt x="19492" y="20156"/>
                    <a:pt x="20069" y="19920"/>
                    <a:pt x="20691" y="19920"/>
                  </a:cubicBezTo>
                  <a:close/>
                  <a:moveTo>
                    <a:pt x="10518" y="26860"/>
                  </a:moveTo>
                  <a:cubicBezTo>
                    <a:pt x="10548" y="26860"/>
                    <a:pt x="10579" y="26860"/>
                    <a:pt x="10579" y="26891"/>
                  </a:cubicBezTo>
                  <a:cubicBezTo>
                    <a:pt x="10579" y="26891"/>
                    <a:pt x="10579" y="26921"/>
                    <a:pt x="10548" y="26921"/>
                  </a:cubicBezTo>
                  <a:lnTo>
                    <a:pt x="10487" y="26921"/>
                  </a:lnTo>
                  <a:cubicBezTo>
                    <a:pt x="10518" y="26891"/>
                    <a:pt x="10518" y="26860"/>
                    <a:pt x="10518" y="26860"/>
                  </a:cubicBezTo>
                  <a:close/>
                  <a:moveTo>
                    <a:pt x="10552" y="22897"/>
                  </a:moveTo>
                  <a:cubicBezTo>
                    <a:pt x="11374" y="22897"/>
                    <a:pt x="12202" y="23260"/>
                    <a:pt x="12676" y="23942"/>
                  </a:cubicBezTo>
                  <a:cubicBezTo>
                    <a:pt x="12949" y="24338"/>
                    <a:pt x="13041" y="24763"/>
                    <a:pt x="12919" y="25280"/>
                  </a:cubicBezTo>
                  <a:cubicBezTo>
                    <a:pt x="12797" y="25979"/>
                    <a:pt x="12281" y="26313"/>
                    <a:pt x="11764" y="26648"/>
                  </a:cubicBezTo>
                  <a:cubicBezTo>
                    <a:pt x="11521" y="26800"/>
                    <a:pt x="11247" y="26891"/>
                    <a:pt x="10943" y="26921"/>
                  </a:cubicBezTo>
                  <a:cubicBezTo>
                    <a:pt x="11035" y="26678"/>
                    <a:pt x="11308" y="26648"/>
                    <a:pt x="11490" y="26496"/>
                  </a:cubicBezTo>
                  <a:cubicBezTo>
                    <a:pt x="11946" y="26192"/>
                    <a:pt x="12250" y="25736"/>
                    <a:pt x="12524" y="25249"/>
                  </a:cubicBezTo>
                  <a:cubicBezTo>
                    <a:pt x="12585" y="25097"/>
                    <a:pt x="12646" y="24976"/>
                    <a:pt x="12646" y="24794"/>
                  </a:cubicBezTo>
                  <a:cubicBezTo>
                    <a:pt x="12615" y="24672"/>
                    <a:pt x="12554" y="24550"/>
                    <a:pt x="12402" y="24550"/>
                  </a:cubicBezTo>
                  <a:cubicBezTo>
                    <a:pt x="12382" y="24546"/>
                    <a:pt x="12364" y="24544"/>
                    <a:pt x="12347" y="24544"/>
                  </a:cubicBezTo>
                  <a:cubicBezTo>
                    <a:pt x="12235" y="24544"/>
                    <a:pt x="12190" y="24627"/>
                    <a:pt x="12190" y="24733"/>
                  </a:cubicBezTo>
                  <a:cubicBezTo>
                    <a:pt x="12098" y="25341"/>
                    <a:pt x="11703" y="25736"/>
                    <a:pt x="11247" y="26101"/>
                  </a:cubicBezTo>
                  <a:cubicBezTo>
                    <a:pt x="11062" y="26260"/>
                    <a:pt x="10853" y="26349"/>
                    <a:pt x="10621" y="26349"/>
                  </a:cubicBezTo>
                  <a:cubicBezTo>
                    <a:pt x="10587" y="26349"/>
                    <a:pt x="10553" y="26348"/>
                    <a:pt x="10518" y="26344"/>
                  </a:cubicBezTo>
                  <a:cubicBezTo>
                    <a:pt x="10183" y="26344"/>
                    <a:pt x="10183" y="26374"/>
                    <a:pt x="10244" y="26769"/>
                  </a:cubicBezTo>
                  <a:cubicBezTo>
                    <a:pt x="10244" y="26800"/>
                    <a:pt x="10244" y="26830"/>
                    <a:pt x="10244" y="26921"/>
                  </a:cubicBezTo>
                  <a:cubicBezTo>
                    <a:pt x="9576" y="26769"/>
                    <a:pt x="9120" y="26435"/>
                    <a:pt x="8846" y="25888"/>
                  </a:cubicBezTo>
                  <a:cubicBezTo>
                    <a:pt x="8694" y="25553"/>
                    <a:pt x="8542" y="25219"/>
                    <a:pt x="8481" y="24854"/>
                  </a:cubicBezTo>
                  <a:cubicBezTo>
                    <a:pt x="8360" y="24216"/>
                    <a:pt x="8603" y="23669"/>
                    <a:pt x="9150" y="23304"/>
                  </a:cubicBezTo>
                  <a:cubicBezTo>
                    <a:pt x="9562" y="23029"/>
                    <a:pt x="10056" y="22897"/>
                    <a:pt x="10552" y="22897"/>
                  </a:cubicBezTo>
                  <a:close/>
                  <a:moveTo>
                    <a:pt x="10815" y="0"/>
                  </a:moveTo>
                  <a:cubicBezTo>
                    <a:pt x="10296" y="0"/>
                    <a:pt x="9753" y="139"/>
                    <a:pt x="9211" y="416"/>
                  </a:cubicBezTo>
                  <a:cubicBezTo>
                    <a:pt x="7934" y="1085"/>
                    <a:pt x="7296" y="2422"/>
                    <a:pt x="7965" y="4033"/>
                  </a:cubicBezTo>
                  <a:cubicBezTo>
                    <a:pt x="8269" y="4702"/>
                    <a:pt x="8785" y="5158"/>
                    <a:pt x="9545" y="5310"/>
                  </a:cubicBezTo>
                  <a:cubicBezTo>
                    <a:pt x="9971" y="5401"/>
                    <a:pt x="10427" y="5462"/>
                    <a:pt x="10852" y="5553"/>
                  </a:cubicBezTo>
                  <a:cubicBezTo>
                    <a:pt x="10898" y="5553"/>
                    <a:pt x="10951" y="5561"/>
                    <a:pt x="11004" y="5561"/>
                  </a:cubicBezTo>
                  <a:cubicBezTo>
                    <a:pt x="11057" y="5561"/>
                    <a:pt x="11111" y="5553"/>
                    <a:pt x="11156" y="5523"/>
                  </a:cubicBezTo>
                  <a:cubicBezTo>
                    <a:pt x="11825" y="5280"/>
                    <a:pt x="12494" y="5067"/>
                    <a:pt x="12949" y="4459"/>
                  </a:cubicBezTo>
                  <a:cubicBezTo>
                    <a:pt x="13083" y="4249"/>
                    <a:pt x="13253" y="4158"/>
                    <a:pt x="13452" y="4158"/>
                  </a:cubicBezTo>
                  <a:cubicBezTo>
                    <a:pt x="13569" y="4158"/>
                    <a:pt x="13696" y="4190"/>
                    <a:pt x="13831" y="4246"/>
                  </a:cubicBezTo>
                  <a:cubicBezTo>
                    <a:pt x="14986" y="4672"/>
                    <a:pt x="16080" y="5249"/>
                    <a:pt x="17357" y="5553"/>
                  </a:cubicBezTo>
                  <a:cubicBezTo>
                    <a:pt x="16779" y="6799"/>
                    <a:pt x="16779" y="6860"/>
                    <a:pt x="16992" y="8137"/>
                  </a:cubicBezTo>
                  <a:cubicBezTo>
                    <a:pt x="17022" y="8380"/>
                    <a:pt x="16962" y="8532"/>
                    <a:pt x="16810" y="8684"/>
                  </a:cubicBezTo>
                  <a:cubicBezTo>
                    <a:pt x="15928" y="9626"/>
                    <a:pt x="15047" y="10568"/>
                    <a:pt x="14165" y="11511"/>
                  </a:cubicBezTo>
                  <a:cubicBezTo>
                    <a:pt x="13980" y="11696"/>
                    <a:pt x="13888" y="11806"/>
                    <a:pt x="13761" y="11806"/>
                  </a:cubicBezTo>
                  <a:cubicBezTo>
                    <a:pt x="13658" y="11806"/>
                    <a:pt x="13531" y="11734"/>
                    <a:pt x="13314" y="11571"/>
                  </a:cubicBezTo>
                  <a:cubicBezTo>
                    <a:pt x="13162" y="11450"/>
                    <a:pt x="12949" y="11359"/>
                    <a:pt x="12767" y="11298"/>
                  </a:cubicBezTo>
                  <a:cubicBezTo>
                    <a:pt x="12463" y="11160"/>
                    <a:pt x="12159" y="11091"/>
                    <a:pt x="11858" y="11091"/>
                  </a:cubicBezTo>
                  <a:cubicBezTo>
                    <a:pt x="11497" y="11091"/>
                    <a:pt x="11140" y="11190"/>
                    <a:pt x="10791" y="11389"/>
                  </a:cubicBezTo>
                  <a:cubicBezTo>
                    <a:pt x="9545" y="12119"/>
                    <a:pt x="8724" y="13152"/>
                    <a:pt x="8633" y="14641"/>
                  </a:cubicBezTo>
                  <a:cubicBezTo>
                    <a:pt x="8603" y="15037"/>
                    <a:pt x="8572" y="15097"/>
                    <a:pt x="8117" y="15189"/>
                  </a:cubicBezTo>
                  <a:cubicBezTo>
                    <a:pt x="7053" y="15371"/>
                    <a:pt x="5989" y="15584"/>
                    <a:pt x="4925" y="15736"/>
                  </a:cubicBezTo>
                  <a:cubicBezTo>
                    <a:pt x="4562" y="15787"/>
                    <a:pt x="4382" y="15839"/>
                    <a:pt x="4244" y="15839"/>
                  </a:cubicBezTo>
                  <a:cubicBezTo>
                    <a:pt x="4060" y="15839"/>
                    <a:pt x="3954" y="15746"/>
                    <a:pt x="3588" y="15432"/>
                  </a:cubicBezTo>
                  <a:cubicBezTo>
                    <a:pt x="3466" y="15340"/>
                    <a:pt x="3314" y="15249"/>
                    <a:pt x="3192" y="15189"/>
                  </a:cubicBezTo>
                  <a:cubicBezTo>
                    <a:pt x="2858" y="15021"/>
                    <a:pt x="2529" y="14941"/>
                    <a:pt x="2208" y="14941"/>
                  </a:cubicBezTo>
                  <a:cubicBezTo>
                    <a:pt x="1770" y="14941"/>
                    <a:pt x="1347" y="15090"/>
                    <a:pt x="943" y="15371"/>
                  </a:cubicBezTo>
                  <a:cubicBezTo>
                    <a:pt x="305" y="15796"/>
                    <a:pt x="1" y="16404"/>
                    <a:pt x="122" y="17195"/>
                  </a:cubicBezTo>
                  <a:cubicBezTo>
                    <a:pt x="274" y="18046"/>
                    <a:pt x="761" y="18623"/>
                    <a:pt x="1521" y="18958"/>
                  </a:cubicBezTo>
                  <a:cubicBezTo>
                    <a:pt x="1946" y="19140"/>
                    <a:pt x="2402" y="19201"/>
                    <a:pt x="2828" y="19262"/>
                  </a:cubicBezTo>
                  <a:cubicBezTo>
                    <a:pt x="3010" y="19262"/>
                    <a:pt x="3162" y="19231"/>
                    <a:pt x="3253" y="19079"/>
                  </a:cubicBezTo>
                  <a:cubicBezTo>
                    <a:pt x="3861" y="18380"/>
                    <a:pt x="4378" y="17620"/>
                    <a:pt x="4408" y="16648"/>
                  </a:cubicBezTo>
                  <a:cubicBezTo>
                    <a:pt x="4408" y="16344"/>
                    <a:pt x="4439" y="16313"/>
                    <a:pt x="4773" y="16252"/>
                  </a:cubicBezTo>
                  <a:cubicBezTo>
                    <a:pt x="5928" y="16040"/>
                    <a:pt x="7083" y="15857"/>
                    <a:pt x="8269" y="15644"/>
                  </a:cubicBezTo>
                  <a:cubicBezTo>
                    <a:pt x="8378" y="15626"/>
                    <a:pt x="8454" y="15614"/>
                    <a:pt x="8512" y="15614"/>
                  </a:cubicBezTo>
                  <a:cubicBezTo>
                    <a:pt x="8647" y="15614"/>
                    <a:pt x="8679" y="15684"/>
                    <a:pt x="8785" y="15918"/>
                  </a:cubicBezTo>
                  <a:cubicBezTo>
                    <a:pt x="9363" y="17164"/>
                    <a:pt x="10335" y="17894"/>
                    <a:pt x="11642" y="18198"/>
                  </a:cubicBezTo>
                  <a:cubicBezTo>
                    <a:pt x="12007" y="18319"/>
                    <a:pt x="12038" y="18350"/>
                    <a:pt x="11946" y="18745"/>
                  </a:cubicBezTo>
                  <a:cubicBezTo>
                    <a:pt x="11673" y="19900"/>
                    <a:pt x="11399" y="21055"/>
                    <a:pt x="11126" y="22179"/>
                  </a:cubicBezTo>
                  <a:cubicBezTo>
                    <a:pt x="11065" y="22362"/>
                    <a:pt x="10974" y="22453"/>
                    <a:pt x="10761" y="22453"/>
                  </a:cubicBezTo>
                  <a:cubicBezTo>
                    <a:pt x="10579" y="22423"/>
                    <a:pt x="10396" y="22423"/>
                    <a:pt x="10214" y="22423"/>
                  </a:cubicBezTo>
                  <a:cubicBezTo>
                    <a:pt x="8481" y="22544"/>
                    <a:pt x="7539" y="24125"/>
                    <a:pt x="8208" y="25705"/>
                  </a:cubicBezTo>
                  <a:cubicBezTo>
                    <a:pt x="8299" y="25918"/>
                    <a:pt x="8420" y="26131"/>
                    <a:pt x="8542" y="26313"/>
                  </a:cubicBezTo>
                  <a:cubicBezTo>
                    <a:pt x="9033" y="27050"/>
                    <a:pt x="9770" y="27442"/>
                    <a:pt x="10572" y="27442"/>
                  </a:cubicBezTo>
                  <a:cubicBezTo>
                    <a:pt x="10863" y="27442"/>
                    <a:pt x="11161" y="27391"/>
                    <a:pt x="11460" y="27286"/>
                  </a:cubicBezTo>
                  <a:cubicBezTo>
                    <a:pt x="12038" y="27073"/>
                    <a:pt x="12524" y="26708"/>
                    <a:pt x="12949" y="26313"/>
                  </a:cubicBezTo>
                  <a:cubicBezTo>
                    <a:pt x="13345" y="25979"/>
                    <a:pt x="13588" y="25614"/>
                    <a:pt x="13466" y="25097"/>
                  </a:cubicBezTo>
                  <a:cubicBezTo>
                    <a:pt x="13436" y="24945"/>
                    <a:pt x="13466" y="24824"/>
                    <a:pt x="13466" y="24702"/>
                  </a:cubicBezTo>
                  <a:cubicBezTo>
                    <a:pt x="13436" y="24307"/>
                    <a:pt x="13436" y="24307"/>
                    <a:pt x="13801" y="24216"/>
                  </a:cubicBezTo>
                  <a:cubicBezTo>
                    <a:pt x="14986" y="23912"/>
                    <a:pt x="16171" y="23578"/>
                    <a:pt x="17387" y="23274"/>
                  </a:cubicBezTo>
                  <a:cubicBezTo>
                    <a:pt x="17530" y="23241"/>
                    <a:pt x="17625" y="23216"/>
                    <a:pt x="17695" y="23216"/>
                  </a:cubicBezTo>
                  <a:cubicBezTo>
                    <a:pt x="17820" y="23216"/>
                    <a:pt x="17868" y="23295"/>
                    <a:pt x="17965" y="23547"/>
                  </a:cubicBezTo>
                  <a:cubicBezTo>
                    <a:pt x="18360" y="24581"/>
                    <a:pt x="19181" y="25037"/>
                    <a:pt x="20184" y="25189"/>
                  </a:cubicBezTo>
                  <a:cubicBezTo>
                    <a:pt x="20407" y="25222"/>
                    <a:pt x="20631" y="25235"/>
                    <a:pt x="20854" y="25235"/>
                  </a:cubicBezTo>
                  <a:cubicBezTo>
                    <a:pt x="21238" y="25235"/>
                    <a:pt x="21623" y="25197"/>
                    <a:pt x="22007" y="25158"/>
                  </a:cubicBezTo>
                  <a:cubicBezTo>
                    <a:pt x="22159" y="25128"/>
                    <a:pt x="22311" y="25097"/>
                    <a:pt x="22403" y="24945"/>
                  </a:cubicBezTo>
                  <a:cubicBezTo>
                    <a:pt x="22555" y="24702"/>
                    <a:pt x="22828" y="24550"/>
                    <a:pt x="23041" y="24368"/>
                  </a:cubicBezTo>
                  <a:cubicBezTo>
                    <a:pt x="23649" y="23790"/>
                    <a:pt x="23953" y="23091"/>
                    <a:pt x="23892" y="22271"/>
                  </a:cubicBezTo>
                  <a:cubicBezTo>
                    <a:pt x="23862" y="21359"/>
                    <a:pt x="23406" y="20660"/>
                    <a:pt x="22706" y="20143"/>
                  </a:cubicBezTo>
                  <a:cubicBezTo>
                    <a:pt x="22111" y="19699"/>
                    <a:pt x="21425" y="19483"/>
                    <a:pt x="20753" y="19483"/>
                  </a:cubicBezTo>
                  <a:cubicBezTo>
                    <a:pt x="19814" y="19483"/>
                    <a:pt x="18902" y="19905"/>
                    <a:pt x="18299" y="20721"/>
                  </a:cubicBezTo>
                  <a:cubicBezTo>
                    <a:pt x="17965" y="21146"/>
                    <a:pt x="17782" y="21632"/>
                    <a:pt x="17752" y="22179"/>
                  </a:cubicBezTo>
                  <a:cubicBezTo>
                    <a:pt x="17752" y="22635"/>
                    <a:pt x="17691" y="22696"/>
                    <a:pt x="17174" y="22848"/>
                  </a:cubicBezTo>
                  <a:cubicBezTo>
                    <a:pt x="16810" y="22939"/>
                    <a:pt x="16445" y="23031"/>
                    <a:pt x="16111" y="23122"/>
                  </a:cubicBezTo>
                  <a:cubicBezTo>
                    <a:pt x="15260" y="23335"/>
                    <a:pt x="14408" y="23547"/>
                    <a:pt x="13588" y="23790"/>
                  </a:cubicBezTo>
                  <a:cubicBezTo>
                    <a:pt x="13517" y="23808"/>
                    <a:pt x="13454" y="23818"/>
                    <a:pt x="13396" y="23818"/>
                  </a:cubicBezTo>
                  <a:cubicBezTo>
                    <a:pt x="13256" y="23818"/>
                    <a:pt x="13148" y="23759"/>
                    <a:pt x="13041" y="23608"/>
                  </a:cubicBezTo>
                  <a:cubicBezTo>
                    <a:pt x="12767" y="23274"/>
                    <a:pt x="12402" y="23031"/>
                    <a:pt x="12038" y="22848"/>
                  </a:cubicBezTo>
                  <a:cubicBezTo>
                    <a:pt x="11521" y="22575"/>
                    <a:pt x="11490" y="22575"/>
                    <a:pt x="11642" y="21906"/>
                  </a:cubicBezTo>
                  <a:cubicBezTo>
                    <a:pt x="11916" y="20872"/>
                    <a:pt x="12159" y="19839"/>
                    <a:pt x="12433" y="18775"/>
                  </a:cubicBezTo>
                  <a:cubicBezTo>
                    <a:pt x="12524" y="18410"/>
                    <a:pt x="12615" y="18076"/>
                    <a:pt x="13071" y="18015"/>
                  </a:cubicBezTo>
                  <a:cubicBezTo>
                    <a:pt x="13162" y="18015"/>
                    <a:pt x="13253" y="17924"/>
                    <a:pt x="13345" y="17833"/>
                  </a:cubicBezTo>
                  <a:cubicBezTo>
                    <a:pt x="13770" y="17438"/>
                    <a:pt x="14196" y="16982"/>
                    <a:pt x="14469" y="16435"/>
                  </a:cubicBezTo>
                  <a:cubicBezTo>
                    <a:pt x="15077" y="15189"/>
                    <a:pt x="15229" y="13942"/>
                    <a:pt x="14408" y="12696"/>
                  </a:cubicBezTo>
                  <a:cubicBezTo>
                    <a:pt x="14348" y="12635"/>
                    <a:pt x="14317" y="12574"/>
                    <a:pt x="14256" y="12514"/>
                  </a:cubicBezTo>
                  <a:cubicBezTo>
                    <a:pt x="14135" y="12331"/>
                    <a:pt x="14165" y="12179"/>
                    <a:pt x="14317" y="12027"/>
                  </a:cubicBezTo>
                  <a:cubicBezTo>
                    <a:pt x="15199" y="11085"/>
                    <a:pt x="16080" y="10143"/>
                    <a:pt x="16962" y="9231"/>
                  </a:cubicBezTo>
                  <a:cubicBezTo>
                    <a:pt x="17106" y="9087"/>
                    <a:pt x="17183" y="9010"/>
                    <a:pt x="17263" y="9010"/>
                  </a:cubicBezTo>
                  <a:cubicBezTo>
                    <a:pt x="17335" y="9010"/>
                    <a:pt x="17410" y="9071"/>
                    <a:pt x="17539" y="9201"/>
                  </a:cubicBezTo>
                  <a:cubicBezTo>
                    <a:pt x="18086" y="9687"/>
                    <a:pt x="18755" y="9900"/>
                    <a:pt x="19454" y="9960"/>
                  </a:cubicBezTo>
                  <a:cubicBezTo>
                    <a:pt x="19518" y="9967"/>
                    <a:pt x="19581" y="9969"/>
                    <a:pt x="19643" y="9969"/>
                  </a:cubicBezTo>
                  <a:cubicBezTo>
                    <a:pt x="20202" y="9969"/>
                    <a:pt x="20700" y="9748"/>
                    <a:pt x="21247" y="9748"/>
                  </a:cubicBezTo>
                  <a:cubicBezTo>
                    <a:pt x="21369" y="9748"/>
                    <a:pt x="21491" y="9657"/>
                    <a:pt x="21582" y="9565"/>
                  </a:cubicBezTo>
                  <a:cubicBezTo>
                    <a:pt x="22494" y="8745"/>
                    <a:pt x="22828" y="7681"/>
                    <a:pt x="22737" y="6495"/>
                  </a:cubicBezTo>
                  <a:cubicBezTo>
                    <a:pt x="22676" y="5675"/>
                    <a:pt x="22251" y="5128"/>
                    <a:pt x="21491" y="4824"/>
                  </a:cubicBezTo>
                  <a:cubicBezTo>
                    <a:pt x="20944" y="4596"/>
                    <a:pt x="20396" y="4466"/>
                    <a:pt x="19853" y="4466"/>
                  </a:cubicBezTo>
                  <a:cubicBezTo>
                    <a:pt x="19310" y="4466"/>
                    <a:pt x="18770" y="4596"/>
                    <a:pt x="18238" y="4884"/>
                  </a:cubicBezTo>
                  <a:cubicBezTo>
                    <a:pt x="18026" y="5012"/>
                    <a:pt x="17829" y="5065"/>
                    <a:pt x="17616" y="5065"/>
                  </a:cubicBezTo>
                  <a:cubicBezTo>
                    <a:pt x="17523" y="5065"/>
                    <a:pt x="17428" y="5055"/>
                    <a:pt x="17326" y="5036"/>
                  </a:cubicBezTo>
                  <a:cubicBezTo>
                    <a:pt x="17083" y="4976"/>
                    <a:pt x="16810" y="4915"/>
                    <a:pt x="16567" y="4824"/>
                  </a:cubicBezTo>
                  <a:cubicBezTo>
                    <a:pt x="15655" y="4489"/>
                    <a:pt x="14773" y="4125"/>
                    <a:pt x="13861" y="3760"/>
                  </a:cubicBezTo>
                  <a:cubicBezTo>
                    <a:pt x="13588" y="3638"/>
                    <a:pt x="13557" y="3608"/>
                    <a:pt x="13649" y="3273"/>
                  </a:cubicBezTo>
                  <a:cubicBezTo>
                    <a:pt x="13861" y="2362"/>
                    <a:pt x="13588" y="1632"/>
                    <a:pt x="12949" y="963"/>
                  </a:cubicBezTo>
                  <a:cubicBezTo>
                    <a:pt x="12344" y="321"/>
                    <a:pt x="11606" y="0"/>
                    <a:pt x="10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7;p79">
              <a:extLst>
                <a:ext uri="{FF2B5EF4-FFF2-40B4-BE49-F238E27FC236}">
                  <a16:creationId xmlns:a16="http://schemas.microsoft.com/office/drawing/2014/main" id="{55584452-7E25-31FC-CD2C-F2C7D89EEA66}"/>
                </a:ext>
              </a:extLst>
            </p:cNvPr>
            <p:cNvSpPr/>
            <p:nvPr/>
          </p:nvSpPr>
          <p:spPr>
            <a:xfrm>
              <a:off x="6309837" y="4127017"/>
              <a:ext cx="53734" cy="95681"/>
            </a:xfrm>
            <a:custGeom>
              <a:avLst/>
              <a:gdLst/>
              <a:ahLst/>
              <a:cxnLst/>
              <a:rect l="l" t="t" r="r" b="b"/>
              <a:pathLst>
                <a:path w="2676" h="4765" extrusionOk="0">
                  <a:moveTo>
                    <a:pt x="867" y="0"/>
                  </a:moveTo>
                  <a:cubicBezTo>
                    <a:pt x="790" y="0"/>
                    <a:pt x="712" y="30"/>
                    <a:pt x="639" y="114"/>
                  </a:cubicBezTo>
                  <a:cubicBezTo>
                    <a:pt x="517" y="205"/>
                    <a:pt x="669" y="357"/>
                    <a:pt x="1064" y="539"/>
                  </a:cubicBezTo>
                  <a:cubicBezTo>
                    <a:pt x="1095" y="539"/>
                    <a:pt x="1125" y="570"/>
                    <a:pt x="1155" y="570"/>
                  </a:cubicBezTo>
                  <a:cubicBezTo>
                    <a:pt x="2067" y="995"/>
                    <a:pt x="2432" y="1998"/>
                    <a:pt x="1976" y="2941"/>
                  </a:cubicBezTo>
                  <a:cubicBezTo>
                    <a:pt x="1854" y="3153"/>
                    <a:pt x="1733" y="3336"/>
                    <a:pt x="1611" y="3518"/>
                  </a:cubicBezTo>
                  <a:cubicBezTo>
                    <a:pt x="1272" y="3943"/>
                    <a:pt x="932" y="4315"/>
                    <a:pt x="371" y="4315"/>
                  </a:cubicBezTo>
                  <a:cubicBezTo>
                    <a:pt x="330" y="4315"/>
                    <a:pt x="287" y="4313"/>
                    <a:pt x="243" y="4309"/>
                  </a:cubicBezTo>
                  <a:cubicBezTo>
                    <a:pt x="122" y="4309"/>
                    <a:pt x="31" y="4369"/>
                    <a:pt x="0" y="4491"/>
                  </a:cubicBezTo>
                  <a:cubicBezTo>
                    <a:pt x="0" y="4612"/>
                    <a:pt x="122" y="4704"/>
                    <a:pt x="243" y="4734"/>
                  </a:cubicBezTo>
                  <a:cubicBezTo>
                    <a:pt x="332" y="4755"/>
                    <a:pt x="418" y="4764"/>
                    <a:pt x="501" y="4764"/>
                  </a:cubicBezTo>
                  <a:cubicBezTo>
                    <a:pt x="788" y="4764"/>
                    <a:pt x="1041" y="4649"/>
                    <a:pt x="1277" y="4460"/>
                  </a:cubicBezTo>
                  <a:cubicBezTo>
                    <a:pt x="1824" y="4096"/>
                    <a:pt x="2158" y="3579"/>
                    <a:pt x="2432" y="3001"/>
                  </a:cubicBezTo>
                  <a:cubicBezTo>
                    <a:pt x="2675" y="2454"/>
                    <a:pt x="2675" y="1877"/>
                    <a:pt x="2462" y="1330"/>
                  </a:cubicBezTo>
                  <a:cubicBezTo>
                    <a:pt x="2219" y="691"/>
                    <a:pt x="1946" y="418"/>
                    <a:pt x="1277" y="144"/>
                  </a:cubicBezTo>
                  <a:cubicBezTo>
                    <a:pt x="1158" y="105"/>
                    <a:pt x="1013" y="0"/>
                    <a:pt x="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8;p79">
              <a:extLst>
                <a:ext uri="{FF2B5EF4-FFF2-40B4-BE49-F238E27FC236}">
                  <a16:creationId xmlns:a16="http://schemas.microsoft.com/office/drawing/2014/main" id="{76033180-6FE1-5457-01EE-C6C1C9B5002E}"/>
                </a:ext>
              </a:extLst>
            </p:cNvPr>
            <p:cNvSpPr/>
            <p:nvPr/>
          </p:nvSpPr>
          <p:spPr>
            <a:xfrm>
              <a:off x="6488048" y="4298722"/>
              <a:ext cx="54357" cy="77167"/>
            </a:xfrm>
            <a:custGeom>
              <a:avLst/>
              <a:gdLst/>
              <a:ahLst/>
              <a:cxnLst/>
              <a:rect l="l" t="t" r="r" b="b"/>
              <a:pathLst>
                <a:path w="2707" h="3843" extrusionOk="0">
                  <a:moveTo>
                    <a:pt x="2133" y="0"/>
                  </a:moveTo>
                  <a:cubicBezTo>
                    <a:pt x="2109" y="0"/>
                    <a:pt x="2086" y="4"/>
                    <a:pt x="2068" y="13"/>
                  </a:cubicBezTo>
                  <a:cubicBezTo>
                    <a:pt x="2037" y="43"/>
                    <a:pt x="1946" y="134"/>
                    <a:pt x="1977" y="195"/>
                  </a:cubicBezTo>
                  <a:cubicBezTo>
                    <a:pt x="1977" y="317"/>
                    <a:pt x="2037" y="438"/>
                    <a:pt x="2068" y="560"/>
                  </a:cubicBezTo>
                  <a:cubicBezTo>
                    <a:pt x="2159" y="1077"/>
                    <a:pt x="2220" y="1593"/>
                    <a:pt x="2068" y="2110"/>
                  </a:cubicBezTo>
                  <a:cubicBezTo>
                    <a:pt x="1916" y="2657"/>
                    <a:pt x="1581" y="3022"/>
                    <a:pt x="1004" y="3144"/>
                  </a:cubicBezTo>
                  <a:cubicBezTo>
                    <a:pt x="791" y="3204"/>
                    <a:pt x="548" y="3235"/>
                    <a:pt x="305" y="3296"/>
                  </a:cubicBezTo>
                  <a:cubicBezTo>
                    <a:pt x="31" y="3326"/>
                    <a:pt x="1" y="3387"/>
                    <a:pt x="122" y="3812"/>
                  </a:cubicBezTo>
                  <a:cubicBezTo>
                    <a:pt x="192" y="3795"/>
                    <a:pt x="262" y="3757"/>
                    <a:pt x="332" y="3757"/>
                  </a:cubicBezTo>
                  <a:cubicBezTo>
                    <a:pt x="384" y="3757"/>
                    <a:pt x="435" y="3778"/>
                    <a:pt x="487" y="3843"/>
                  </a:cubicBezTo>
                  <a:cubicBezTo>
                    <a:pt x="822" y="3691"/>
                    <a:pt x="1156" y="3569"/>
                    <a:pt x="1490" y="3448"/>
                  </a:cubicBezTo>
                  <a:cubicBezTo>
                    <a:pt x="1916" y="3296"/>
                    <a:pt x="2189" y="2992"/>
                    <a:pt x="2372" y="2597"/>
                  </a:cubicBezTo>
                  <a:cubicBezTo>
                    <a:pt x="2706" y="1837"/>
                    <a:pt x="2676" y="1077"/>
                    <a:pt x="2463" y="317"/>
                  </a:cubicBezTo>
                  <a:cubicBezTo>
                    <a:pt x="2433" y="195"/>
                    <a:pt x="2372" y="104"/>
                    <a:pt x="2281" y="43"/>
                  </a:cubicBezTo>
                  <a:cubicBezTo>
                    <a:pt x="2259" y="22"/>
                    <a:pt x="2192" y="0"/>
                    <a:pt x="2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9;p79">
              <a:extLst>
                <a:ext uri="{FF2B5EF4-FFF2-40B4-BE49-F238E27FC236}">
                  <a16:creationId xmlns:a16="http://schemas.microsoft.com/office/drawing/2014/main" id="{C972D0F0-384F-A970-5829-D2D4183C5BA8}"/>
                </a:ext>
              </a:extLst>
            </p:cNvPr>
            <p:cNvSpPr/>
            <p:nvPr/>
          </p:nvSpPr>
          <p:spPr>
            <a:xfrm>
              <a:off x="6282468" y="3922300"/>
              <a:ext cx="60340" cy="52590"/>
            </a:xfrm>
            <a:custGeom>
              <a:avLst/>
              <a:gdLst/>
              <a:ahLst/>
              <a:cxnLst/>
              <a:rect l="l" t="t" r="r" b="b"/>
              <a:pathLst>
                <a:path w="3005" h="2619" extrusionOk="0">
                  <a:moveTo>
                    <a:pt x="2745" y="0"/>
                  </a:moveTo>
                  <a:cubicBezTo>
                    <a:pt x="2731" y="0"/>
                    <a:pt x="2717" y="2"/>
                    <a:pt x="2701" y="5"/>
                  </a:cubicBezTo>
                  <a:cubicBezTo>
                    <a:pt x="2518" y="5"/>
                    <a:pt x="2488" y="126"/>
                    <a:pt x="2518" y="278"/>
                  </a:cubicBezTo>
                  <a:cubicBezTo>
                    <a:pt x="2518" y="339"/>
                    <a:pt x="2518" y="370"/>
                    <a:pt x="2518" y="430"/>
                  </a:cubicBezTo>
                  <a:cubicBezTo>
                    <a:pt x="2488" y="1038"/>
                    <a:pt x="2214" y="1525"/>
                    <a:pt x="1758" y="1920"/>
                  </a:cubicBezTo>
                  <a:cubicBezTo>
                    <a:pt x="1554" y="2090"/>
                    <a:pt x="1321" y="2146"/>
                    <a:pt x="1075" y="2146"/>
                  </a:cubicBezTo>
                  <a:cubicBezTo>
                    <a:pt x="882" y="2146"/>
                    <a:pt x="682" y="2112"/>
                    <a:pt x="482" y="2072"/>
                  </a:cubicBezTo>
                  <a:cubicBezTo>
                    <a:pt x="391" y="2041"/>
                    <a:pt x="299" y="2041"/>
                    <a:pt x="178" y="2041"/>
                  </a:cubicBezTo>
                  <a:cubicBezTo>
                    <a:pt x="173" y="2039"/>
                    <a:pt x="168" y="2038"/>
                    <a:pt x="163" y="2038"/>
                  </a:cubicBezTo>
                  <a:cubicBezTo>
                    <a:pt x="100" y="2038"/>
                    <a:pt x="0" y="2200"/>
                    <a:pt x="56" y="2284"/>
                  </a:cubicBezTo>
                  <a:cubicBezTo>
                    <a:pt x="147" y="2406"/>
                    <a:pt x="239" y="2497"/>
                    <a:pt x="330" y="2619"/>
                  </a:cubicBezTo>
                  <a:cubicBezTo>
                    <a:pt x="385" y="2564"/>
                    <a:pt x="452" y="2546"/>
                    <a:pt x="524" y="2546"/>
                  </a:cubicBezTo>
                  <a:cubicBezTo>
                    <a:pt x="610" y="2546"/>
                    <a:pt x="703" y="2572"/>
                    <a:pt x="786" y="2588"/>
                  </a:cubicBezTo>
                  <a:cubicBezTo>
                    <a:pt x="867" y="2597"/>
                    <a:pt x="945" y="2601"/>
                    <a:pt x="1021" y="2601"/>
                  </a:cubicBezTo>
                  <a:cubicBezTo>
                    <a:pt x="1745" y="2601"/>
                    <a:pt x="2255" y="2215"/>
                    <a:pt x="2640" y="1555"/>
                  </a:cubicBezTo>
                  <a:cubicBezTo>
                    <a:pt x="2792" y="1281"/>
                    <a:pt x="2913" y="947"/>
                    <a:pt x="2974" y="613"/>
                  </a:cubicBezTo>
                  <a:cubicBezTo>
                    <a:pt x="3005" y="491"/>
                    <a:pt x="2974" y="370"/>
                    <a:pt x="2944" y="248"/>
                  </a:cubicBezTo>
                  <a:cubicBezTo>
                    <a:pt x="2917" y="112"/>
                    <a:pt x="2865" y="0"/>
                    <a:pt x="2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80;p79">
              <a:extLst>
                <a:ext uri="{FF2B5EF4-FFF2-40B4-BE49-F238E27FC236}">
                  <a16:creationId xmlns:a16="http://schemas.microsoft.com/office/drawing/2014/main" id="{57685854-F59A-65C7-3402-7A022C8BD27B}"/>
                </a:ext>
              </a:extLst>
            </p:cNvPr>
            <p:cNvSpPr/>
            <p:nvPr/>
          </p:nvSpPr>
          <p:spPr>
            <a:xfrm>
              <a:off x="6452647" y="3985251"/>
              <a:ext cx="75702" cy="74597"/>
            </a:xfrm>
            <a:custGeom>
              <a:avLst/>
              <a:gdLst/>
              <a:ahLst/>
              <a:cxnLst/>
              <a:rect l="l" t="t" r="r" b="b"/>
              <a:pathLst>
                <a:path w="3770" h="3715" extrusionOk="0">
                  <a:moveTo>
                    <a:pt x="2554" y="1"/>
                  </a:moveTo>
                  <a:cubicBezTo>
                    <a:pt x="2250" y="244"/>
                    <a:pt x="2250" y="244"/>
                    <a:pt x="2372" y="487"/>
                  </a:cubicBezTo>
                  <a:cubicBezTo>
                    <a:pt x="2493" y="760"/>
                    <a:pt x="2615" y="1004"/>
                    <a:pt x="2767" y="1247"/>
                  </a:cubicBezTo>
                  <a:cubicBezTo>
                    <a:pt x="2858" y="1399"/>
                    <a:pt x="2888" y="1520"/>
                    <a:pt x="2919" y="1703"/>
                  </a:cubicBezTo>
                  <a:cubicBezTo>
                    <a:pt x="2980" y="2463"/>
                    <a:pt x="2402" y="3131"/>
                    <a:pt x="1581" y="3222"/>
                  </a:cubicBezTo>
                  <a:cubicBezTo>
                    <a:pt x="1463" y="3244"/>
                    <a:pt x="1345" y="3254"/>
                    <a:pt x="1226" y="3254"/>
                  </a:cubicBezTo>
                  <a:cubicBezTo>
                    <a:pt x="1010" y="3254"/>
                    <a:pt x="794" y="3221"/>
                    <a:pt x="578" y="3162"/>
                  </a:cubicBezTo>
                  <a:cubicBezTo>
                    <a:pt x="457" y="3131"/>
                    <a:pt x="305" y="3131"/>
                    <a:pt x="183" y="3131"/>
                  </a:cubicBezTo>
                  <a:cubicBezTo>
                    <a:pt x="153" y="3131"/>
                    <a:pt x="92" y="3192"/>
                    <a:pt x="62" y="3222"/>
                  </a:cubicBezTo>
                  <a:cubicBezTo>
                    <a:pt x="1" y="3283"/>
                    <a:pt x="62" y="3374"/>
                    <a:pt x="92" y="3435"/>
                  </a:cubicBezTo>
                  <a:cubicBezTo>
                    <a:pt x="183" y="3496"/>
                    <a:pt x="274" y="3557"/>
                    <a:pt x="366" y="3587"/>
                  </a:cubicBezTo>
                  <a:cubicBezTo>
                    <a:pt x="666" y="3662"/>
                    <a:pt x="978" y="3714"/>
                    <a:pt x="1281" y="3714"/>
                  </a:cubicBezTo>
                  <a:cubicBezTo>
                    <a:pt x="1467" y="3714"/>
                    <a:pt x="1650" y="3694"/>
                    <a:pt x="1825" y="3648"/>
                  </a:cubicBezTo>
                  <a:cubicBezTo>
                    <a:pt x="3223" y="3314"/>
                    <a:pt x="3770" y="1885"/>
                    <a:pt x="3101" y="943"/>
                  </a:cubicBezTo>
                  <a:cubicBezTo>
                    <a:pt x="2919" y="639"/>
                    <a:pt x="2737" y="335"/>
                    <a:pt x="2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881;p79">
            <a:extLst>
              <a:ext uri="{FF2B5EF4-FFF2-40B4-BE49-F238E27FC236}">
                <a16:creationId xmlns:a16="http://schemas.microsoft.com/office/drawing/2014/main" id="{92EDE979-9513-0DA8-FFF6-C8C25BB65B2B}"/>
              </a:ext>
            </a:extLst>
          </p:cNvPr>
          <p:cNvGrpSpPr/>
          <p:nvPr/>
        </p:nvGrpSpPr>
        <p:grpSpPr>
          <a:xfrm>
            <a:off x="2358975" y="339591"/>
            <a:ext cx="495955" cy="560376"/>
            <a:chOff x="11564482" y="2006043"/>
            <a:chExt cx="296039" cy="334493"/>
          </a:xfrm>
        </p:grpSpPr>
        <p:sp>
          <p:nvSpPr>
            <p:cNvPr id="39" name="Google Shape;2882;p79">
              <a:extLst>
                <a:ext uri="{FF2B5EF4-FFF2-40B4-BE49-F238E27FC236}">
                  <a16:creationId xmlns:a16="http://schemas.microsoft.com/office/drawing/2014/main" id="{FECA074E-B45B-F1AB-415F-810AE178E3FE}"/>
                </a:ext>
              </a:extLst>
            </p:cNvPr>
            <p:cNvSpPr/>
            <p:nvPr/>
          </p:nvSpPr>
          <p:spPr>
            <a:xfrm>
              <a:off x="11620023" y="2092428"/>
              <a:ext cx="183732" cy="182246"/>
            </a:xfrm>
            <a:custGeom>
              <a:avLst/>
              <a:gdLst/>
              <a:ahLst/>
              <a:cxnLst/>
              <a:rect l="l" t="t" r="r" b="b"/>
              <a:pathLst>
                <a:path w="9150" h="9076" extrusionOk="0">
                  <a:moveTo>
                    <a:pt x="3258" y="0"/>
                  </a:moveTo>
                  <a:cubicBezTo>
                    <a:pt x="3155" y="0"/>
                    <a:pt x="3052" y="5"/>
                    <a:pt x="2949" y="15"/>
                  </a:cubicBezTo>
                  <a:cubicBezTo>
                    <a:pt x="1946" y="75"/>
                    <a:pt x="913" y="683"/>
                    <a:pt x="639" y="1656"/>
                  </a:cubicBezTo>
                  <a:lnTo>
                    <a:pt x="1" y="1474"/>
                  </a:lnTo>
                  <a:lnTo>
                    <a:pt x="1" y="1474"/>
                  </a:lnTo>
                  <a:cubicBezTo>
                    <a:pt x="1" y="3176"/>
                    <a:pt x="31" y="4908"/>
                    <a:pt x="669" y="6489"/>
                  </a:cubicBezTo>
                  <a:cubicBezTo>
                    <a:pt x="1247" y="7826"/>
                    <a:pt x="2402" y="9042"/>
                    <a:pt x="3861" y="9072"/>
                  </a:cubicBezTo>
                  <a:cubicBezTo>
                    <a:pt x="3902" y="9074"/>
                    <a:pt x="3943" y="9075"/>
                    <a:pt x="3985" y="9075"/>
                  </a:cubicBezTo>
                  <a:cubicBezTo>
                    <a:pt x="4582" y="9075"/>
                    <a:pt x="5177" y="8876"/>
                    <a:pt x="5746" y="8677"/>
                  </a:cubicBezTo>
                  <a:lnTo>
                    <a:pt x="9028" y="7583"/>
                  </a:lnTo>
                  <a:cubicBezTo>
                    <a:pt x="7934" y="6185"/>
                    <a:pt x="9150" y="3966"/>
                    <a:pt x="8299" y="2385"/>
                  </a:cubicBezTo>
                  <a:cubicBezTo>
                    <a:pt x="7843" y="1474"/>
                    <a:pt x="6809" y="1018"/>
                    <a:pt x="5837" y="653"/>
                  </a:cubicBezTo>
                  <a:cubicBezTo>
                    <a:pt x="5021" y="327"/>
                    <a:pt x="4133"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83;p79">
              <a:extLst>
                <a:ext uri="{FF2B5EF4-FFF2-40B4-BE49-F238E27FC236}">
                  <a16:creationId xmlns:a16="http://schemas.microsoft.com/office/drawing/2014/main" id="{D994ED70-5C68-8F33-990C-3591356BE2E1}"/>
                </a:ext>
              </a:extLst>
            </p:cNvPr>
            <p:cNvSpPr/>
            <p:nvPr/>
          </p:nvSpPr>
          <p:spPr>
            <a:xfrm>
              <a:off x="11564482" y="2006043"/>
              <a:ext cx="296039" cy="334493"/>
            </a:xfrm>
            <a:custGeom>
              <a:avLst/>
              <a:gdLst/>
              <a:ahLst/>
              <a:cxnLst/>
              <a:rect l="l" t="t" r="r" b="b"/>
              <a:pathLst>
                <a:path w="14743" h="16658" extrusionOk="0">
                  <a:moveTo>
                    <a:pt x="6351" y="3706"/>
                  </a:moveTo>
                  <a:cubicBezTo>
                    <a:pt x="6459" y="3706"/>
                    <a:pt x="6569" y="3726"/>
                    <a:pt x="6688" y="3769"/>
                  </a:cubicBezTo>
                  <a:cubicBezTo>
                    <a:pt x="6718" y="3769"/>
                    <a:pt x="6779" y="3769"/>
                    <a:pt x="6840" y="3800"/>
                  </a:cubicBezTo>
                  <a:cubicBezTo>
                    <a:pt x="8390" y="4317"/>
                    <a:pt x="9910" y="4803"/>
                    <a:pt x="11460" y="5320"/>
                  </a:cubicBezTo>
                  <a:cubicBezTo>
                    <a:pt x="11794" y="5441"/>
                    <a:pt x="11825" y="5472"/>
                    <a:pt x="11825" y="5836"/>
                  </a:cubicBezTo>
                  <a:cubicBezTo>
                    <a:pt x="11733" y="7782"/>
                    <a:pt x="11885" y="9727"/>
                    <a:pt x="11977" y="11642"/>
                  </a:cubicBezTo>
                  <a:cubicBezTo>
                    <a:pt x="12001" y="11915"/>
                    <a:pt x="12006" y="11985"/>
                    <a:pt x="11775" y="11985"/>
                  </a:cubicBezTo>
                  <a:cubicBezTo>
                    <a:pt x="11723" y="11985"/>
                    <a:pt x="11659" y="11982"/>
                    <a:pt x="11581" y="11976"/>
                  </a:cubicBezTo>
                  <a:cubicBezTo>
                    <a:pt x="11278" y="11976"/>
                    <a:pt x="11034" y="12098"/>
                    <a:pt x="10761" y="12250"/>
                  </a:cubicBezTo>
                  <a:cubicBezTo>
                    <a:pt x="9879" y="12706"/>
                    <a:pt x="8967" y="13192"/>
                    <a:pt x="8086" y="13678"/>
                  </a:cubicBezTo>
                  <a:cubicBezTo>
                    <a:pt x="7883" y="13797"/>
                    <a:pt x="7689" y="13859"/>
                    <a:pt x="7494" y="13859"/>
                  </a:cubicBezTo>
                  <a:cubicBezTo>
                    <a:pt x="7339" y="13859"/>
                    <a:pt x="7184" y="13820"/>
                    <a:pt x="7022" y="13739"/>
                  </a:cubicBezTo>
                  <a:cubicBezTo>
                    <a:pt x="5746" y="13040"/>
                    <a:pt x="4408" y="12432"/>
                    <a:pt x="3040" y="11915"/>
                  </a:cubicBezTo>
                  <a:cubicBezTo>
                    <a:pt x="2919" y="9940"/>
                    <a:pt x="2797" y="8025"/>
                    <a:pt x="2584" y="6080"/>
                  </a:cubicBezTo>
                  <a:cubicBezTo>
                    <a:pt x="2524" y="5806"/>
                    <a:pt x="2584" y="5593"/>
                    <a:pt x="2888" y="5441"/>
                  </a:cubicBezTo>
                  <a:cubicBezTo>
                    <a:pt x="3861" y="4955"/>
                    <a:pt x="4834" y="4408"/>
                    <a:pt x="5776" y="3891"/>
                  </a:cubicBezTo>
                  <a:cubicBezTo>
                    <a:pt x="5972" y="3773"/>
                    <a:pt x="6156" y="3706"/>
                    <a:pt x="6351" y="3706"/>
                  </a:cubicBezTo>
                  <a:close/>
                  <a:moveTo>
                    <a:pt x="6080" y="0"/>
                  </a:moveTo>
                  <a:cubicBezTo>
                    <a:pt x="6019" y="31"/>
                    <a:pt x="5928" y="92"/>
                    <a:pt x="5928" y="152"/>
                  </a:cubicBezTo>
                  <a:cubicBezTo>
                    <a:pt x="5928" y="304"/>
                    <a:pt x="5928" y="456"/>
                    <a:pt x="5958" y="608"/>
                  </a:cubicBezTo>
                  <a:cubicBezTo>
                    <a:pt x="6049" y="1307"/>
                    <a:pt x="6141" y="1976"/>
                    <a:pt x="6262" y="2645"/>
                  </a:cubicBezTo>
                  <a:cubicBezTo>
                    <a:pt x="6293" y="2949"/>
                    <a:pt x="6171" y="3131"/>
                    <a:pt x="5928" y="3283"/>
                  </a:cubicBezTo>
                  <a:cubicBezTo>
                    <a:pt x="4742" y="3891"/>
                    <a:pt x="3587" y="4529"/>
                    <a:pt x="2463" y="5168"/>
                  </a:cubicBezTo>
                  <a:cubicBezTo>
                    <a:pt x="2370" y="5214"/>
                    <a:pt x="2290" y="5234"/>
                    <a:pt x="2217" y="5234"/>
                  </a:cubicBezTo>
                  <a:cubicBezTo>
                    <a:pt x="2099" y="5234"/>
                    <a:pt x="1998" y="5182"/>
                    <a:pt x="1885" y="5107"/>
                  </a:cubicBezTo>
                  <a:cubicBezTo>
                    <a:pt x="1460" y="4773"/>
                    <a:pt x="1004" y="4438"/>
                    <a:pt x="609" y="4043"/>
                  </a:cubicBezTo>
                  <a:cubicBezTo>
                    <a:pt x="513" y="3947"/>
                    <a:pt x="435" y="3794"/>
                    <a:pt x="287" y="3794"/>
                  </a:cubicBezTo>
                  <a:cubicBezTo>
                    <a:pt x="248" y="3794"/>
                    <a:pt x="204" y="3805"/>
                    <a:pt x="153" y="3830"/>
                  </a:cubicBezTo>
                  <a:cubicBezTo>
                    <a:pt x="1" y="3921"/>
                    <a:pt x="62" y="4134"/>
                    <a:pt x="305" y="4377"/>
                  </a:cubicBezTo>
                  <a:cubicBezTo>
                    <a:pt x="700" y="4803"/>
                    <a:pt x="1186" y="5168"/>
                    <a:pt x="1703" y="5532"/>
                  </a:cubicBezTo>
                  <a:cubicBezTo>
                    <a:pt x="1946" y="5684"/>
                    <a:pt x="2098" y="5897"/>
                    <a:pt x="2128" y="6232"/>
                  </a:cubicBezTo>
                  <a:cubicBezTo>
                    <a:pt x="2128" y="6627"/>
                    <a:pt x="2220" y="7052"/>
                    <a:pt x="2250" y="7478"/>
                  </a:cubicBezTo>
                  <a:cubicBezTo>
                    <a:pt x="2372" y="8906"/>
                    <a:pt x="2463" y="10335"/>
                    <a:pt x="2584" y="11794"/>
                  </a:cubicBezTo>
                  <a:cubicBezTo>
                    <a:pt x="2615" y="12067"/>
                    <a:pt x="2554" y="12250"/>
                    <a:pt x="2311" y="12371"/>
                  </a:cubicBezTo>
                  <a:cubicBezTo>
                    <a:pt x="1916" y="12554"/>
                    <a:pt x="1490" y="12736"/>
                    <a:pt x="1095" y="12919"/>
                  </a:cubicBezTo>
                  <a:cubicBezTo>
                    <a:pt x="882" y="13040"/>
                    <a:pt x="669" y="13131"/>
                    <a:pt x="517" y="13314"/>
                  </a:cubicBezTo>
                  <a:cubicBezTo>
                    <a:pt x="426" y="13405"/>
                    <a:pt x="396" y="13496"/>
                    <a:pt x="457" y="13587"/>
                  </a:cubicBezTo>
                  <a:cubicBezTo>
                    <a:pt x="497" y="13668"/>
                    <a:pt x="565" y="13695"/>
                    <a:pt x="632" y="13695"/>
                  </a:cubicBezTo>
                  <a:cubicBezTo>
                    <a:pt x="666" y="13695"/>
                    <a:pt x="700" y="13689"/>
                    <a:pt x="730" y="13678"/>
                  </a:cubicBezTo>
                  <a:cubicBezTo>
                    <a:pt x="1308" y="13405"/>
                    <a:pt x="1855" y="13101"/>
                    <a:pt x="2432" y="12827"/>
                  </a:cubicBezTo>
                  <a:cubicBezTo>
                    <a:pt x="2524" y="12767"/>
                    <a:pt x="2615" y="12736"/>
                    <a:pt x="2676" y="12645"/>
                  </a:cubicBezTo>
                  <a:cubicBezTo>
                    <a:pt x="2786" y="12503"/>
                    <a:pt x="2905" y="12451"/>
                    <a:pt x="3032" y="12451"/>
                  </a:cubicBezTo>
                  <a:cubicBezTo>
                    <a:pt x="3149" y="12451"/>
                    <a:pt x="3274" y="12495"/>
                    <a:pt x="3405" y="12554"/>
                  </a:cubicBezTo>
                  <a:cubicBezTo>
                    <a:pt x="4165" y="12888"/>
                    <a:pt x="4925" y="13223"/>
                    <a:pt x="5685" y="13557"/>
                  </a:cubicBezTo>
                  <a:cubicBezTo>
                    <a:pt x="6080" y="13739"/>
                    <a:pt x="6445" y="13952"/>
                    <a:pt x="6809" y="14134"/>
                  </a:cubicBezTo>
                  <a:cubicBezTo>
                    <a:pt x="6992" y="14226"/>
                    <a:pt x="7083" y="14347"/>
                    <a:pt x="7083" y="14590"/>
                  </a:cubicBezTo>
                  <a:cubicBezTo>
                    <a:pt x="7083" y="15046"/>
                    <a:pt x="7113" y="15533"/>
                    <a:pt x="7144" y="15988"/>
                  </a:cubicBezTo>
                  <a:cubicBezTo>
                    <a:pt x="7144" y="16201"/>
                    <a:pt x="7174" y="16414"/>
                    <a:pt x="7296" y="16596"/>
                  </a:cubicBezTo>
                  <a:cubicBezTo>
                    <a:pt x="7356" y="16627"/>
                    <a:pt x="7448" y="16657"/>
                    <a:pt x="7508" y="16657"/>
                  </a:cubicBezTo>
                  <a:cubicBezTo>
                    <a:pt x="7569" y="16627"/>
                    <a:pt x="7660" y="16536"/>
                    <a:pt x="7660" y="16505"/>
                  </a:cubicBezTo>
                  <a:cubicBezTo>
                    <a:pt x="7630" y="16140"/>
                    <a:pt x="7600" y="15776"/>
                    <a:pt x="7539" y="15229"/>
                  </a:cubicBezTo>
                  <a:cubicBezTo>
                    <a:pt x="7539" y="15168"/>
                    <a:pt x="7539" y="14925"/>
                    <a:pt x="7539" y="14681"/>
                  </a:cubicBezTo>
                  <a:cubicBezTo>
                    <a:pt x="7539" y="14621"/>
                    <a:pt x="7600" y="14499"/>
                    <a:pt x="7630" y="14499"/>
                  </a:cubicBezTo>
                  <a:cubicBezTo>
                    <a:pt x="7995" y="14469"/>
                    <a:pt x="8147" y="14165"/>
                    <a:pt x="8420" y="14013"/>
                  </a:cubicBezTo>
                  <a:cubicBezTo>
                    <a:pt x="9241" y="13587"/>
                    <a:pt x="10031" y="13162"/>
                    <a:pt x="10852" y="12736"/>
                  </a:cubicBezTo>
                  <a:cubicBezTo>
                    <a:pt x="11034" y="12615"/>
                    <a:pt x="11247" y="12523"/>
                    <a:pt x="11430" y="12493"/>
                  </a:cubicBezTo>
                  <a:cubicBezTo>
                    <a:pt x="11703" y="12493"/>
                    <a:pt x="11916" y="12463"/>
                    <a:pt x="11977" y="12159"/>
                  </a:cubicBezTo>
                  <a:cubicBezTo>
                    <a:pt x="11977" y="12114"/>
                    <a:pt x="12042" y="12086"/>
                    <a:pt x="12101" y="12086"/>
                  </a:cubicBezTo>
                  <a:cubicBezTo>
                    <a:pt x="12122" y="12086"/>
                    <a:pt x="12143" y="12090"/>
                    <a:pt x="12159" y="12098"/>
                  </a:cubicBezTo>
                  <a:cubicBezTo>
                    <a:pt x="12372" y="12189"/>
                    <a:pt x="12554" y="12280"/>
                    <a:pt x="12737" y="12341"/>
                  </a:cubicBezTo>
                  <a:cubicBezTo>
                    <a:pt x="13284" y="12584"/>
                    <a:pt x="13831" y="12827"/>
                    <a:pt x="14408" y="13071"/>
                  </a:cubicBezTo>
                  <a:cubicBezTo>
                    <a:pt x="14451" y="13087"/>
                    <a:pt x="14493" y="13095"/>
                    <a:pt x="14533" y="13095"/>
                  </a:cubicBezTo>
                  <a:cubicBezTo>
                    <a:pt x="14636" y="13095"/>
                    <a:pt x="14721" y="13045"/>
                    <a:pt x="14743" y="12979"/>
                  </a:cubicBezTo>
                  <a:cubicBezTo>
                    <a:pt x="14743" y="12858"/>
                    <a:pt x="14712" y="12767"/>
                    <a:pt x="14621" y="12706"/>
                  </a:cubicBezTo>
                  <a:cubicBezTo>
                    <a:pt x="14439" y="12615"/>
                    <a:pt x="14256" y="12493"/>
                    <a:pt x="14074" y="12432"/>
                  </a:cubicBezTo>
                  <a:cubicBezTo>
                    <a:pt x="13740" y="12280"/>
                    <a:pt x="13436" y="12159"/>
                    <a:pt x="13132" y="12007"/>
                  </a:cubicBezTo>
                  <a:cubicBezTo>
                    <a:pt x="12858" y="11915"/>
                    <a:pt x="12706" y="11733"/>
                    <a:pt x="12585" y="11490"/>
                  </a:cubicBezTo>
                  <a:cubicBezTo>
                    <a:pt x="12433" y="11247"/>
                    <a:pt x="12433" y="11004"/>
                    <a:pt x="12402" y="10730"/>
                  </a:cubicBezTo>
                  <a:cubicBezTo>
                    <a:pt x="12281" y="8937"/>
                    <a:pt x="12281" y="7113"/>
                    <a:pt x="12250" y="5320"/>
                  </a:cubicBezTo>
                  <a:cubicBezTo>
                    <a:pt x="12250" y="5137"/>
                    <a:pt x="12341" y="5016"/>
                    <a:pt x="12493" y="4985"/>
                  </a:cubicBezTo>
                  <a:cubicBezTo>
                    <a:pt x="12858" y="4833"/>
                    <a:pt x="13253" y="4712"/>
                    <a:pt x="13618" y="4560"/>
                  </a:cubicBezTo>
                  <a:cubicBezTo>
                    <a:pt x="13740" y="4529"/>
                    <a:pt x="13861" y="4469"/>
                    <a:pt x="13952" y="4408"/>
                  </a:cubicBezTo>
                  <a:cubicBezTo>
                    <a:pt x="14044" y="4317"/>
                    <a:pt x="14074" y="4195"/>
                    <a:pt x="13983" y="4104"/>
                  </a:cubicBezTo>
                  <a:cubicBezTo>
                    <a:pt x="13952" y="4073"/>
                    <a:pt x="13861" y="4013"/>
                    <a:pt x="13800" y="4013"/>
                  </a:cubicBezTo>
                  <a:cubicBezTo>
                    <a:pt x="13284" y="4195"/>
                    <a:pt x="12767" y="4377"/>
                    <a:pt x="12250" y="4560"/>
                  </a:cubicBezTo>
                  <a:cubicBezTo>
                    <a:pt x="12159" y="4590"/>
                    <a:pt x="12098" y="4651"/>
                    <a:pt x="12068" y="4712"/>
                  </a:cubicBezTo>
                  <a:cubicBezTo>
                    <a:pt x="11981" y="4851"/>
                    <a:pt x="11884" y="4900"/>
                    <a:pt x="11778" y="4900"/>
                  </a:cubicBezTo>
                  <a:cubicBezTo>
                    <a:pt x="11697" y="4900"/>
                    <a:pt x="11612" y="4872"/>
                    <a:pt x="11521" y="4833"/>
                  </a:cubicBezTo>
                  <a:cubicBezTo>
                    <a:pt x="10548" y="4529"/>
                    <a:pt x="9575" y="4225"/>
                    <a:pt x="8603" y="3921"/>
                  </a:cubicBezTo>
                  <a:cubicBezTo>
                    <a:pt x="8086" y="3739"/>
                    <a:pt x="7569" y="3526"/>
                    <a:pt x="7053" y="3374"/>
                  </a:cubicBezTo>
                  <a:cubicBezTo>
                    <a:pt x="6840" y="3283"/>
                    <a:pt x="6749" y="3192"/>
                    <a:pt x="6749" y="2949"/>
                  </a:cubicBezTo>
                  <a:cubicBezTo>
                    <a:pt x="6718" y="2159"/>
                    <a:pt x="6536" y="1368"/>
                    <a:pt x="6414" y="548"/>
                  </a:cubicBezTo>
                  <a:cubicBezTo>
                    <a:pt x="6384" y="396"/>
                    <a:pt x="6353" y="244"/>
                    <a:pt x="6293" y="92"/>
                  </a:cubicBezTo>
                  <a:cubicBezTo>
                    <a:pt x="6262" y="61"/>
                    <a:pt x="6141" y="0"/>
                    <a:pt x="6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4;p79">
              <a:extLst>
                <a:ext uri="{FF2B5EF4-FFF2-40B4-BE49-F238E27FC236}">
                  <a16:creationId xmlns:a16="http://schemas.microsoft.com/office/drawing/2014/main" id="{77044D7B-3ADD-12E7-91F0-AD57929D95D9}"/>
                </a:ext>
              </a:extLst>
            </p:cNvPr>
            <p:cNvSpPr/>
            <p:nvPr/>
          </p:nvSpPr>
          <p:spPr>
            <a:xfrm>
              <a:off x="11700585" y="2095520"/>
              <a:ext cx="78151" cy="43072"/>
            </a:xfrm>
            <a:custGeom>
              <a:avLst/>
              <a:gdLst/>
              <a:ahLst/>
              <a:cxnLst/>
              <a:rect l="l" t="t" r="r" b="b"/>
              <a:pathLst>
                <a:path w="3892" h="2145" extrusionOk="0">
                  <a:moveTo>
                    <a:pt x="190" y="1"/>
                  </a:moveTo>
                  <a:cubicBezTo>
                    <a:pt x="139" y="1"/>
                    <a:pt x="84" y="29"/>
                    <a:pt x="62" y="73"/>
                  </a:cubicBezTo>
                  <a:cubicBezTo>
                    <a:pt x="31" y="134"/>
                    <a:pt x="1" y="256"/>
                    <a:pt x="31" y="317"/>
                  </a:cubicBezTo>
                  <a:cubicBezTo>
                    <a:pt x="123" y="499"/>
                    <a:pt x="275" y="560"/>
                    <a:pt x="457" y="651"/>
                  </a:cubicBezTo>
                  <a:cubicBezTo>
                    <a:pt x="1338" y="1107"/>
                    <a:pt x="2220" y="1563"/>
                    <a:pt x="3132" y="1988"/>
                  </a:cubicBezTo>
                  <a:cubicBezTo>
                    <a:pt x="3253" y="2049"/>
                    <a:pt x="3405" y="2110"/>
                    <a:pt x="3557" y="2140"/>
                  </a:cubicBezTo>
                  <a:cubicBezTo>
                    <a:pt x="3573" y="2143"/>
                    <a:pt x="3589" y="2145"/>
                    <a:pt x="3605" y="2145"/>
                  </a:cubicBezTo>
                  <a:cubicBezTo>
                    <a:pt x="3745" y="2145"/>
                    <a:pt x="3892" y="2030"/>
                    <a:pt x="3892" y="1867"/>
                  </a:cubicBezTo>
                  <a:cubicBezTo>
                    <a:pt x="3861" y="1806"/>
                    <a:pt x="3831" y="1715"/>
                    <a:pt x="3800" y="1684"/>
                  </a:cubicBezTo>
                  <a:cubicBezTo>
                    <a:pt x="2919" y="1472"/>
                    <a:pt x="2189" y="924"/>
                    <a:pt x="1399" y="560"/>
                  </a:cubicBezTo>
                  <a:cubicBezTo>
                    <a:pt x="1004" y="377"/>
                    <a:pt x="639" y="195"/>
                    <a:pt x="244" y="13"/>
                  </a:cubicBezTo>
                  <a:cubicBezTo>
                    <a:pt x="228" y="4"/>
                    <a:pt x="209" y="1"/>
                    <a:pt x="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5;p79">
              <a:extLst>
                <a:ext uri="{FF2B5EF4-FFF2-40B4-BE49-F238E27FC236}">
                  <a16:creationId xmlns:a16="http://schemas.microsoft.com/office/drawing/2014/main" id="{923AA12B-0646-868D-9E62-26090D1CC164}"/>
                </a:ext>
              </a:extLst>
            </p:cNvPr>
            <p:cNvSpPr/>
            <p:nvPr/>
          </p:nvSpPr>
          <p:spPr>
            <a:xfrm>
              <a:off x="11634059" y="2220278"/>
              <a:ext cx="75059" cy="36024"/>
            </a:xfrm>
            <a:custGeom>
              <a:avLst/>
              <a:gdLst/>
              <a:ahLst/>
              <a:cxnLst/>
              <a:rect l="l" t="t" r="r" b="b"/>
              <a:pathLst>
                <a:path w="3738" h="1794" extrusionOk="0">
                  <a:moveTo>
                    <a:pt x="396" y="0"/>
                  </a:moveTo>
                  <a:cubicBezTo>
                    <a:pt x="244" y="0"/>
                    <a:pt x="214" y="0"/>
                    <a:pt x="153" y="31"/>
                  </a:cubicBezTo>
                  <a:cubicBezTo>
                    <a:pt x="62" y="31"/>
                    <a:pt x="1" y="91"/>
                    <a:pt x="1" y="183"/>
                  </a:cubicBezTo>
                  <a:cubicBezTo>
                    <a:pt x="1" y="243"/>
                    <a:pt x="31" y="335"/>
                    <a:pt x="92" y="365"/>
                  </a:cubicBezTo>
                  <a:cubicBezTo>
                    <a:pt x="153" y="426"/>
                    <a:pt x="274" y="456"/>
                    <a:pt x="366" y="487"/>
                  </a:cubicBezTo>
                  <a:cubicBezTo>
                    <a:pt x="670" y="608"/>
                    <a:pt x="943" y="699"/>
                    <a:pt x="1247" y="821"/>
                  </a:cubicBezTo>
                  <a:cubicBezTo>
                    <a:pt x="1764" y="1003"/>
                    <a:pt x="2220" y="1277"/>
                    <a:pt x="2706" y="1550"/>
                  </a:cubicBezTo>
                  <a:cubicBezTo>
                    <a:pt x="2919" y="1672"/>
                    <a:pt x="3162" y="1794"/>
                    <a:pt x="3436" y="1794"/>
                  </a:cubicBezTo>
                  <a:cubicBezTo>
                    <a:pt x="3588" y="1763"/>
                    <a:pt x="3679" y="1672"/>
                    <a:pt x="3709" y="1550"/>
                  </a:cubicBezTo>
                  <a:cubicBezTo>
                    <a:pt x="3738" y="1408"/>
                    <a:pt x="3633" y="1213"/>
                    <a:pt x="3495" y="1213"/>
                  </a:cubicBezTo>
                  <a:cubicBezTo>
                    <a:pt x="3486" y="1213"/>
                    <a:pt x="3476" y="1214"/>
                    <a:pt x="3466" y="1216"/>
                  </a:cubicBezTo>
                  <a:cubicBezTo>
                    <a:pt x="3426" y="1223"/>
                    <a:pt x="3386" y="1227"/>
                    <a:pt x="3349" y="1227"/>
                  </a:cubicBezTo>
                  <a:cubicBezTo>
                    <a:pt x="3072" y="1227"/>
                    <a:pt x="2855" y="1049"/>
                    <a:pt x="2615" y="943"/>
                  </a:cubicBezTo>
                  <a:cubicBezTo>
                    <a:pt x="2068" y="669"/>
                    <a:pt x="1521" y="426"/>
                    <a:pt x="974" y="183"/>
                  </a:cubicBezTo>
                  <a:cubicBezTo>
                    <a:pt x="761" y="91"/>
                    <a:pt x="548" y="61"/>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886;p79">
            <a:extLst>
              <a:ext uri="{FF2B5EF4-FFF2-40B4-BE49-F238E27FC236}">
                <a16:creationId xmlns:a16="http://schemas.microsoft.com/office/drawing/2014/main" id="{A46E22AF-8D7C-B07F-C2F0-A34DD1EF1602}"/>
              </a:ext>
            </a:extLst>
          </p:cNvPr>
          <p:cNvGrpSpPr/>
          <p:nvPr/>
        </p:nvGrpSpPr>
        <p:grpSpPr>
          <a:xfrm>
            <a:off x="3828258" y="3989559"/>
            <a:ext cx="1883517" cy="607845"/>
            <a:chOff x="3717070" y="4407355"/>
            <a:chExt cx="1124286" cy="362827"/>
          </a:xfrm>
        </p:grpSpPr>
        <p:sp>
          <p:nvSpPr>
            <p:cNvPr id="44" name="Google Shape;2887;p79">
              <a:extLst>
                <a:ext uri="{FF2B5EF4-FFF2-40B4-BE49-F238E27FC236}">
                  <a16:creationId xmlns:a16="http://schemas.microsoft.com/office/drawing/2014/main" id="{3A968061-5BA3-126E-0AE5-4F62A5A33CE4}"/>
                </a:ext>
              </a:extLst>
            </p:cNvPr>
            <p:cNvSpPr/>
            <p:nvPr/>
          </p:nvSpPr>
          <p:spPr>
            <a:xfrm>
              <a:off x="3776889" y="4420568"/>
              <a:ext cx="162367" cy="199374"/>
            </a:xfrm>
            <a:custGeom>
              <a:avLst/>
              <a:gdLst/>
              <a:ahLst/>
              <a:cxnLst/>
              <a:rect l="l" t="t" r="r" b="b"/>
              <a:pathLst>
                <a:path w="8086" h="9929" extrusionOk="0">
                  <a:moveTo>
                    <a:pt x="4114" y="0"/>
                  </a:moveTo>
                  <a:cubicBezTo>
                    <a:pt x="2857" y="0"/>
                    <a:pt x="1587" y="658"/>
                    <a:pt x="1034" y="1787"/>
                  </a:cubicBezTo>
                  <a:lnTo>
                    <a:pt x="1854" y="1832"/>
                  </a:lnTo>
                  <a:lnTo>
                    <a:pt x="1854" y="1832"/>
                  </a:lnTo>
                  <a:cubicBezTo>
                    <a:pt x="1221" y="1866"/>
                    <a:pt x="627" y="2357"/>
                    <a:pt x="334" y="2942"/>
                  </a:cubicBezTo>
                  <a:cubicBezTo>
                    <a:pt x="0" y="3611"/>
                    <a:pt x="0" y="4371"/>
                    <a:pt x="0" y="5130"/>
                  </a:cubicBezTo>
                  <a:cubicBezTo>
                    <a:pt x="31" y="6863"/>
                    <a:pt x="395" y="8900"/>
                    <a:pt x="1945" y="9659"/>
                  </a:cubicBezTo>
                  <a:cubicBezTo>
                    <a:pt x="2318" y="9845"/>
                    <a:pt x="2713" y="9928"/>
                    <a:pt x="3115" y="9928"/>
                  </a:cubicBezTo>
                  <a:cubicBezTo>
                    <a:pt x="4223" y="9928"/>
                    <a:pt x="5376" y="9299"/>
                    <a:pt x="6201" y="8474"/>
                  </a:cubicBezTo>
                  <a:cubicBezTo>
                    <a:pt x="7356" y="7289"/>
                    <a:pt x="8085" y="5678"/>
                    <a:pt x="7994" y="4006"/>
                  </a:cubicBezTo>
                  <a:cubicBezTo>
                    <a:pt x="7873" y="2364"/>
                    <a:pt x="6839" y="753"/>
                    <a:pt x="5289" y="206"/>
                  </a:cubicBezTo>
                  <a:cubicBezTo>
                    <a:pt x="4914" y="67"/>
                    <a:pt x="4515" y="0"/>
                    <a:pt x="4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8;p79">
              <a:extLst>
                <a:ext uri="{FF2B5EF4-FFF2-40B4-BE49-F238E27FC236}">
                  <a16:creationId xmlns:a16="http://schemas.microsoft.com/office/drawing/2014/main" id="{DEEBE20B-2EB2-FCFA-62CE-CB6C3BB33C26}"/>
                </a:ext>
              </a:extLst>
            </p:cNvPr>
            <p:cNvSpPr/>
            <p:nvPr/>
          </p:nvSpPr>
          <p:spPr>
            <a:xfrm>
              <a:off x="3717070" y="4410669"/>
              <a:ext cx="190439" cy="121464"/>
            </a:xfrm>
            <a:custGeom>
              <a:avLst/>
              <a:gdLst/>
              <a:ahLst/>
              <a:cxnLst/>
              <a:rect l="l" t="t" r="r" b="b"/>
              <a:pathLst>
                <a:path w="9484" h="6049" extrusionOk="0">
                  <a:moveTo>
                    <a:pt x="7842" y="0"/>
                  </a:moveTo>
                  <a:cubicBezTo>
                    <a:pt x="7751" y="0"/>
                    <a:pt x="7630" y="31"/>
                    <a:pt x="7538" y="31"/>
                  </a:cubicBezTo>
                  <a:lnTo>
                    <a:pt x="7265" y="31"/>
                  </a:lnTo>
                  <a:cubicBezTo>
                    <a:pt x="7174" y="61"/>
                    <a:pt x="7052" y="61"/>
                    <a:pt x="6961" y="91"/>
                  </a:cubicBezTo>
                  <a:cubicBezTo>
                    <a:pt x="6870" y="91"/>
                    <a:pt x="6748" y="122"/>
                    <a:pt x="6657" y="152"/>
                  </a:cubicBezTo>
                  <a:cubicBezTo>
                    <a:pt x="6475" y="183"/>
                    <a:pt x="6292" y="213"/>
                    <a:pt x="6110" y="243"/>
                  </a:cubicBezTo>
                  <a:cubicBezTo>
                    <a:pt x="5806" y="274"/>
                    <a:pt x="5472" y="274"/>
                    <a:pt x="5137" y="304"/>
                  </a:cubicBezTo>
                  <a:cubicBezTo>
                    <a:pt x="4803" y="335"/>
                    <a:pt x="4469" y="335"/>
                    <a:pt x="4165" y="335"/>
                  </a:cubicBezTo>
                  <a:lnTo>
                    <a:pt x="3222" y="335"/>
                  </a:lnTo>
                  <a:cubicBezTo>
                    <a:pt x="3182" y="335"/>
                    <a:pt x="3141" y="321"/>
                    <a:pt x="3101" y="321"/>
                  </a:cubicBezTo>
                  <a:cubicBezTo>
                    <a:pt x="3080" y="321"/>
                    <a:pt x="3060" y="324"/>
                    <a:pt x="3040" y="335"/>
                  </a:cubicBezTo>
                  <a:cubicBezTo>
                    <a:pt x="3010" y="335"/>
                    <a:pt x="2979" y="365"/>
                    <a:pt x="2979" y="365"/>
                  </a:cubicBezTo>
                  <a:cubicBezTo>
                    <a:pt x="2949" y="365"/>
                    <a:pt x="2949" y="395"/>
                    <a:pt x="2918" y="395"/>
                  </a:cubicBezTo>
                  <a:cubicBezTo>
                    <a:pt x="2888" y="426"/>
                    <a:pt x="2858" y="456"/>
                    <a:pt x="2858" y="487"/>
                  </a:cubicBezTo>
                  <a:cubicBezTo>
                    <a:pt x="2827" y="547"/>
                    <a:pt x="2827" y="578"/>
                    <a:pt x="2797" y="608"/>
                  </a:cubicBezTo>
                  <a:cubicBezTo>
                    <a:pt x="2766" y="669"/>
                    <a:pt x="2736" y="730"/>
                    <a:pt x="2706" y="791"/>
                  </a:cubicBezTo>
                  <a:cubicBezTo>
                    <a:pt x="2645" y="912"/>
                    <a:pt x="2554" y="1034"/>
                    <a:pt x="2493" y="1155"/>
                  </a:cubicBezTo>
                  <a:cubicBezTo>
                    <a:pt x="2493" y="1155"/>
                    <a:pt x="2493" y="1125"/>
                    <a:pt x="2493" y="1125"/>
                  </a:cubicBezTo>
                  <a:lnTo>
                    <a:pt x="2158" y="1702"/>
                  </a:lnTo>
                  <a:cubicBezTo>
                    <a:pt x="2158" y="1733"/>
                    <a:pt x="2158" y="1733"/>
                    <a:pt x="2158" y="1733"/>
                  </a:cubicBezTo>
                  <a:cubicBezTo>
                    <a:pt x="2128" y="1763"/>
                    <a:pt x="2098" y="1824"/>
                    <a:pt x="2098" y="1854"/>
                  </a:cubicBezTo>
                  <a:lnTo>
                    <a:pt x="2067" y="1854"/>
                  </a:lnTo>
                  <a:cubicBezTo>
                    <a:pt x="2067" y="1854"/>
                    <a:pt x="2067" y="1854"/>
                    <a:pt x="2067" y="1885"/>
                  </a:cubicBezTo>
                  <a:cubicBezTo>
                    <a:pt x="1824" y="2280"/>
                    <a:pt x="1581" y="2736"/>
                    <a:pt x="1368" y="3161"/>
                  </a:cubicBezTo>
                  <a:cubicBezTo>
                    <a:pt x="1186" y="3526"/>
                    <a:pt x="1003" y="3861"/>
                    <a:pt x="851" y="4225"/>
                  </a:cubicBezTo>
                  <a:cubicBezTo>
                    <a:pt x="669" y="4560"/>
                    <a:pt x="487" y="4924"/>
                    <a:pt x="304" y="5259"/>
                  </a:cubicBezTo>
                  <a:cubicBezTo>
                    <a:pt x="304" y="5228"/>
                    <a:pt x="304" y="5228"/>
                    <a:pt x="304" y="5228"/>
                  </a:cubicBezTo>
                  <a:lnTo>
                    <a:pt x="274" y="5319"/>
                  </a:lnTo>
                  <a:cubicBezTo>
                    <a:pt x="274" y="5289"/>
                    <a:pt x="274" y="5289"/>
                    <a:pt x="274" y="5289"/>
                  </a:cubicBezTo>
                  <a:cubicBezTo>
                    <a:pt x="213" y="5380"/>
                    <a:pt x="152" y="5471"/>
                    <a:pt x="122" y="5593"/>
                  </a:cubicBezTo>
                  <a:cubicBezTo>
                    <a:pt x="61" y="5654"/>
                    <a:pt x="31" y="5715"/>
                    <a:pt x="0" y="5806"/>
                  </a:cubicBezTo>
                  <a:cubicBezTo>
                    <a:pt x="0" y="5836"/>
                    <a:pt x="0" y="5897"/>
                    <a:pt x="31" y="5927"/>
                  </a:cubicBezTo>
                  <a:cubicBezTo>
                    <a:pt x="31" y="5988"/>
                    <a:pt x="92" y="6019"/>
                    <a:pt x="122" y="6019"/>
                  </a:cubicBezTo>
                  <a:cubicBezTo>
                    <a:pt x="152" y="6049"/>
                    <a:pt x="152" y="6049"/>
                    <a:pt x="183" y="6049"/>
                  </a:cubicBezTo>
                  <a:cubicBezTo>
                    <a:pt x="244" y="6049"/>
                    <a:pt x="335" y="5988"/>
                    <a:pt x="365" y="5927"/>
                  </a:cubicBezTo>
                  <a:cubicBezTo>
                    <a:pt x="365" y="5897"/>
                    <a:pt x="365" y="5897"/>
                    <a:pt x="365" y="5897"/>
                  </a:cubicBezTo>
                  <a:cubicBezTo>
                    <a:pt x="365" y="5897"/>
                    <a:pt x="365" y="5867"/>
                    <a:pt x="365" y="5836"/>
                  </a:cubicBezTo>
                  <a:cubicBezTo>
                    <a:pt x="456" y="5684"/>
                    <a:pt x="547" y="5563"/>
                    <a:pt x="608" y="5411"/>
                  </a:cubicBezTo>
                  <a:cubicBezTo>
                    <a:pt x="699" y="5228"/>
                    <a:pt x="791" y="5076"/>
                    <a:pt x="882" y="4924"/>
                  </a:cubicBezTo>
                  <a:cubicBezTo>
                    <a:pt x="1064" y="4590"/>
                    <a:pt x="1216" y="4256"/>
                    <a:pt x="1399" y="3891"/>
                  </a:cubicBezTo>
                  <a:cubicBezTo>
                    <a:pt x="1551" y="3557"/>
                    <a:pt x="1733" y="3222"/>
                    <a:pt x="1915" y="2888"/>
                  </a:cubicBezTo>
                  <a:cubicBezTo>
                    <a:pt x="2098" y="2523"/>
                    <a:pt x="2280" y="2189"/>
                    <a:pt x="2462" y="1854"/>
                  </a:cubicBezTo>
                  <a:cubicBezTo>
                    <a:pt x="2462" y="1854"/>
                    <a:pt x="2462" y="1885"/>
                    <a:pt x="2462" y="1885"/>
                  </a:cubicBezTo>
                  <a:cubicBezTo>
                    <a:pt x="2584" y="1702"/>
                    <a:pt x="2675" y="1490"/>
                    <a:pt x="2797" y="1307"/>
                  </a:cubicBezTo>
                  <a:cubicBezTo>
                    <a:pt x="2918" y="1125"/>
                    <a:pt x="3040" y="943"/>
                    <a:pt x="3131" y="730"/>
                  </a:cubicBezTo>
                  <a:cubicBezTo>
                    <a:pt x="3131" y="730"/>
                    <a:pt x="3162" y="699"/>
                    <a:pt x="3162" y="699"/>
                  </a:cubicBezTo>
                  <a:lnTo>
                    <a:pt x="3374" y="699"/>
                  </a:lnTo>
                  <a:cubicBezTo>
                    <a:pt x="3465" y="730"/>
                    <a:pt x="3526" y="730"/>
                    <a:pt x="3587" y="730"/>
                  </a:cubicBezTo>
                  <a:lnTo>
                    <a:pt x="3982" y="730"/>
                  </a:lnTo>
                  <a:cubicBezTo>
                    <a:pt x="4286" y="730"/>
                    <a:pt x="4560" y="699"/>
                    <a:pt x="4833" y="699"/>
                  </a:cubicBezTo>
                  <a:cubicBezTo>
                    <a:pt x="5016" y="669"/>
                    <a:pt x="5228" y="669"/>
                    <a:pt x="5411" y="669"/>
                  </a:cubicBezTo>
                  <a:cubicBezTo>
                    <a:pt x="5593" y="669"/>
                    <a:pt x="5776" y="639"/>
                    <a:pt x="5958" y="639"/>
                  </a:cubicBezTo>
                  <a:cubicBezTo>
                    <a:pt x="6079" y="608"/>
                    <a:pt x="6171" y="608"/>
                    <a:pt x="6292" y="578"/>
                  </a:cubicBezTo>
                  <a:cubicBezTo>
                    <a:pt x="6383" y="578"/>
                    <a:pt x="6444" y="547"/>
                    <a:pt x="6535" y="547"/>
                  </a:cubicBezTo>
                  <a:cubicBezTo>
                    <a:pt x="6718" y="487"/>
                    <a:pt x="6931" y="456"/>
                    <a:pt x="7113" y="426"/>
                  </a:cubicBezTo>
                  <a:cubicBezTo>
                    <a:pt x="7265" y="426"/>
                    <a:pt x="7387" y="395"/>
                    <a:pt x="7538" y="395"/>
                  </a:cubicBezTo>
                  <a:cubicBezTo>
                    <a:pt x="7690" y="395"/>
                    <a:pt x="7873" y="365"/>
                    <a:pt x="8025" y="365"/>
                  </a:cubicBezTo>
                  <a:lnTo>
                    <a:pt x="8663" y="365"/>
                  </a:lnTo>
                  <a:cubicBezTo>
                    <a:pt x="8754" y="365"/>
                    <a:pt x="8845" y="395"/>
                    <a:pt x="8967" y="395"/>
                  </a:cubicBezTo>
                  <a:lnTo>
                    <a:pt x="9301" y="395"/>
                  </a:lnTo>
                  <a:cubicBezTo>
                    <a:pt x="9393" y="395"/>
                    <a:pt x="9484" y="335"/>
                    <a:pt x="9484" y="243"/>
                  </a:cubicBezTo>
                  <a:cubicBezTo>
                    <a:pt x="9484" y="122"/>
                    <a:pt x="9423" y="31"/>
                    <a:pt x="9301" y="31"/>
                  </a:cubicBezTo>
                  <a:cubicBezTo>
                    <a:pt x="9180" y="31"/>
                    <a:pt x="9028" y="0"/>
                    <a:pt x="8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9;p79">
              <a:extLst>
                <a:ext uri="{FF2B5EF4-FFF2-40B4-BE49-F238E27FC236}">
                  <a16:creationId xmlns:a16="http://schemas.microsoft.com/office/drawing/2014/main" id="{816144AF-E2F1-9853-007E-F9F76AC60824}"/>
                </a:ext>
              </a:extLst>
            </p:cNvPr>
            <p:cNvSpPr/>
            <p:nvPr/>
          </p:nvSpPr>
          <p:spPr>
            <a:xfrm>
              <a:off x="3907490" y="4407355"/>
              <a:ext cx="73272" cy="127829"/>
            </a:xfrm>
            <a:custGeom>
              <a:avLst/>
              <a:gdLst/>
              <a:ahLst/>
              <a:cxnLst/>
              <a:rect l="l" t="t" r="r" b="b"/>
              <a:pathLst>
                <a:path w="3649" h="6366" extrusionOk="0">
                  <a:moveTo>
                    <a:pt x="237" y="1"/>
                  </a:moveTo>
                  <a:cubicBezTo>
                    <a:pt x="219" y="1"/>
                    <a:pt x="201" y="4"/>
                    <a:pt x="183" y="13"/>
                  </a:cubicBezTo>
                  <a:cubicBezTo>
                    <a:pt x="122" y="44"/>
                    <a:pt x="92" y="44"/>
                    <a:pt x="62" y="104"/>
                  </a:cubicBezTo>
                  <a:cubicBezTo>
                    <a:pt x="31" y="135"/>
                    <a:pt x="31" y="165"/>
                    <a:pt x="31" y="196"/>
                  </a:cubicBezTo>
                  <a:cubicBezTo>
                    <a:pt x="1" y="256"/>
                    <a:pt x="31" y="317"/>
                    <a:pt x="31" y="408"/>
                  </a:cubicBezTo>
                  <a:cubicBezTo>
                    <a:pt x="62" y="439"/>
                    <a:pt x="62" y="500"/>
                    <a:pt x="92" y="560"/>
                  </a:cubicBezTo>
                  <a:cubicBezTo>
                    <a:pt x="92" y="591"/>
                    <a:pt x="122" y="652"/>
                    <a:pt x="122" y="682"/>
                  </a:cubicBezTo>
                  <a:cubicBezTo>
                    <a:pt x="183" y="773"/>
                    <a:pt x="214" y="864"/>
                    <a:pt x="244" y="986"/>
                  </a:cubicBezTo>
                  <a:cubicBezTo>
                    <a:pt x="335" y="1168"/>
                    <a:pt x="426" y="1320"/>
                    <a:pt x="487" y="1503"/>
                  </a:cubicBezTo>
                  <a:cubicBezTo>
                    <a:pt x="578" y="1685"/>
                    <a:pt x="639" y="1837"/>
                    <a:pt x="730" y="2019"/>
                  </a:cubicBezTo>
                  <a:cubicBezTo>
                    <a:pt x="761" y="2111"/>
                    <a:pt x="821" y="2202"/>
                    <a:pt x="852" y="2293"/>
                  </a:cubicBezTo>
                  <a:cubicBezTo>
                    <a:pt x="913" y="2384"/>
                    <a:pt x="943" y="2475"/>
                    <a:pt x="1004" y="2567"/>
                  </a:cubicBezTo>
                  <a:cubicBezTo>
                    <a:pt x="1065" y="2658"/>
                    <a:pt x="1095" y="2749"/>
                    <a:pt x="1156" y="2840"/>
                  </a:cubicBezTo>
                  <a:cubicBezTo>
                    <a:pt x="1156" y="2840"/>
                    <a:pt x="1156" y="2810"/>
                    <a:pt x="1156" y="2810"/>
                  </a:cubicBezTo>
                  <a:cubicBezTo>
                    <a:pt x="1217" y="2931"/>
                    <a:pt x="1277" y="3022"/>
                    <a:pt x="1338" y="3144"/>
                  </a:cubicBezTo>
                  <a:cubicBezTo>
                    <a:pt x="1551" y="3478"/>
                    <a:pt x="1794" y="3813"/>
                    <a:pt x="2007" y="4147"/>
                  </a:cubicBezTo>
                  <a:cubicBezTo>
                    <a:pt x="2129" y="4299"/>
                    <a:pt x="2220" y="4451"/>
                    <a:pt x="2341" y="4603"/>
                  </a:cubicBezTo>
                  <a:cubicBezTo>
                    <a:pt x="2432" y="4785"/>
                    <a:pt x="2554" y="4937"/>
                    <a:pt x="2645" y="5120"/>
                  </a:cubicBezTo>
                  <a:cubicBezTo>
                    <a:pt x="2767" y="5302"/>
                    <a:pt x="2858" y="5515"/>
                    <a:pt x="2980" y="5697"/>
                  </a:cubicBezTo>
                  <a:cubicBezTo>
                    <a:pt x="3010" y="5819"/>
                    <a:pt x="3071" y="5910"/>
                    <a:pt x="3101" y="6001"/>
                  </a:cubicBezTo>
                  <a:cubicBezTo>
                    <a:pt x="3132" y="6062"/>
                    <a:pt x="3162" y="6123"/>
                    <a:pt x="3192" y="6153"/>
                  </a:cubicBezTo>
                  <a:cubicBezTo>
                    <a:pt x="3223" y="6214"/>
                    <a:pt x="3284" y="6275"/>
                    <a:pt x="3314" y="6336"/>
                  </a:cubicBezTo>
                  <a:cubicBezTo>
                    <a:pt x="3344" y="6366"/>
                    <a:pt x="3405" y="6366"/>
                    <a:pt x="3436" y="6366"/>
                  </a:cubicBezTo>
                  <a:cubicBezTo>
                    <a:pt x="3496" y="6366"/>
                    <a:pt x="3557" y="6336"/>
                    <a:pt x="3587" y="6305"/>
                  </a:cubicBezTo>
                  <a:cubicBezTo>
                    <a:pt x="3648" y="6244"/>
                    <a:pt x="3648" y="6123"/>
                    <a:pt x="3587" y="6062"/>
                  </a:cubicBezTo>
                  <a:cubicBezTo>
                    <a:pt x="3557" y="6062"/>
                    <a:pt x="3557" y="6032"/>
                    <a:pt x="3557" y="6032"/>
                  </a:cubicBezTo>
                  <a:cubicBezTo>
                    <a:pt x="3527" y="6001"/>
                    <a:pt x="3527" y="5971"/>
                    <a:pt x="3496" y="5940"/>
                  </a:cubicBezTo>
                  <a:cubicBezTo>
                    <a:pt x="3436" y="5849"/>
                    <a:pt x="3405" y="5728"/>
                    <a:pt x="3344" y="5636"/>
                  </a:cubicBezTo>
                  <a:cubicBezTo>
                    <a:pt x="3284" y="5515"/>
                    <a:pt x="3223" y="5393"/>
                    <a:pt x="3162" y="5272"/>
                  </a:cubicBezTo>
                  <a:cubicBezTo>
                    <a:pt x="3040" y="5029"/>
                    <a:pt x="2888" y="4785"/>
                    <a:pt x="2736" y="4573"/>
                  </a:cubicBezTo>
                  <a:cubicBezTo>
                    <a:pt x="2645" y="4421"/>
                    <a:pt x="2524" y="4269"/>
                    <a:pt x="2432" y="4117"/>
                  </a:cubicBezTo>
                  <a:cubicBezTo>
                    <a:pt x="2311" y="3965"/>
                    <a:pt x="2189" y="3782"/>
                    <a:pt x="2098" y="3630"/>
                  </a:cubicBezTo>
                  <a:cubicBezTo>
                    <a:pt x="1885" y="3296"/>
                    <a:pt x="1673" y="2962"/>
                    <a:pt x="1460" y="2627"/>
                  </a:cubicBezTo>
                  <a:cubicBezTo>
                    <a:pt x="1460" y="2612"/>
                    <a:pt x="1460" y="2605"/>
                    <a:pt x="1456" y="2597"/>
                  </a:cubicBezTo>
                  <a:lnTo>
                    <a:pt x="1456" y="2597"/>
                  </a:lnTo>
                  <a:cubicBezTo>
                    <a:pt x="1457" y="2597"/>
                    <a:pt x="1458" y="2597"/>
                    <a:pt x="1460" y="2597"/>
                  </a:cubicBezTo>
                  <a:cubicBezTo>
                    <a:pt x="1458" y="2597"/>
                    <a:pt x="1457" y="2597"/>
                    <a:pt x="1456" y="2597"/>
                  </a:cubicBezTo>
                  <a:lnTo>
                    <a:pt x="1456" y="2597"/>
                  </a:lnTo>
                  <a:cubicBezTo>
                    <a:pt x="1452" y="2589"/>
                    <a:pt x="1444" y="2582"/>
                    <a:pt x="1429" y="2567"/>
                  </a:cubicBezTo>
                  <a:cubicBezTo>
                    <a:pt x="1399" y="2506"/>
                    <a:pt x="1369" y="2475"/>
                    <a:pt x="1369" y="2445"/>
                  </a:cubicBezTo>
                  <a:lnTo>
                    <a:pt x="1338" y="2445"/>
                  </a:lnTo>
                  <a:cubicBezTo>
                    <a:pt x="1338" y="2445"/>
                    <a:pt x="1338" y="2445"/>
                    <a:pt x="1338" y="2415"/>
                  </a:cubicBezTo>
                  <a:cubicBezTo>
                    <a:pt x="1338" y="2415"/>
                    <a:pt x="1338" y="2384"/>
                    <a:pt x="1308" y="2384"/>
                  </a:cubicBezTo>
                  <a:cubicBezTo>
                    <a:pt x="1186" y="2141"/>
                    <a:pt x="1065" y="1867"/>
                    <a:pt x="943" y="1624"/>
                  </a:cubicBezTo>
                  <a:cubicBezTo>
                    <a:pt x="821" y="1381"/>
                    <a:pt x="730" y="1138"/>
                    <a:pt x="609" y="895"/>
                  </a:cubicBezTo>
                  <a:cubicBezTo>
                    <a:pt x="548" y="712"/>
                    <a:pt x="457" y="560"/>
                    <a:pt x="426" y="378"/>
                  </a:cubicBezTo>
                  <a:cubicBezTo>
                    <a:pt x="457" y="348"/>
                    <a:pt x="487" y="317"/>
                    <a:pt x="487" y="256"/>
                  </a:cubicBezTo>
                  <a:cubicBezTo>
                    <a:pt x="518" y="165"/>
                    <a:pt x="487" y="74"/>
                    <a:pt x="366" y="44"/>
                  </a:cubicBezTo>
                  <a:cubicBezTo>
                    <a:pt x="323" y="22"/>
                    <a:pt x="28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90;p79">
              <a:extLst>
                <a:ext uri="{FF2B5EF4-FFF2-40B4-BE49-F238E27FC236}">
                  <a16:creationId xmlns:a16="http://schemas.microsoft.com/office/drawing/2014/main" id="{8F5811BA-F5F0-8C3F-A593-09520F634041}"/>
                </a:ext>
              </a:extLst>
            </p:cNvPr>
            <p:cNvSpPr/>
            <p:nvPr/>
          </p:nvSpPr>
          <p:spPr>
            <a:xfrm>
              <a:off x="3717070" y="4527113"/>
              <a:ext cx="70200" cy="106966"/>
            </a:xfrm>
            <a:custGeom>
              <a:avLst/>
              <a:gdLst/>
              <a:ahLst/>
              <a:cxnLst/>
              <a:rect l="l" t="t" r="r" b="b"/>
              <a:pathLst>
                <a:path w="3496" h="5327" extrusionOk="0">
                  <a:moveTo>
                    <a:pt x="274" y="584"/>
                  </a:moveTo>
                  <a:cubicBezTo>
                    <a:pt x="274" y="604"/>
                    <a:pt x="287" y="611"/>
                    <a:pt x="296" y="613"/>
                  </a:cubicBezTo>
                  <a:lnTo>
                    <a:pt x="296" y="613"/>
                  </a:lnTo>
                  <a:cubicBezTo>
                    <a:pt x="288" y="604"/>
                    <a:pt x="281" y="594"/>
                    <a:pt x="274" y="584"/>
                  </a:cubicBezTo>
                  <a:close/>
                  <a:moveTo>
                    <a:pt x="195" y="1"/>
                  </a:moveTo>
                  <a:cubicBezTo>
                    <a:pt x="92" y="1"/>
                    <a:pt x="0" y="80"/>
                    <a:pt x="0" y="159"/>
                  </a:cubicBezTo>
                  <a:cubicBezTo>
                    <a:pt x="0" y="250"/>
                    <a:pt x="31" y="311"/>
                    <a:pt x="92" y="341"/>
                  </a:cubicBezTo>
                  <a:cubicBezTo>
                    <a:pt x="122" y="402"/>
                    <a:pt x="183" y="463"/>
                    <a:pt x="213" y="493"/>
                  </a:cubicBezTo>
                  <a:cubicBezTo>
                    <a:pt x="244" y="554"/>
                    <a:pt x="274" y="584"/>
                    <a:pt x="304" y="615"/>
                  </a:cubicBezTo>
                  <a:cubicBezTo>
                    <a:pt x="304" y="615"/>
                    <a:pt x="301" y="615"/>
                    <a:pt x="296" y="613"/>
                  </a:cubicBezTo>
                  <a:lnTo>
                    <a:pt x="296" y="613"/>
                  </a:lnTo>
                  <a:cubicBezTo>
                    <a:pt x="468" y="845"/>
                    <a:pt x="613" y="1050"/>
                    <a:pt x="730" y="1283"/>
                  </a:cubicBezTo>
                  <a:cubicBezTo>
                    <a:pt x="882" y="1496"/>
                    <a:pt x="1034" y="1739"/>
                    <a:pt x="1186" y="1983"/>
                  </a:cubicBezTo>
                  <a:cubicBezTo>
                    <a:pt x="1277" y="2165"/>
                    <a:pt x="1368" y="2317"/>
                    <a:pt x="1490" y="2469"/>
                  </a:cubicBezTo>
                  <a:cubicBezTo>
                    <a:pt x="1581" y="2621"/>
                    <a:pt x="1672" y="2773"/>
                    <a:pt x="1794" y="2925"/>
                  </a:cubicBezTo>
                  <a:cubicBezTo>
                    <a:pt x="2006" y="3229"/>
                    <a:pt x="2189" y="3563"/>
                    <a:pt x="2402" y="3897"/>
                  </a:cubicBezTo>
                  <a:cubicBezTo>
                    <a:pt x="2523" y="4110"/>
                    <a:pt x="2614" y="4353"/>
                    <a:pt x="2736" y="4566"/>
                  </a:cubicBezTo>
                  <a:cubicBezTo>
                    <a:pt x="2766" y="4627"/>
                    <a:pt x="2766" y="4688"/>
                    <a:pt x="2797" y="4749"/>
                  </a:cubicBezTo>
                  <a:cubicBezTo>
                    <a:pt x="2827" y="4809"/>
                    <a:pt x="2888" y="4870"/>
                    <a:pt x="2918" y="4901"/>
                  </a:cubicBezTo>
                  <a:cubicBezTo>
                    <a:pt x="2979" y="5022"/>
                    <a:pt x="3040" y="5144"/>
                    <a:pt x="3131" y="5235"/>
                  </a:cubicBezTo>
                  <a:cubicBezTo>
                    <a:pt x="3162" y="5296"/>
                    <a:pt x="3222" y="5326"/>
                    <a:pt x="3283" y="5326"/>
                  </a:cubicBezTo>
                  <a:cubicBezTo>
                    <a:pt x="3313" y="5326"/>
                    <a:pt x="3344" y="5326"/>
                    <a:pt x="3374" y="5296"/>
                  </a:cubicBezTo>
                  <a:cubicBezTo>
                    <a:pt x="3465" y="5265"/>
                    <a:pt x="3496" y="5144"/>
                    <a:pt x="3435" y="5052"/>
                  </a:cubicBezTo>
                  <a:cubicBezTo>
                    <a:pt x="3313" y="4870"/>
                    <a:pt x="3192" y="4688"/>
                    <a:pt x="3101" y="4505"/>
                  </a:cubicBezTo>
                  <a:cubicBezTo>
                    <a:pt x="3101" y="4505"/>
                    <a:pt x="3101" y="4536"/>
                    <a:pt x="3101" y="4536"/>
                  </a:cubicBezTo>
                  <a:cubicBezTo>
                    <a:pt x="3010" y="4323"/>
                    <a:pt x="2918" y="4110"/>
                    <a:pt x="2797" y="3897"/>
                  </a:cubicBezTo>
                  <a:cubicBezTo>
                    <a:pt x="2706" y="3715"/>
                    <a:pt x="2614" y="3563"/>
                    <a:pt x="2523" y="3381"/>
                  </a:cubicBezTo>
                  <a:cubicBezTo>
                    <a:pt x="2402" y="3229"/>
                    <a:pt x="2310" y="3077"/>
                    <a:pt x="2189" y="2925"/>
                  </a:cubicBezTo>
                  <a:cubicBezTo>
                    <a:pt x="2098" y="2773"/>
                    <a:pt x="1976" y="2621"/>
                    <a:pt x="1885" y="2469"/>
                  </a:cubicBezTo>
                  <a:cubicBezTo>
                    <a:pt x="1763" y="2286"/>
                    <a:pt x="1672" y="2135"/>
                    <a:pt x="1581" y="1952"/>
                  </a:cubicBezTo>
                  <a:cubicBezTo>
                    <a:pt x="1368" y="1618"/>
                    <a:pt x="1155" y="1283"/>
                    <a:pt x="973" y="979"/>
                  </a:cubicBezTo>
                  <a:cubicBezTo>
                    <a:pt x="851" y="797"/>
                    <a:pt x="760" y="645"/>
                    <a:pt x="669" y="493"/>
                  </a:cubicBezTo>
                  <a:cubicBezTo>
                    <a:pt x="608" y="432"/>
                    <a:pt x="547" y="341"/>
                    <a:pt x="487" y="250"/>
                  </a:cubicBezTo>
                  <a:cubicBezTo>
                    <a:pt x="456" y="220"/>
                    <a:pt x="426" y="159"/>
                    <a:pt x="395" y="128"/>
                  </a:cubicBezTo>
                  <a:cubicBezTo>
                    <a:pt x="335" y="68"/>
                    <a:pt x="304" y="37"/>
                    <a:pt x="244" y="7"/>
                  </a:cubicBezTo>
                  <a:cubicBezTo>
                    <a:pt x="227" y="3"/>
                    <a:pt x="211" y="1"/>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91;p79">
              <a:extLst>
                <a:ext uri="{FF2B5EF4-FFF2-40B4-BE49-F238E27FC236}">
                  <a16:creationId xmlns:a16="http://schemas.microsoft.com/office/drawing/2014/main" id="{4A1E7DC6-3BEF-ADD2-D234-4697C6E32FDB}"/>
                </a:ext>
              </a:extLst>
            </p:cNvPr>
            <p:cNvSpPr/>
            <p:nvPr/>
          </p:nvSpPr>
          <p:spPr>
            <a:xfrm>
              <a:off x="3911767" y="4531451"/>
              <a:ext cx="69597" cy="101404"/>
            </a:xfrm>
            <a:custGeom>
              <a:avLst/>
              <a:gdLst/>
              <a:ahLst/>
              <a:cxnLst/>
              <a:rect l="l" t="t" r="r" b="b"/>
              <a:pathLst>
                <a:path w="3466" h="5050" extrusionOk="0">
                  <a:moveTo>
                    <a:pt x="3255" y="1"/>
                  </a:moveTo>
                  <a:cubicBezTo>
                    <a:pt x="3199" y="1"/>
                    <a:pt x="3139" y="27"/>
                    <a:pt x="3101" y="64"/>
                  </a:cubicBezTo>
                  <a:cubicBezTo>
                    <a:pt x="3071" y="156"/>
                    <a:pt x="3010" y="247"/>
                    <a:pt x="2979" y="338"/>
                  </a:cubicBezTo>
                  <a:cubicBezTo>
                    <a:pt x="2949" y="399"/>
                    <a:pt x="2888" y="490"/>
                    <a:pt x="2858" y="581"/>
                  </a:cubicBezTo>
                  <a:cubicBezTo>
                    <a:pt x="2797" y="703"/>
                    <a:pt x="2706" y="855"/>
                    <a:pt x="2615" y="1007"/>
                  </a:cubicBezTo>
                  <a:cubicBezTo>
                    <a:pt x="2620" y="1007"/>
                    <a:pt x="2624" y="1006"/>
                    <a:pt x="2628" y="1004"/>
                  </a:cubicBezTo>
                  <a:lnTo>
                    <a:pt x="2628" y="1004"/>
                  </a:lnTo>
                  <a:cubicBezTo>
                    <a:pt x="2543" y="1143"/>
                    <a:pt x="2457" y="1259"/>
                    <a:pt x="2371" y="1402"/>
                  </a:cubicBezTo>
                  <a:cubicBezTo>
                    <a:pt x="2280" y="1523"/>
                    <a:pt x="2189" y="1645"/>
                    <a:pt x="2098" y="1797"/>
                  </a:cubicBezTo>
                  <a:cubicBezTo>
                    <a:pt x="1916" y="2070"/>
                    <a:pt x="1764" y="2344"/>
                    <a:pt x="1581" y="2618"/>
                  </a:cubicBezTo>
                  <a:lnTo>
                    <a:pt x="1612" y="2618"/>
                  </a:lnTo>
                  <a:cubicBezTo>
                    <a:pt x="1581" y="2648"/>
                    <a:pt x="1551" y="2709"/>
                    <a:pt x="1520" y="2739"/>
                  </a:cubicBezTo>
                  <a:cubicBezTo>
                    <a:pt x="1429" y="2891"/>
                    <a:pt x="1308" y="3074"/>
                    <a:pt x="1216" y="3226"/>
                  </a:cubicBezTo>
                  <a:cubicBezTo>
                    <a:pt x="1095" y="3378"/>
                    <a:pt x="1004" y="3560"/>
                    <a:pt x="882" y="3712"/>
                  </a:cubicBezTo>
                  <a:cubicBezTo>
                    <a:pt x="760" y="3864"/>
                    <a:pt x="639" y="4016"/>
                    <a:pt x="548" y="4168"/>
                  </a:cubicBezTo>
                  <a:cubicBezTo>
                    <a:pt x="426" y="4320"/>
                    <a:pt x="305" y="4472"/>
                    <a:pt x="183" y="4624"/>
                  </a:cubicBezTo>
                  <a:lnTo>
                    <a:pt x="92" y="4715"/>
                  </a:lnTo>
                  <a:cubicBezTo>
                    <a:pt x="31" y="4776"/>
                    <a:pt x="1" y="4897"/>
                    <a:pt x="61" y="4958"/>
                  </a:cubicBezTo>
                  <a:cubicBezTo>
                    <a:pt x="92" y="5019"/>
                    <a:pt x="153" y="5049"/>
                    <a:pt x="213" y="5049"/>
                  </a:cubicBezTo>
                  <a:cubicBezTo>
                    <a:pt x="274" y="5049"/>
                    <a:pt x="305" y="5019"/>
                    <a:pt x="335" y="5019"/>
                  </a:cubicBezTo>
                  <a:cubicBezTo>
                    <a:pt x="365" y="4988"/>
                    <a:pt x="396" y="4928"/>
                    <a:pt x="426" y="4897"/>
                  </a:cubicBezTo>
                  <a:cubicBezTo>
                    <a:pt x="457" y="4867"/>
                    <a:pt x="487" y="4836"/>
                    <a:pt x="517" y="4806"/>
                  </a:cubicBezTo>
                  <a:cubicBezTo>
                    <a:pt x="548" y="4745"/>
                    <a:pt x="608" y="4685"/>
                    <a:pt x="639" y="4593"/>
                  </a:cubicBezTo>
                  <a:cubicBezTo>
                    <a:pt x="760" y="4472"/>
                    <a:pt x="852" y="4350"/>
                    <a:pt x="943" y="4198"/>
                  </a:cubicBezTo>
                  <a:cubicBezTo>
                    <a:pt x="1064" y="4077"/>
                    <a:pt x="1156" y="3925"/>
                    <a:pt x="1247" y="3773"/>
                  </a:cubicBezTo>
                  <a:cubicBezTo>
                    <a:pt x="1338" y="3651"/>
                    <a:pt x="1429" y="3499"/>
                    <a:pt x="1520" y="3378"/>
                  </a:cubicBezTo>
                  <a:cubicBezTo>
                    <a:pt x="1672" y="3165"/>
                    <a:pt x="1794" y="2952"/>
                    <a:pt x="1946" y="2739"/>
                  </a:cubicBezTo>
                  <a:cubicBezTo>
                    <a:pt x="2067" y="2526"/>
                    <a:pt x="2189" y="2314"/>
                    <a:pt x="2311" y="2101"/>
                  </a:cubicBezTo>
                  <a:cubicBezTo>
                    <a:pt x="2493" y="1797"/>
                    <a:pt x="2736" y="1493"/>
                    <a:pt x="2919" y="1189"/>
                  </a:cubicBezTo>
                  <a:cubicBezTo>
                    <a:pt x="3010" y="1037"/>
                    <a:pt x="3131" y="885"/>
                    <a:pt x="3192" y="703"/>
                  </a:cubicBezTo>
                  <a:cubicBezTo>
                    <a:pt x="3223" y="642"/>
                    <a:pt x="3283" y="551"/>
                    <a:pt x="3314" y="490"/>
                  </a:cubicBezTo>
                  <a:cubicBezTo>
                    <a:pt x="3344" y="399"/>
                    <a:pt x="3374" y="338"/>
                    <a:pt x="3435" y="277"/>
                  </a:cubicBezTo>
                  <a:cubicBezTo>
                    <a:pt x="3466" y="186"/>
                    <a:pt x="3435" y="64"/>
                    <a:pt x="3344" y="34"/>
                  </a:cubicBezTo>
                  <a:cubicBezTo>
                    <a:pt x="3321" y="11"/>
                    <a:pt x="3289" y="1"/>
                    <a:pt x="3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92;p79">
              <a:extLst>
                <a:ext uri="{FF2B5EF4-FFF2-40B4-BE49-F238E27FC236}">
                  <a16:creationId xmlns:a16="http://schemas.microsoft.com/office/drawing/2014/main" id="{849AC5AB-F311-8F1D-A0B2-E5BFA54D89E6}"/>
                </a:ext>
              </a:extLst>
            </p:cNvPr>
            <p:cNvSpPr/>
            <p:nvPr/>
          </p:nvSpPr>
          <p:spPr>
            <a:xfrm>
              <a:off x="3779319" y="4629783"/>
              <a:ext cx="139797" cy="15883"/>
            </a:xfrm>
            <a:custGeom>
              <a:avLst/>
              <a:gdLst/>
              <a:ahLst/>
              <a:cxnLst/>
              <a:rect l="l" t="t" r="r" b="b"/>
              <a:pathLst>
                <a:path w="6962" h="791" extrusionOk="0">
                  <a:moveTo>
                    <a:pt x="213" y="0"/>
                  </a:moveTo>
                  <a:cubicBezTo>
                    <a:pt x="92" y="0"/>
                    <a:pt x="1" y="91"/>
                    <a:pt x="1" y="183"/>
                  </a:cubicBezTo>
                  <a:cubicBezTo>
                    <a:pt x="1" y="213"/>
                    <a:pt x="1" y="243"/>
                    <a:pt x="1" y="243"/>
                  </a:cubicBezTo>
                  <a:cubicBezTo>
                    <a:pt x="31" y="365"/>
                    <a:pt x="153" y="426"/>
                    <a:pt x="244" y="456"/>
                  </a:cubicBezTo>
                  <a:cubicBezTo>
                    <a:pt x="305" y="456"/>
                    <a:pt x="396" y="487"/>
                    <a:pt x="457" y="517"/>
                  </a:cubicBezTo>
                  <a:cubicBezTo>
                    <a:pt x="548" y="517"/>
                    <a:pt x="639" y="547"/>
                    <a:pt x="730" y="547"/>
                  </a:cubicBezTo>
                  <a:cubicBezTo>
                    <a:pt x="943" y="578"/>
                    <a:pt x="1156" y="608"/>
                    <a:pt x="1369" y="608"/>
                  </a:cubicBezTo>
                  <a:cubicBezTo>
                    <a:pt x="1703" y="639"/>
                    <a:pt x="2068" y="669"/>
                    <a:pt x="2432" y="669"/>
                  </a:cubicBezTo>
                  <a:lnTo>
                    <a:pt x="2828" y="669"/>
                  </a:lnTo>
                  <a:cubicBezTo>
                    <a:pt x="3192" y="699"/>
                    <a:pt x="3587" y="730"/>
                    <a:pt x="3983" y="760"/>
                  </a:cubicBezTo>
                  <a:cubicBezTo>
                    <a:pt x="4043" y="760"/>
                    <a:pt x="4135" y="760"/>
                    <a:pt x="4226" y="791"/>
                  </a:cubicBezTo>
                  <a:lnTo>
                    <a:pt x="4287" y="791"/>
                  </a:lnTo>
                  <a:cubicBezTo>
                    <a:pt x="4378" y="791"/>
                    <a:pt x="4469" y="760"/>
                    <a:pt x="4560" y="760"/>
                  </a:cubicBezTo>
                  <a:cubicBezTo>
                    <a:pt x="4773" y="730"/>
                    <a:pt x="4955" y="699"/>
                    <a:pt x="5138" y="699"/>
                  </a:cubicBezTo>
                  <a:cubicBezTo>
                    <a:pt x="5290" y="669"/>
                    <a:pt x="5442" y="669"/>
                    <a:pt x="5563" y="669"/>
                  </a:cubicBezTo>
                  <a:cubicBezTo>
                    <a:pt x="5715" y="669"/>
                    <a:pt x="5867" y="669"/>
                    <a:pt x="5989" y="639"/>
                  </a:cubicBezTo>
                  <a:lnTo>
                    <a:pt x="6597" y="639"/>
                  </a:lnTo>
                  <a:cubicBezTo>
                    <a:pt x="6688" y="639"/>
                    <a:pt x="6749" y="639"/>
                    <a:pt x="6809" y="608"/>
                  </a:cubicBezTo>
                  <a:cubicBezTo>
                    <a:pt x="6901" y="578"/>
                    <a:pt x="6961" y="456"/>
                    <a:pt x="6931" y="365"/>
                  </a:cubicBezTo>
                  <a:cubicBezTo>
                    <a:pt x="6906" y="290"/>
                    <a:pt x="6819" y="236"/>
                    <a:pt x="6738" y="236"/>
                  </a:cubicBezTo>
                  <a:cubicBezTo>
                    <a:pt x="6721" y="236"/>
                    <a:pt x="6704" y="238"/>
                    <a:pt x="6688" y="243"/>
                  </a:cubicBezTo>
                  <a:lnTo>
                    <a:pt x="6657" y="243"/>
                  </a:lnTo>
                  <a:cubicBezTo>
                    <a:pt x="6657" y="243"/>
                    <a:pt x="6627" y="274"/>
                    <a:pt x="6597" y="274"/>
                  </a:cubicBezTo>
                  <a:lnTo>
                    <a:pt x="6110" y="274"/>
                  </a:lnTo>
                  <a:cubicBezTo>
                    <a:pt x="5928" y="304"/>
                    <a:pt x="5745" y="304"/>
                    <a:pt x="5563" y="304"/>
                  </a:cubicBezTo>
                  <a:lnTo>
                    <a:pt x="5320" y="304"/>
                  </a:lnTo>
                  <a:cubicBezTo>
                    <a:pt x="5229" y="304"/>
                    <a:pt x="5138" y="304"/>
                    <a:pt x="5046" y="335"/>
                  </a:cubicBezTo>
                  <a:lnTo>
                    <a:pt x="4530" y="395"/>
                  </a:lnTo>
                  <a:cubicBezTo>
                    <a:pt x="4408" y="426"/>
                    <a:pt x="4287" y="426"/>
                    <a:pt x="4165" y="426"/>
                  </a:cubicBezTo>
                  <a:cubicBezTo>
                    <a:pt x="3891" y="395"/>
                    <a:pt x="3618" y="395"/>
                    <a:pt x="3344" y="365"/>
                  </a:cubicBezTo>
                  <a:cubicBezTo>
                    <a:pt x="3071" y="335"/>
                    <a:pt x="2797" y="335"/>
                    <a:pt x="2493" y="335"/>
                  </a:cubicBezTo>
                  <a:lnTo>
                    <a:pt x="2524" y="335"/>
                  </a:lnTo>
                  <a:cubicBezTo>
                    <a:pt x="2493" y="304"/>
                    <a:pt x="2493" y="304"/>
                    <a:pt x="2463" y="304"/>
                  </a:cubicBezTo>
                  <a:lnTo>
                    <a:pt x="2341" y="304"/>
                  </a:lnTo>
                  <a:cubicBezTo>
                    <a:pt x="2098" y="304"/>
                    <a:pt x="1824" y="304"/>
                    <a:pt x="1551" y="274"/>
                  </a:cubicBezTo>
                  <a:cubicBezTo>
                    <a:pt x="1429" y="274"/>
                    <a:pt x="1277" y="243"/>
                    <a:pt x="1125" y="243"/>
                  </a:cubicBezTo>
                  <a:cubicBezTo>
                    <a:pt x="1004" y="213"/>
                    <a:pt x="882" y="213"/>
                    <a:pt x="730" y="183"/>
                  </a:cubicBezTo>
                  <a:lnTo>
                    <a:pt x="639" y="183"/>
                  </a:lnTo>
                  <a:cubicBezTo>
                    <a:pt x="548" y="152"/>
                    <a:pt x="487" y="152"/>
                    <a:pt x="396" y="122"/>
                  </a:cubicBezTo>
                  <a:cubicBezTo>
                    <a:pt x="396" y="122"/>
                    <a:pt x="365" y="91"/>
                    <a:pt x="335" y="91"/>
                  </a:cubicBezTo>
                  <a:cubicBezTo>
                    <a:pt x="335" y="61"/>
                    <a:pt x="27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3;p79">
              <a:extLst>
                <a:ext uri="{FF2B5EF4-FFF2-40B4-BE49-F238E27FC236}">
                  <a16:creationId xmlns:a16="http://schemas.microsoft.com/office/drawing/2014/main" id="{5FD51498-0A4B-3B75-623B-7670E3A4E7BE}"/>
                </a:ext>
              </a:extLst>
            </p:cNvPr>
            <p:cNvSpPr/>
            <p:nvPr/>
          </p:nvSpPr>
          <p:spPr>
            <a:xfrm>
              <a:off x="3760403" y="4428359"/>
              <a:ext cx="185559" cy="188611"/>
            </a:xfrm>
            <a:custGeom>
              <a:avLst/>
              <a:gdLst/>
              <a:ahLst/>
              <a:cxnLst/>
              <a:rect l="l" t="t" r="r" b="b"/>
              <a:pathLst>
                <a:path w="9241" h="9393" extrusionOk="0">
                  <a:moveTo>
                    <a:pt x="4742" y="365"/>
                  </a:moveTo>
                  <a:cubicBezTo>
                    <a:pt x="4894" y="365"/>
                    <a:pt x="5046" y="396"/>
                    <a:pt x="5198" y="396"/>
                  </a:cubicBezTo>
                  <a:cubicBezTo>
                    <a:pt x="5320" y="426"/>
                    <a:pt x="5472" y="426"/>
                    <a:pt x="5624" y="457"/>
                  </a:cubicBezTo>
                  <a:cubicBezTo>
                    <a:pt x="5867" y="517"/>
                    <a:pt x="6140" y="548"/>
                    <a:pt x="6414" y="639"/>
                  </a:cubicBezTo>
                  <a:cubicBezTo>
                    <a:pt x="6566" y="669"/>
                    <a:pt x="6718" y="730"/>
                    <a:pt x="6870" y="821"/>
                  </a:cubicBezTo>
                  <a:lnTo>
                    <a:pt x="6900" y="821"/>
                  </a:lnTo>
                  <a:cubicBezTo>
                    <a:pt x="6961" y="852"/>
                    <a:pt x="7022" y="882"/>
                    <a:pt x="7052" y="913"/>
                  </a:cubicBezTo>
                  <a:cubicBezTo>
                    <a:pt x="7113" y="943"/>
                    <a:pt x="7143" y="973"/>
                    <a:pt x="7204" y="1004"/>
                  </a:cubicBezTo>
                  <a:cubicBezTo>
                    <a:pt x="7265" y="1065"/>
                    <a:pt x="7356" y="1156"/>
                    <a:pt x="7417" y="1217"/>
                  </a:cubicBezTo>
                  <a:cubicBezTo>
                    <a:pt x="7539" y="1338"/>
                    <a:pt x="7660" y="1460"/>
                    <a:pt x="7782" y="1612"/>
                  </a:cubicBezTo>
                  <a:cubicBezTo>
                    <a:pt x="7812" y="1642"/>
                    <a:pt x="7873" y="1703"/>
                    <a:pt x="7903" y="1764"/>
                  </a:cubicBezTo>
                  <a:cubicBezTo>
                    <a:pt x="7995" y="1885"/>
                    <a:pt x="8055" y="1976"/>
                    <a:pt x="8146" y="2098"/>
                  </a:cubicBezTo>
                  <a:cubicBezTo>
                    <a:pt x="8238" y="2220"/>
                    <a:pt x="8329" y="2341"/>
                    <a:pt x="8390" y="2463"/>
                  </a:cubicBezTo>
                  <a:cubicBezTo>
                    <a:pt x="8420" y="2554"/>
                    <a:pt x="8450" y="2615"/>
                    <a:pt x="8481" y="2676"/>
                  </a:cubicBezTo>
                  <a:cubicBezTo>
                    <a:pt x="8481" y="2676"/>
                    <a:pt x="8481" y="2645"/>
                    <a:pt x="8481" y="2645"/>
                  </a:cubicBezTo>
                  <a:cubicBezTo>
                    <a:pt x="8511" y="2797"/>
                    <a:pt x="8572" y="2949"/>
                    <a:pt x="8633" y="3101"/>
                  </a:cubicBezTo>
                  <a:cubicBezTo>
                    <a:pt x="8663" y="3253"/>
                    <a:pt x="8724" y="3375"/>
                    <a:pt x="8754" y="3527"/>
                  </a:cubicBezTo>
                  <a:cubicBezTo>
                    <a:pt x="8815" y="3709"/>
                    <a:pt x="8815" y="3891"/>
                    <a:pt x="8846" y="4043"/>
                  </a:cubicBezTo>
                  <a:cubicBezTo>
                    <a:pt x="8874" y="4187"/>
                    <a:pt x="8876" y="4303"/>
                    <a:pt x="8876" y="4443"/>
                  </a:cubicBezTo>
                  <a:lnTo>
                    <a:pt x="8876" y="4443"/>
                  </a:lnTo>
                  <a:cubicBezTo>
                    <a:pt x="8876" y="4655"/>
                    <a:pt x="8845" y="4866"/>
                    <a:pt x="8815" y="5077"/>
                  </a:cubicBezTo>
                  <a:cubicBezTo>
                    <a:pt x="8785" y="5290"/>
                    <a:pt x="8754" y="5502"/>
                    <a:pt x="8724" y="5685"/>
                  </a:cubicBezTo>
                  <a:cubicBezTo>
                    <a:pt x="8694" y="5897"/>
                    <a:pt x="8663" y="6110"/>
                    <a:pt x="8602" y="6323"/>
                  </a:cubicBezTo>
                  <a:cubicBezTo>
                    <a:pt x="8511" y="6566"/>
                    <a:pt x="8420" y="6840"/>
                    <a:pt x="8329" y="7083"/>
                  </a:cubicBezTo>
                  <a:lnTo>
                    <a:pt x="8298" y="7083"/>
                  </a:lnTo>
                  <a:cubicBezTo>
                    <a:pt x="8268" y="7144"/>
                    <a:pt x="8238" y="7235"/>
                    <a:pt x="8207" y="7296"/>
                  </a:cubicBezTo>
                  <a:cubicBezTo>
                    <a:pt x="8177" y="7356"/>
                    <a:pt x="8116" y="7417"/>
                    <a:pt x="8086" y="7478"/>
                  </a:cubicBezTo>
                  <a:cubicBezTo>
                    <a:pt x="8025" y="7569"/>
                    <a:pt x="7964" y="7660"/>
                    <a:pt x="7903" y="7721"/>
                  </a:cubicBezTo>
                  <a:cubicBezTo>
                    <a:pt x="7843" y="7782"/>
                    <a:pt x="7812" y="7843"/>
                    <a:pt x="7751" y="7873"/>
                  </a:cubicBezTo>
                  <a:cubicBezTo>
                    <a:pt x="7691" y="7934"/>
                    <a:pt x="7660" y="7964"/>
                    <a:pt x="7599" y="8025"/>
                  </a:cubicBezTo>
                  <a:cubicBezTo>
                    <a:pt x="7478" y="8086"/>
                    <a:pt x="7387" y="8147"/>
                    <a:pt x="7265" y="8208"/>
                  </a:cubicBezTo>
                  <a:cubicBezTo>
                    <a:pt x="7052" y="8299"/>
                    <a:pt x="6839" y="8390"/>
                    <a:pt x="6627" y="8481"/>
                  </a:cubicBezTo>
                  <a:cubicBezTo>
                    <a:pt x="6414" y="8572"/>
                    <a:pt x="6201" y="8694"/>
                    <a:pt x="5988" y="8785"/>
                  </a:cubicBezTo>
                  <a:cubicBezTo>
                    <a:pt x="5867" y="8815"/>
                    <a:pt x="5745" y="8876"/>
                    <a:pt x="5593" y="8907"/>
                  </a:cubicBezTo>
                  <a:cubicBezTo>
                    <a:pt x="5411" y="8937"/>
                    <a:pt x="5229" y="8967"/>
                    <a:pt x="5046" y="8998"/>
                  </a:cubicBezTo>
                  <a:cubicBezTo>
                    <a:pt x="4742" y="9028"/>
                    <a:pt x="4438" y="9028"/>
                    <a:pt x="4134" y="9028"/>
                  </a:cubicBezTo>
                  <a:cubicBezTo>
                    <a:pt x="3952" y="9028"/>
                    <a:pt x="3800" y="9028"/>
                    <a:pt x="3618" y="8967"/>
                  </a:cubicBezTo>
                  <a:lnTo>
                    <a:pt x="3618" y="8967"/>
                  </a:lnTo>
                  <a:cubicBezTo>
                    <a:pt x="3618" y="8967"/>
                    <a:pt x="3648" y="8998"/>
                    <a:pt x="3648" y="8998"/>
                  </a:cubicBezTo>
                  <a:cubicBezTo>
                    <a:pt x="3618" y="8967"/>
                    <a:pt x="3587" y="8967"/>
                    <a:pt x="3557" y="8967"/>
                  </a:cubicBezTo>
                  <a:lnTo>
                    <a:pt x="3526" y="8967"/>
                  </a:lnTo>
                  <a:cubicBezTo>
                    <a:pt x="3405" y="8937"/>
                    <a:pt x="3314" y="8907"/>
                    <a:pt x="3192" y="8876"/>
                  </a:cubicBezTo>
                  <a:cubicBezTo>
                    <a:pt x="3101" y="8846"/>
                    <a:pt x="3040" y="8815"/>
                    <a:pt x="2949" y="8785"/>
                  </a:cubicBezTo>
                  <a:cubicBezTo>
                    <a:pt x="2797" y="8724"/>
                    <a:pt x="2675" y="8633"/>
                    <a:pt x="2523" y="8542"/>
                  </a:cubicBezTo>
                  <a:cubicBezTo>
                    <a:pt x="2402" y="8481"/>
                    <a:pt x="2250" y="8390"/>
                    <a:pt x="2128" y="8329"/>
                  </a:cubicBezTo>
                  <a:cubicBezTo>
                    <a:pt x="2037" y="8268"/>
                    <a:pt x="1946" y="8208"/>
                    <a:pt x="1855" y="8116"/>
                  </a:cubicBezTo>
                  <a:lnTo>
                    <a:pt x="1855" y="8116"/>
                  </a:lnTo>
                  <a:cubicBezTo>
                    <a:pt x="1855" y="8117"/>
                    <a:pt x="1855" y="8117"/>
                    <a:pt x="1855" y="8117"/>
                  </a:cubicBezTo>
                  <a:lnTo>
                    <a:pt x="1855" y="8117"/>
                  </a:lnTo>
                  <a:cubicBezTo>
                    <a:pt x="1834" y="8099"/>
                    <a:pt x="1814" y="8086"/>
                    <a:pt x="1794" y="8086"/>
                  </a:cubicBezTo>
                  <a:cubicBezTo>
                    <a:pt x="1672" y="7995"/>
                    <a:pt x="1581" y="7873"/>
                    <a:pt x="1490" y="7782"/>
                  </a:cubicBezTo>
                  <a:cubicBezTo>
                    <a:pt x="1399" y="7691"/>
                    <a:pt x="1307" y="7600"/>
                    <a:pt x="1247" y="7508"/>
                  </a:cubicBezTo>
                  <a:cubicBezTo>
                    <a:pt x="1155" y="7356"/>
                    <a:pt x="1064" y="7235"/>
                    <a:pt x="973" y="7113"/>
                  </a:cubicBezTo>
                  <a:cubicBezTo>
                    <a:pt x="912" y="6992"/>
                    <a:pt x="882" y="6870"/>
                    <a:pt x="821" y="6749"/>
                  </a:cubicBezTo>
                  <a:cubicBezTo>
                    <a:pt x="760" y="6657"/>
                    <a:pt x="700" y="6536"/>
                    <a:pt x="669" y="6445"/>
                  </a:cubicBezTo>
                  <a:cubicBezTo>
                    <a:pt x="608" y="6323"/>
                    <a:pt x="578" y="6171"/>
                    <a:pt x="548" y="6049"/>
                  </a:cubicBezTo>
                  <a:cubicBezTo>
                    <a:pt x="517" y="5928"/>
                    <a:pt x="456" y="5806"/>
                    <a:pt x="426" y="5654"/>
                  </a:cubicBezTo>
                  <a:cubicBezTo>
                    <a:pt x="426" y="5594"/>
                    <a:pt x="396" y="5502"/>
                    <a:pt x="396" y="5411"/>
                  </a:cubicBezTo>
                  <a:cubicBezTo>
                    <a:pt x="396" y="5411"/>
                    <a:pt x="396" y="5411"/>
                    <a:pt x="396" y="5442"/>
                  </a:cubicBezTo>
                  <a:cubicBezTo>
                    <a:pt x="365" y="5168"/>
                    <a:pt x="365" y="4925"/>
                    <a:pt x="365" y="4682"/>
                  </a:cubicBezTo>
                  <a:cubicBezTo>
                    <a:pt x="396" y="4469"/>
                    <a:pt x="396" y="4256"/>
                    <a:pt x="426" y="4074"/>
                  </a:cubicBezTo>
                  <a:cubicBezTo>
                    <a:pt x="456" y="3861"/>
                    <a:pt x="456" y="3679"/>
                    <a:pt x="487" y="3466"/>
                  </a:cubicBezTo>
                  <a:cubicBezTo>
                    <a:pt x="517" y="3344"/>
                    <a:pt x="548" y="3192"/>
                    <a:pt x="578" y="3071"/>
                  </a:cubicBezTo>
                  <a:cubicBezTo>
                    <a:pt x="639" y="2919"/>
                    <a:pt x="700" y="2797"/>
                    <a:pt x="760" y="2645"/>
                  </a:cubicBezTo>
                  <a:cubicBezTo>
                    <a:pt x="821" y="2493"/>
                    <a:pt x="912" y="2341"/>
                    <a:pt x="973" y="2189"/>
                  </a:cubicBezTo>
                  <a:cubicBezTo>
                    <a:pt x="1034" y="2128"/>
                    <a:pt x="1095" y="2037"/>
                    <a:pt x="1125" y="1946"/>
                  </a:cubicBezTo>
                  <a:cubicBezTo>
                    <a:pt x="1186" y="1885"/>
                    <a:pt x="1247" y="1794"/>
                    <a:pt x="1307" y="1733"/>
                  </a:cubicBezTo>
                  <a:cubicBezTo>
                    <a:pt x="1399" y="1612"/>
                    <a:pt x="1490" y="1521"/>
                    <a:pt x="1611" y="1429"/>
                  </a:cubicBezTo>
                  <a:cubicBezTo>
                    <a:pt x="1611" y="1399"/>
                    <a:pt x="1642" y="1399"/>
                    <a:pt x="1642" y="1369"/>
                  </a:cubicBezTo>
                  <a:lnTo>
                    <a:pt x="1642" y="1399"/>
                  </a:lnTo>
                  <a:cubicBezTo>
                    <a:pt x="1703" y="1338"/>
                    <a:pt x="1763" y="1277"/>
                    <a:pt x="1855" y="1217"/>
                  </a:cubicBezTo>
                  <a:cubicBezTo>
                    <a:pt x="1885" y="1186"/>
                    <a:pt x="1885" y="1186"/>
                    <a:pt x="1915" y="1156"/>
                  </a:cubicBezTo>
                  <a:cubicBezTo>
                    <a:pt x="1946" y="1156"/>
                    <a:pt x="1946" y="1156"/>
                    <a:pt x="1976" y="1125"/>
                  </a:cubicBezTo>
                  <a:cubicBezTo>
                    <a:pt x="2067" y="1125"/>
                    <a:pt x="2128" y="1065"/>
                    <a:pt x="2159" y="1004"/>
                  </a:cubicBezTo>
                  <a:cubicBezTo>
                    <a:pt x="2189" y="943"/>
                    <a:pt x="2250" y="913"/>
                    <a:pt x="2311" y="882"/>
                  </a:cubicBezTo>
                  <a:cubicBezTo>
                    <a:pt x="2311" y="882"/>
                    <a:pt x="2311" y="852"/>
                    <a:pt x="2341" y="852"/>
                  </a:cubicBezTo>
                  <a:cubicBezTo>
                    <a:pt x="2371" y="852"/>
                    <a:pt x="2371" y="821"/>
                    <a:pt x="2402" y="821"/>
                  </a:cubicBezTo>
                  <a:cubicBezTo>
                    <a:pt x="2462" y="791"/>
                    <a:pt x="2523" y="761"/>
                    <a:pt x="2554" y="730"/>
                  </a:cubicBezTo>
                  <a:cubicBezTo>
                    <a:pt x="2706" y="700"/>
                    <a:pt x="2827" y="669"/>
                    <a:pt x="2979" y="609"/>
                  </a:cubicBezTo>
                  <a:cubicBezTo>
                    <a:pt x="3192" y="578"/>
                    <a:pt x="3405" y="517"/>
                    <a:pt x="3618" y="487"/>
                  </a:cubicBezTo>
                  <a:lnTo>
                    <a:pt x="3648" y="487"/>
                  </a:lnTo>
                  <a:lnTo>
                    <a:pt x="3709" y="457"/>
                  </a:lnTo>
                  <a:cubicBezTo>
                    <a:pt x="3861" y="426"/>
                    <a:pt x="3982" y="396"/>
                    <a:pt x="4134" y="396"/>
                  </a:cubicBezTo>
                  <a:cubicBezTo>
                    <a:pt x="4347" y="365"/>
                    <a:pt x="4529" y="365"/>
                    <a:pt x="4742" y="365"/>
                  </a:cubicBezTo>
                  <a:close/>
                  <a:moveTo>
                    <a:pt x="4681" y="1"/>
                  </a:moveTo>
                  <a:cubicBezTo>
                    <a:pt x="4317" y="1"/>
                    <a:pt x="3921" y="31"/>
                    <a:pt x="3557" y="122"/>
                  </a:cubicBezTo>
                  <a:lnTo>
                    <a:pt x="3587" y="122"/>
                  </a:lnTo>
                  <a:cubicBezTo>
                    <a:pt x="3526" y="122"/>
                    <a:pt x="3526" y="122"/>
                    <a:pt x="3496" y="153"/>
                  </a:cubicBezTo>
                  <a:cubicBezTo>
                    <a:pt x="3496" y="153"/>
                    <a:pt x="3496" y="122"/>
                    <a:pt x="3496" y="122"/>
                  </a:cubicBezTo>
                  <a:cubicBezTo>
                    <a:pt x="3374" y="183"/>
                    <a:pt x="3222" y="183"/>
                    <a:pt x="3070" y="214"/>
                  </a:cubicBezTo>
                  <a:cubicBezTo>
                    <a:pt x="2918" y="244"/>
                    <a:pt x="2766" y="305"/>
                    <a:pt x="2614" y="335"/>
                  </a:cubicBezTo>
                  <a:cubicBezTo>
                    <a:pt x="2493" y="396"/>
                    <a:pt x="2341" y="426"/>
                    <a:pt x="2219" y="487"/>
                  </a:cubicBezTo>
                  <a:cubicBezTo>
                    <a:pt x="2108" y="543"/>
                    <a:pt x="2022" y="624"/>
                    <a:pt x="1914" y="708"/>
                  </a:cubicBezTo>
                  <a:lnTo>
                    <a:pt x="1914" y="708"/>
                  </a:lnTo>
                  <a:cubicBezTo>
                    <a:pt x="1915" y="703"/>
                    <a:pt x="1915" y="700"/>
                    <a:pt x="1915" y="700"/>
                  </a:cubicBezTo>
                  <a:lnTo>
                    <a:pt x="1915" y="700"/>
                  </a:lnTo>
                  <a:cubicBezTo>
                    <a:pt x="1824" y="761"/>
                    <a:pt x="1763" y="821"/>
                    <a:pt x="1672" y="852"/>
                  </a:cubicBezTo>
                  <a:cubicBezTo>
                    <a:pt x="1642" y="882"/>
                    <a:pt x="1611" y="913"/>
                    <a:pt x="1611" y="943"/>
                  </a:cubicBezTo>
                  <a:cubicBezTo>
                    <a:pt x="1520" y="1004"/>
                    <a:pt x="1459" y="1065"/>
                    <a:pt x="1399" y="1125"/>
                  </a:cubicBezTo>
                  <a:cubicBezTo>
                    <a:pt x="1247" y="1277"/>
                    <a:pt x="1095" y="1460"/>
                    <a:pt x="943" y="1642"/>
                  </a:cubicBezTo>
                  <a:cubicBezTo>
                    <a:pt x="821" y="1794"/>
                    <a:pt x="730" y="1976"/>
                    <a:pt x="608" y="2128"/>
                  </a:cubicBezTo>
                  <a:cubicBezTo>
                    <a:pt x="578" y="2220"/>
                    <a:pt x="517" y="2311"/>
                    <a:pt x="487" y="2402"/>
                  </a:cubicBezTo>
                  <a:cubicBezTo>
                    <a:pt x="456" y="2493"/>
                    <a:pt x="396" y="2584"/>
                    <a:pt x="365" y="2676"/>
                  </a:cubicBezTo>
                  <a:cubicBezTo>
                    <a:pt x="304" y="2858"/>
                    <a:pt x="213" y="3040"/>
                    <a:pt x="183" y="3223"/>
                  </a:cubicBezTo>
                  <a:cubicBezTo>
                    <a:pt x="152" y="3435"/>
                    <a:pt x="122" y="3618"/>
                    <a:pt x="92" y="3800"/>
                  </a:cubicBezTo>
                  <a:cubicBezTo>
                    <a:pt x="61" y="3983"/>
                    <a:pt x="61" y="4195"/>
                    <a:pt x="31" y="4378"/>
                  </a:cubicBezTo>
                  <a:cubicBezTo>
                    <a:pt x="0" y="4560"/>
                    <a:pt x="0" y="4773"/>
                    <a:pt x="0" y="4955"/>
                  </a:cubicBezTo>
                  <a:cubicBezTo>
                    <a:pt x="0" y="5077"/>
                    <a:pt x="0" y="5168"/>
                    <a:pt x="31" y="5290"/>
                  </a:cubicBezTo>
                  <a:cubicBezTo>
                    <a:pt x="31" y="5381"/>
                    <a:pt x="31" y="5472"/>
                    <a:pt x="31" y="5563"/>
                  </a:cubicBezTo>
                  <a:cubicBezTo>
                    <a:pt x="92" y="5746"/>
                    <a:pt x="122" y="5928"/>
                    <a:pt x="183" y="6141"/>
                  </a:cubicBezTo>
                  <a:cubicBezTo>
                    <a:pt x="244" y="6323"/>
                    <a:pt x="274" y="6505"/>
                    <a:pt x="365" y="6657"/>
                  </a:cubicBezTo>
                  <a:cubicBezTo>
                    <a:pt x="426" y="6840"/>
                    <a:pt x="517" y="7022"/>
                    <a:pt x="608" y="7204"/>
                  </a:cubicBezTo>
                  <a:cubicBezTo>
                    <a:pt x="669" y="7296"/>
                    <a:pt x="700" y="7387"/>
                    <a:pt x="760" y="7448"/>
                  </a:cubicBezTo>
                  <a:cubicBezTo>
                    <a:pt x="821" y="7539"/>
                    <a:pt x="882" y="7600"/>
                    <a:pt x="912" y="7691"/>
                  </a:cubicBezTo>
                  <a:cubicBezTo>
                    <a:pt x="1034" y="7843"/>
                    <a:pt x="1155" y="7995"/>
                    <a:pt x="1307" y="8147"/>
                  </a:cubicBezTo>
                  <a:cubicBezTo>
                    <a:pt x="1429" y="8268"/>
                    <a:pt x="1581" y="8390"/>
                    <a:pt x="1733" y="8512"/>
                  </a:cubicBezTo>
                  <a:cubicBezTo>
                    <a:pt x="1915" y="8633"/>
                    <a:pt x="2067" y="8724"/>
                    <a:pt x="2250" y="8815"/>
                  </a:cubicBezTo>
                  <a:cubicBezTo>
                    <a:pt x="2432" y="8937"/>
                    <a:pt x="2584" y="9028"/>
                    <a:pt x="2766" y="9119"/>
                  </a:cubicBezTo>
                  <a:cubicBezTo>
                    <a:pt x="2949" y="9211"/>
                    <a:pt x="3131" y="9271"/>
                    <a:pt x="3344" y="9302"/>
                  </a:cubicBezTo>
                  <a:cubicBezTo>
                    <a:pt x="3526" y="9363"/>
                    <a:pt x="3739" y="9363"/>
                    <a:pt x="3921" y="9393"/>
                  </a:cubicBezTo>
                  <a:lnTo>
                    <a:pt x="4499" y="9393"/>
                  </a:lnTo>
                  <a:cubicBezTo>
                    <a:pt x="4712" y="9393"/>
                    <a:pt x="4894" y="9393"/>
                    <a:pt x="5107" y="9363"/>
                  </a:cubicBezTo>
                  <a:cubicBezTo>
                    <a:pt x="5289" y="9332"/>
                    <a:pt x="5502" y="9302"/>
                    <a:pt x="5684" y="9241"/>
                  </a:cubicBezTo>
                  <a:cubicBezTo>
                    <a:pt x="5867" y="9211"/>
                    <a:pt x="6049" y="9119"/>
                    <a:pt x="6232" y="9059"/>
                  </a:cubicBezTo>
                  <a:cubicBezTo>
                    <a:pt x="6414" y="8967"/>
                    <a:pt x="6596" y="8907"/>
                    <a:pt x="6779" y="8815"/>
                  </a:cubicBezTo>
                  <a:cubicBezTo>
                    <a:pt x="6961" y="8724"/>
                    <a:pt x="7143" y="8663"/>
                    <a:pt x="7326" y="8572"/>
                  </a:cubicBezTo>
                  <a:cubicBezTo>
                    <a:pt x="7417" y="8542"/>
                    <a:pt x="7508" y="8481"/>
                    <a:pt x="7599" y="8451"/>
                  </a:cubicBezTo>
                  <a:cubicBezTo>
                    <a:pt x="7691" y="8390"/>
                    <a:pt x="7751" y="8329"/>
                    <a:pt x="7843" y="8268"/>
                  </a:cubicBezTo>
                  <a:cubicBezTo>
                    <a:pt x="8177" y="8025"/>
                    <a:pt x="8390" y="7691"/>
                    <a:pt x="8572" y="7326"/>
                  </a:cubicBezTo>
                  <a:cubicBezTo>
                    <a:pt x="8754" y="6992"/>
                    <a:pt x="8906" y="6627"/>
                    <a:pt x="8998" y="6232"/>
                  </a:cubicBezTo>
                  <a:cubicBezTo>
                    <a:pt x="9028" y="6049"/>
                    <a:pt x="9058" y="5867"/>
                    <a:pt x="9089" y="5685"/>
                  </a:cubicBezTo>
                  <a:cubicBezTo>
                    <a:pt x="9119" y="5502"/>
                    <a:pt x="9150" y="5320"/>
                    <a:pt x="9180" y="5138"/>
                  </a:cubicBezTo>
                  <a:cubicBezTo>
                    <a:pt x="9180" y="4955"/>
                    <a:pt x="9210" y="4773"/>
                    <a:pt x="9241" y="4560"/>
                  </a:cubicBezTo>
                  <a:cubicBezTo>
                    <a:pt x="9241" y="4378"/>
                    <a:pt x="9241" y="4165"/>
                    <a:pt x="9210" y="3952"/>
                  </a:cubicBezTo>
                  <a:cubicBezTo>
                    <a:pt x="9210" y="3945"/>
                    <a:pt x="9210" y="3937"/>
                    <a:pt x="9210" y="3922"/>
                  </a:cubicBezTo>
                  <a:cubicBezTo>
                    <a:pt x="9180" y="3739"/>
                    <a:pt x="9150" y="3557"/>
                    <a:pt x="9119" y="3405"/>
                  </a:cubicBezTo>
                  <a:cubicBezTo>
                    <a:pt x="9089" y="3223"/>
                    <a:pt x="8998" y="3040"/>
                    <a:pt x="8937" y="2888"/>
                  </a:cubicBezTo>
                  <a:cubicBezTo>
                    <a:pt x="8906" y="2797"/>
                    <a:pt x="8876" y="2706"/>
                    <a:pt x="8846" y="2615"/>
                  </a:cubicBezTo>
                  <a:cubicBezTo>
                    <a:pt x="8815" y="2524"/>
                    <a:pt x="8785" y="2432"/>
                    <a:pt x="8754" y="2341"/>
                  </a:cubicBezTo>
                  <a:cubicBezTo>
                    <a:pt x="8663" y="2189"/>
                    <a:pt x="8542" y="2007"/>
                    <a:pt x="8450" y="1855"/>
                  </a:cubicBezTo>
                  <a:cubicBezTo>
                    <a:pt x="8450" y="1855"/>
                    <a:pt x="8450" y="1855"/>
                    <a:pt x="8450" y="1885"/>
                  </a:cubicBezTo>
                  <a:cubicBezTo>
                    <a:pt x="8420" y="1855"/>
                    <a:pt x="8420" y="1824"/>
                    <a:pt x="8390" y="1794"/>
                  </a:cubicBezTo>
                  <a:cubicBezTo>
                    <a:pt x="8298" y="1673"/>
                    <a:pt x="8207" y="1551"/>
                    <a:pt x="8116" y="1429"/>
                  </a:cubicBezTo>
                  <a:cubicBezTo>
                    <a:pt x="8025" y="1308"/>
                    <a:pt x="7903" y="1186"/>
                    <a:pt x="7812" y="1095"/>
                  </a:cubicBezTo>
                  <a:cubicBezTo>
                    <a:pt x="7721" y="1004"/>
                    <a:pt x="7660" y="913"/>
                    <a:pt x="7569" y="852"/>
                  </a:cubicBezTo>
                  <a:cubicBezTo>
                    <a:pt x="7539" y="791"/>
                    <a:pt x="7478" y="761"/>
                    <a:pt x="7447" y="730"/>
                  </a:cubicBezTo>
                  <a:cubicBezTo>
                    <a:pt x="7387" y="669"/>
                    <a:pt x="7326" y="639"/>
                    <a:pt x="7265" y="578"/>
                  </a:cubicBezTo>
                  <a:cubicBezTo>
                    <a:pt x="7143" y="517"/>
                    <a:pt x="7022" y="457"/>
                    <a:pt x="6900" y="426"/>
                  </a:cubicBezTo>
                  <a:cubicBezTo>
                    <a:pt x="6779" y="365"/>
                    <a:pt x="6687" y="335"/>
                    <a:pt x="6566" y="305"/>
                  </a:cubicBezTo>
                  <a:cubicBezTo>
                    <a:pt x="6566" y="305"/>
                    <a:pt x="6536" y="274"/>
                    <a:pt x="6536" y="274"/>
                  </a:cubicBezTo>
                  <a:cubicBezTo>
                    <a:pt x="6323" y="214"/>
                    <a:pt x="6080" y="183"/>
                    <a:pt x="5836" y="122"/>
                  </a:cubicBezTo>
                  <a:cubicBezTo>
                    <a:pt x="5654" y="92"/>
                    <a:pt x="5472" y="62"/>
                    <a:pt x="5259" y="31"/>
                  </a:cubicBezTo>
                  <a:cubicBezTo>
                    <a:pt x="5077" y="31"/>
                    <a:pt x="4864"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4;p79">
              <a:extLst>
                <a:ext uri="{FF2B5EF4-FFF2-40B4-BE49-F238E27FC236}">
                  <a16:creationId xmlns:a16="http://schemas.microsoft.com/office/drawing/2014/main" id="{297CB0E2-EF71-C0FB-588E-21A9C30CB62C}"/>
                </a:ext>
              </a:extLst>
            </p:cNvPr>
            <p:cNvSpPr/>
            <p:nvPr/>
          </p:nvSpPr>
          <p:spPr>
            <a:xfrm>
              <a:off x="3991726" y="4523418"/>
              <a:ext cx="68995" cy="11767"/>
            </a:xfrm>
            <a:custGeom>
              <a:avLst/>
              <a:gdLst/>
              <a:ahLst/>
              <a:cxnLst/>
              <a:rect l="l" t="t" r="r" b="b"/>
              <a:pathLst>
                <a:path w="3436" h="586" extrusionOk="0">
                  <a:moveTo>
                    <a:pt x="3223" y="1"/>
                  </a:moveTo>
                  <a:cubicBezTo>
                    <a:pt x="3204" y="1"/>
                    <a:pt x="3183" y="3"/>
                    <a:pt x="3162" y="8"/>
                  </a:cubicBezTo>
                  <a:cubicBezTo>
                    <a:pt x="3070" y="39"/>
                    <a:pt x="2979" y="69"/>
                    <a:pt x="2888" y="100"/>
                  </a:cubicBezTo>
                  <a:cubicBezTo>
                    <a:pt x="2827" y="130"/>
                    <a:pt x="2736" y="130"/>
                    <a:pt x="2645" y="160"/>
                  </a:cubicBezTo>
                  <a:lnTo>
                    <a:pt x="2675" y="160"/>
                  </a:lnTo>
                  <a:cubicBezTo>
                    <a:pt x="2614" y="160"/>
                    <a:pt x="2584" y="191"/>
                    <a:pt x="2523" y="191"/>
                  </a:cubicBezTo>
                  <a:lnTo>
                    <a:pt x="2371" y="191"/>
                  </a:lnTo>
                  <a:cubicBezTo>
                    <a:pt x="2280" y="221"/>
                    <a:pt x="2219" y="221"/>
                    <a:pt x="2128" y="221"/>
                  </a:cubicBezTo>
                  <a:lnTo>
                    <a:pt x="1703" y="221"/>
                  </a:lnTo>
                  <a:cubicBezTo>
                    <a:pt x="1520" y="221"/>
                    <a:pt x="1338" y="221"/>
                    <a:pt x="1155" y="191"/>
                  </a:cubicBezTo>
                  <a:lnTo>
                    <a:pt x="365" y="191"/>
                  </a:lnTo>
                  <a:cubicBezTo>
                    <a:pt x="304" y="191"/>
                    <a:pt x="244" y="191"/>
                    <a:pt x="183" y="221"/>
                  </a:cubicBezTo>
                  <a:cubicBezTo>
                    <a:pt x="152" y="221"/>
                    <a:pt x="122" y="252"/>
                    <a:pt x="92" y="282"/>
                  </a:cubicBezTo>
                  <a:cubicBezTo>
                    <a:pt x="0" y="343"/>
                    <a:pt x="0" y="464"/>
                    <a:pt x="61" y="525"/>
                  </a:cubicBezTo>
                  <a:cubicBezTo>
                    <a:pt x="92" y="586"/>
                    <a:pt x="152" y="586"/>
                    <a:pt x="213" y="586"/>
                  </a:cubicBezTo>
                  <a:cubicBezTo>
                    <a:pt x="244" y="586"/>
                    <a:pt x="274" y="586"/>
                    <a:pt x="304" y="556"/>
                  </a:cubicBezTo>
                  <a:lnTo>
                    <a:pt x="396" y="556"/>
                  </a:lnTo>
                  <a:cubicBezTo>
                    <a:pt x="456" y="525"/>
                    <a:pt x="517" y="525"/>
                    <a:pt x="578" y="525"/>
                  </a:cubicBezTo>
                  <a:cubicBezTo>
                    <a:pt x="700" y="556"/>
                    <a:pt x="821" y="556"/>
                    <a:pt x="912" y="556"/>
                  </a:cubicBezTo>
                  <a:lnTo>
                    <a:pt x="1520" y="556"/>
                  </a:lnTo>
                  <a:cubicBezTo>
                    <a:pt x="1703" y="556"/>
                    <a:pt x="1915" y="586"/>
                    <a:pt x="2098" y="586"/>
                  </a:cubicBezTo>
                  <a:cubicBezTo>
                    <a:pt x="2189" y="586"/>
                    <a:pt x="2310" y="556"/>
                    <a:pt x="2402" y="556"/>
                  </a:cubicBezTo>
                  <a:cubicBezTo>
                    <a:pt x="2523" y="556"/>
                    <a:pt x="2614" y="525"/>
                    <a:pt x="2736" y="495"/>
                  </a:cubicBezTo>
                  <a:cubicBezTo>
                    <a:pt x="2918" y="464"/>
                    <a:pt x="3101" y="404"/>
                    <a:pt x="3283" y="343"/>
                  </a:cubicBezTo>
                  <a:cubicBezTo>
                    <a:pt x="3374" y="343"/>
                    <a:pt x="3435" y="221"/>
                    <a:pt x="3405" y="130"/>
                  </a:cubicBezTo>
                  <a:cubicBezTo>
                    <a:pt x="3380" y="55"/>
                    <a:pt x="3314" y="1"/>
                    <a:pt x="3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5;p79">
              <a:extLst>
                <a:ext uri="{FF2B5EF4-FFF2-40B4-BE49-F238E27FC236}">
                  <a16:creationId xmlns:a16="http://schemas.microsoft.com/office/drawing/2014/main" id="{B497AE33-570C-840F-2A35-D0FDEE0ADE7D}"/>
                </a:ext>
              </a:extLst>
            </p:cNvPr>
            <p:cNvSpPr/>
            <p:nvPr/>
          </p:nvSpPr>
          <p:spPr>
            <a:xfrm>
              <a:off x="4094255" y="4480005"/>
              <a:ext cx="68995" cy="92428"/>
            </a:xfrm>
            <a:custGeom>
              <a:avLst/>
              <a:gdLst/>
              <a:ahLst/>
              <a:cxnLst/>
              <a:rect l="l" t="t" r="r" b="b"/>
              <a:pathLst>
                <a:path w="3436" h="4603" extrusionOk="0">
                  <a:moveTo>
                    <a:pt x="3162" y="3450"/>
                  </a:moveTo>
                  <a:cubicBezTo>
                    <a:pt x="3152" y="3458"/>
                    <a:pt x="3142" y="3467"/>
                    <a:pt x="3132" y="3477"/>
                  </a:cubicBezTo>
                  <a:cubicBezTo>
                    <a:pt x="3157" y="3477"/>
                    <a:pt x="3161" y="3457"/>
                    <a:pt x="3162" y="3450"/>
                  </a:cubicBezTo>
                  <a:close/>
                  <a:moveTo>
                    <a:pt x="1308" y="0"/>
                  </a:moveTo>
                  <a:cubicBezTo>
                    <a:pt x="1198" y="0"/>
                    <a:pt x="1093" y="29"/>
                    <a:pt x="1004" y="73"/>
                  </a:cubicBezTo>
                  <a:cubicBezTo>
                    <a:pt x="791" y="195"/>
                    <a:pt x="609" y="377"/>
                    <a:pt x="487" y="559"/>
                  </a:cubicBezTo>
                  <a:cubicBezTo>
                    <a:pt x="396" y="681"/>
                    <a:pt x="335" y="803"/>
                    <a:pt x="274" y="955"/>
                  </a:cubicBezTo>
                  <a:cubicBezTo>
                    <a:pt x="153" y="1198"/>
                    <a:pt x="122" y="1441"/>
                    <a:pt x="62" y="1715"/>
                  </a:cubicBezTo>
                  <a:cubicBezTo>
                    <a:pt x="31" y="1897"/>
                    <a:pt x="31" y="2079"/>
                    <a:pt x="1" y="2262"/>
                  </a:cubicBezTo>
                  <a:cubicBezTo>
                    <a:pt x="1" y="2383"/>
                    <a:pt x="1" y="2474"/>
                    <a:pt x="1" y="2566"/>
                  </a:cubicBezTo>
                  <a:cubicBezTo>
                    <a:pt x="1" y="2687"/>
                    <a:pt x="31" y="2839"/>
                    <a:pt x="31" y="2961"/>
                  </a:cubicBezTo>
                  <a:cubicBezTo>
                    <a:pt x="62" y="3082"/>
                    <a:pt x="92" y="3204"/>
                    <a:pt x="122" y="3325"/>
                  </a:cubicBezTo>
                  <a:cubicBezTo>
                    <a:pt x="153" y="3447"/>
                    <a:pt x="183" y="3569"/>
                    <a:pt x="244" y="3690"/>
                  </a:cubicBezTo>
                  <a:cubicBezTo>
                    <a:pt x="274" y="3812"/>
                    <a:pt x="335" y="3903"/>
                    <a:pt x="396" y="4025"/>
                  </a:cubicBezTo>
                  <a:cubicBezTo>
                    <a:pt x="518" y="4207"/>
                    <a:pt x="700" y="4420"/>
                    <a:pt x="913" y="4511"/>
                  </a:cubicBezTo>
                  <a:cubicBezTo>
                    <a:pt x="1034" y="4572"/>
                    <a:pt x="1186" y="4602"/>
                    <a:pt x="1308" y="4602"/>
                  </a:cubicBezTo>
                  <a:cubicBezTo>
                    <a:pt x="1399" y="4602"/>
                    <a:pt x="1521" y="4572"/>
                    <a:pt x="1612" y="4541"/>
                  </a:cubicBezTo>
                  <a:cubicBezTo>
                    <a:pt x="1733" y="4511"/>
                    <a:pt x="1855" y="4420"/>
                    <a:pt x="1946" y="4359"/>
                  </a:cubicBezTo>
                  <a:cubicBezTo>
                    <a:pt x="2037" y="4298"/>
                    <a:pt x="2129" y="4237"/>
                    <a:pt x="2220" y="4177"/>
                  </a:cubicBezTo>
                  <a:cubicBezTo>
                    <a:pt x="2554" y="3933"/>
                    <a:pt x="2828" y="3690"/>
                    <a:pt x="3162" y="3447"/>
                  </a:cubicBezTo>
                  <a:lnTo>
                    <a:pt x="3162" y="3447"/>
                  </a:lnTo>
                  <a:cubicBezTo>
                    <a:pt x="3162" y="3447"/>
                    <a:pt x="3162" y="3448"/>
                    <a:pt x="3162" y="3450"/>
                  </a:cubicBezTo>
                  <a:lnTo>
                    <a:pt x="3162" y="3450"/>
                  </a:lnTo>
                  <a:cubicBezTo>
                    <a:pt x="3213" y="3407"/>
                    <a:pt x="3263" y="3381"/>
                    <a:pt x="3314" y="3356"/>
                  </a:cubicBezTo>
                  <a:cubicBezTo>
                    <a:pt x="3405" y="3295"/>
                    <a:pt x="3436" y="3174"/>
                    <a:pt x="3375" y="3082"/>
                  </a:cubicBezTo>
                  <a:cubicBezTo>
                    <a:pt x="3344" y="3052"/>
                    <a:pt x="3299" y="3037"/>
                    <a:pt x="3253" y="3037"/>
                  </a:cubicBezTo>
                  <a:cubicBezTo>
                    <a:pt x="3208" y="3037"/>
                    <a:pt x="3162" y="3052"/>
                    <a:pt x="3132" y="3082"/>
                  </a:cubicBezTo>
                  <a:cubicBezTo>
                    <a:pt x="2767" y="3356"/>
                    <a:pt x="2402" y="3629"/>
                    <a:pt x="2037" y="3873"/>
                  </a:cubicBezTo>
                  <a:cubicBezTo>
                    <a:pt x="1885" y="3994"/>
                    <a:pt x="1764" y="4085"/>
                    <a:pt x="1612" y="4146"/>
                  </a:cubicBezTo>
                  <a:cubicBezTo>
                    <a:pt x="1581" y="4177"/>
                    <a:pt x="1551" y="4177"/>
                    <a:pt x="1521" y="4207"/>
                  </a:cubicBezTo>
                  <a:cubicBezTo>
                    <a:pt x="1490" y="4207"/>
                    <a:pt x="1460" y="4237"/>
                    <a:pt x="1429" y="4237"/>
                  </a:cubicBezTo>
                  <a:lnTo>
                    <a:pt x="1126" y="4237"/>
                  </a:lnTo>
                  <a:cubicBezTo>
                    <a:pt x="1095" y="4207"/>
                    <a:pt x="1095" y="4207"/>
                    <a:pt x="1065" y="4207"/>
                  </a:cubicBezTo>
                  <a:cubicBezTo>
                    <a:pt x="1034" y="4177"/>
                    <a:pt x="1004" y="4177"/>
                    <a:pt x="974" y="4146"/>
                  </a:cubicBezTo>
                  <a:cubicBezTo>
                    <a:pt x="974" y="4146"/>
                    <a:pt x="943" y="4116"/>
                    <a:pt x="943" y="4116"/>
                  </a:cubicBezTo>
                  <a:cubicBezTo>
                    <a:pt x="913" y="4085"/>
                    <a:pt x="882" y="4055"/>
                    <a:pt x="852" y="4055"/>
                  </a:cubicBezTo>
                  <a:cubicBezTo>
                    <a:pt x="822" y="3994"/>
                    <a:pt x="791" y="3964"/>
                    <a:pt x="761" y="3933"/>
                  </a:cubicBezTo>
                  <a:cubicBezTo>
                    <a:pt x="730" y="3873"/>
                    <a:pt x="700" y="3842"/>
                    <a:pt x="670" y="3781"/>
                  </a:cubicBezTo>
                  <a:cubicBezTo>
                    <a:pt x="609" y="3690"/>
                    <a:pt x="578" y="3599"/>
                    <a:pt x="548" y="3477"/>
                  </a:cubicBezTo>
                  <a:cubicBezTo>
                    <a:pt x="487" y="3386"/>
                    <a:pt x="457" y="3265"/>
                    <a:pt x="426" y="3174"/>
                  </a:cubicBezTo>
                  <a:cubicBezTo>
                    <a:pt x="396" y="3052"/>
                    <a:pt x="396" y="2961"/>
                    <a:pt x="366" y="2839"/>
                  </a:cubicBezTo>
                  <a:cubicBezTo>
                    <a:pt x="366" y="2657"/>
                    <a:pt x="366" y="2474"/>
                    <a:pt x="366" y="2292"/>
                  </a:cubicBezTo>
                  <a:cubicBezTo>
                    <a:pt x="366" y="2201"/>
                    <a:pt x="366" y="2110"/>
                    <a:pt x="396" y="2049"/>
                  </a:cubicBezTo>
                  <a:cubicBezTo>
                    <a:pt x="396" y="1958"/>
                    <a:pt x="396" y="1866"/>
                    <a:pt x="426" y="1775"/>
                  </a:cubicBezTo>
                  <a:cubicBezTo>
                    <a:pt x="457" y="1593"/>
                    <a:pt x="487" y="1441"/>
                    <a:pt x="518" y="1259"/>
                  </a:cubicBezTo>
                  <a:cubicBezTo>
                    <a:pt x="548" y="1198"/>
                    <a:pt x="578" y="1167"/>
                    <a:pt x="578" y="1107"/>
                  </a:cubicBezTo>
                  <a:cubicBezTo>
                    <a:pt x="609" y="1046"/>
                    <a:pt x="639" y="985"/>
                    <a:pt x="670" y="955"/>
                  </a:cubicBezTo>
                  <a:cubicBezTo>
                    <a:pt x="730" y="833"/>
                    <a:pt x="791" y="742"/>
                    <a:pt x="882" y="651"/>
                  </a:cubicBezTo>
                  <a:cubicBezTo>
                    <a:pt x="913" y="590"/>
                    <a:pt x="943" y="559"/>
                    <a:pt x="1004" y="529"/>
                  </a:cubicBezTo>
                  <a:cubicBezTo>
                    <a:pt x="1004" y="499"/>
                    <a:pt x="1065" y="468"/>
                    <a:pt x="1095" y="438"/>
                  </a:cubicBezTo>
                  <a:cubicBezTo>
                    <a:pt x="1095" y="438"/>
                    <a:pt x="1126" y="408"/>
                    <a:pt x="1156" y="408"/>
                  </a:cubicBezTo>
                  <a:cubicBezTo>
                    <a:pt x="1156" y="408"/>
                    <a:pt x="1186" y="408"/>
                    <a:pt x="1186" y="377"/>
                  </a:cubicBezTo>
                  <a:lnTo>
                    <a:pt x="1369" y="377"/>
                  </a:lnTo>
                  <a:cubicBezTo>
                    <a:pt x="1369" y="377"/>
                    <a:pt x="1369" y="377"/>
                    <a:pt x="1399" y="408"/>
                  </a:cubicBezTo>
                  <a:lnTo>
                    <a:pt x="1429" y="408"/>
                  </a:lnTo>
                  <a:lnTo>
                    <a:pt x="1490" y="468"/>
                  </a:lnTo>
                  <a:lnTo>
                    <a:pt x="1521" y="468"/>
                  </a:lnTo>
                  <a:lnTo>
                    <a:pt x="1521" y="529"/>
                  </a:lnTo>
                  <a:lnTo>
                    <a:pt x="1551" y="529"/>
                  </a:lnTo>
                  <a:cubicBezTo>
                    <a:pt x="1551" y="529"/>
                    <a:pt x="1551" y="559"/>
                    <a:pt x="1551" y="559"/>
                  </a:cubicBezTo>
                  <a:cubicBezTo>
                    <a:pt x="1551" y="590"/>
                    <a:pt x="1551" y="620"/>
                    <a:pt x="1551" y="651"/>
                  </a:cubicBezTo>
                  <a:lnTo>
                    <a:pt x="1551" y="681"/>
                  </a:lnTo>
                  <a:cubicBezTo>
                    <a:pt x="1551" y="711"/>
                    <a:pt x="1551" y="742"/>
                    <a:pt x="1551" y="742"/>
                  </a:cubicBezTo>
                  <a:cubicBezTo>
                    <a:pt x="1551" y="772"/>
                    <a:pt x="1521" y="803"/>
                    <a:pt x="1521" y="833"/>
                  </a:cubicBezTo>
                  <a:cubicBezTo>
                    <a:pt x="1521" y="894"/>
                    <a:pt x="1521" y="924"/>
                    <a:pt x="1551" y="985"/>
                  </a:cubicBezTo>
                  <a:cubicBezTo>
                    <a:pt x="1581" y="1046"/>
                    <a:pt x="1642" y="1107"/>
                    <a:pt x="1733" y="1107"/>
                  </a:cubicBezTo>
                  <a:cubicBezTo>
                    <a:pt x="1794" y="1107"/>
                    <a:pt x="1855" y="1046"/>
                    <a:pt x="1885" y="985"/>
                  </a:cubicBezTo>
                  <a:cubicBezTo>
                    <a:pt x="1916" y="924"/>
                    <a:pt x="1916" y="894"/>
                    <a:pt x="1916" y="833"/>
                  </a:cubicBezTo>
                  <a:cubicBezTo>
                    <a:pt x="1916" y="772"/>
                    <a:pt x="1946" y="681"/>
                    <a:pt x="1916" y="620"/>
                  </a:cubicBezTo>
                  <a:cubicBezTo>
                    <a:pt x="1916" y="499"/>
                    <a:pt x="1885" y="347"/>
                    <a:pt x="1794" y="256"/>
                  </a:cubicBezTo>
                  <a:cubicBezTo>
                    <a:pt x="1733" y="195"/>
                    <a:pt x="1673" y="134"/>
                    <a:pt x="1612" y="104"/>
                  </a:cubicBezTo>
                  <a:cubicBezTo>
                    <a:pt x="1551" y="73"/>
                    <a:pt x="1490" y="43"/>
                    <a:pt x="1429" y="12"/>
                  </a:cubicBezTo>
                  <a:cubicBezTo>
                    <a:pt x="1389" y="4"/>
                    <a:pt x="134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6;p79">
              <a:extLst>
                <a:ext uri="{FF2B5EF4-FFF2-40B4-BE49-F238E27FC236}">
                  <a16:creationId xmlns:a16="http://schemas.microsoft.com/office/drawing/2014/main" id="{1B0EB0CA-DC53-EE92-C2FF-46714F098B3F}"/>
                </a:ext>
              </a:extLst>
            </p:cNvPr>
            <p:cNvSpPr/>
            <p:nvPr/>
          </p:nvSpPr>
          <p:spPr>
            <a:xfrm>
              <a:off x="4168733" y="4487114"/>
              <a:ext cx="12229" cy="70059"/>
            </a:xfrm>
            <a:custGeom>
              <a:avLst/>
              <a:gdLst/>
              <a:ahLst/>
              <a:cxnLst/>
              <a:rect l="l" t="t" r="r" b="b"/>
              <a:pathLst>
                <a:path w="609" h="3489" extrusionOk="0">
                  <a:moveTo>
                    <a:pt x="414" y="0"/>
                  </a:moveTo>
                  <a:cubicBezTo>
                    <a:pt x="380" y="0"/>
                    <a:pt x="350" y="8"/>
                    <a:pt x="335" y="23"/>
                  </a:cubicBezTo>
                  <a:cubicBezTo>
                    <a:pt x="183" y="84"/>
                    <a:pt x="183" y="205"/>
                    <a:pt x="183" y="327"/>
                  </a:cubicBezTo>
                  <a:cubicBezTo>
                    <a:pt x="152" y="418"/>
                    <a:pt x="152" y="479"/>
                    <a:pt x="152" y="570"/>
                  </a:cubicBezTo>
                  <a:cubicBezTo>
                    <a:pt x="122" y="692"/>
                    <a:pt x="122" y="813"/>
                    <a:pt x="122" y="965"/>
                  </a:cubicBezTo>
                  <a:cubicBezTo>
                    <a:pt x="91" y="1361"/>
                    <a:pt x="61" y="1725"/>
                    <a:pt x="61" y="2120"/>
                  </a:cubicBezTo>
                  <a:cubicBezTo>
                    <a:pt x="31" y="2333"/>
                    <a:pt x="31" y="2516"/>
                    <a:pt x="31" y="2728"/>
                  </a:cubicBezTo>
                  <a:cubicBezTo>
                    <a:pt x="31" y="2911"/>
                    <a:pt x="0" y="3093"/>
                    <a:pt x="0" y="3275"/>
                  </a:cubicBezTo>
                  <a:cubicBezTo>
                    <a:pt x="0" y="3367"/>
                    <a:pt x="61" y="3458"/>
                    <a:pt x="152" y="3488"/>
                  </a:cubicBezTo>
                  <a:lnTo>
                    <a:pt x="183" y="3488"/>
                  </a:lnTo>
                  <a:cubicBezTo>
                    <a:pt x="274" y="3488"/>
                    <a:pt x="365" y="3397"/>
                    <a:pt x="365" y="3306"/>
                  </a:cubicBezTo>
                  <a:cubicBezTo>
                    <a:pt x="365" y="3184"/>
                    <a:pt x="365" y="3063"/>
                    <a:pt x="365" y="2941"/>
                  </a:cubicBezTo>
                  <a:cubicBezTo>
                    <a:pt x="365" y="2850"/>
                    <a:pt x="365" y="2728"/>
                    <a:pt x="365" y="2637"/>
                  </a:cubicBezTo>
                  <a:cubicBezTo>
                    <a:pt x="365" y="2576"/>
                    <a:pt x="365" y="2546"/>
                    <a:pt x="365" y="2485"/>
                  </a:cubicBezTo>
                  <a:cubicBezTo>
                    <a:pt x="395" y="2151"/>
                    <a:pt x="395" y="1786"/>
                    <a:pt x="426" y="1421"/>
                  </a:cubicBezTo>
                  <a:cubicBezTo>
                    <a:pt x="426" y="1239"/>
                    <a:pt x="456" y="1057"/>
                    <a:pt x="456" y="874"/>
                  </a:cubicBezTo>
                  <a:cubicBezTo>
                    <a:pt x="486" y="692"/>
                    <a:pt x="517" y="540"/>
                    <a:pt x="517" y="357"/>
                  </a:cubicBezTo>
                  <a:cubicBezTo>
                    <a:pt x="578" y="327"/>
                    <a:pt x="608" y="297"/>
                    <a:pt x="608" y="236"/>
                  </a:cubicBezTo>
                  <a:cubicBezTo>
                    <a:pt x="608" y="145"/>
                    <a:pt x="578" y="84"/>
                    <a:pt x="517" y="23"/>
                  </a:cubicBezTo>
                  <a:cubicBezTo>
                    <a:pt x="486" y="8"/>
                    <a:pt x="449"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7;p79">
              <a:extLst>
                <a:ext uri="{FF2B5EF4-FFF2-40B4-BE49-F238E27FC236}">
                  <a16:creationId xmlns:a16="http://schemas.microsoft.com/office/drawing/2014/main" id="{8701B7C5-49BC-8EE0-A285-AF77179B51A3}"/>
                </a:ext>
              </a:extLst>
            </p:cNvPr>
            <p:cNvSpPr/>
            <p:nvPr/>
          </p:nvSpPr>
          <p:spPr>
            <a:xfrm>
              <a:off x="4177267" y="4515025"/>
              <a:ext cx="43353" cy="13454"/>
            </a:xfrm>
            <a:custGeom>
              <a:avLst/>
              <a:gdLst/>
              <a:ahLst/>
              <a:cxnLst/>
              <a:rect l="l" t="t" r="r" b="b"/>
              <a:pathLst>
                <a:path w="2159" h="670" extrusionOk="0">
                  <a:moveTo>
                    <a:pt x="1976" y="1"/>
                  </a:moveTo>
                  <a:cubicBezTo>
                    <a:pt x="1703" y="31"/>
                    <a:pt x="1429" y="62"/>
                    <a:pt x="1156" y="92"/>
                  </a:cubicBezTo>
                  <a:cubicBezTo>
                    <a:pt x="913" y="153"/>
                    <a:pt x="669" y="214"/>
                    <a:pt x="426" y="274"/>
                  </a:cubicBezTo>
                  <a:cubicBezTo>
                    <a:pt x="426" y="274"/>
                    <a:pt x="426" y="274"/>
                    <a:pt x="426" y="244"/>
                  </a:cubicBezTo>
                  <a:cubicBezTo>
                    <a:pt x="365" y="274"/>
                    <a:pt x="305" y="305"/>
                    <a:pt x="213" y="305"/>
                  </a:cubicBezTo>
                  <a:lnTo>
                    <a:pt x="183" y="305"/>
                  </a:lnTo>
                  <a:cubicBezTo>
                    <a:pt x="61" y="335"/>
                    <a:pt x="1" y="426"/>
                    <a:pt x="31" y="518"/>
                  </a:cubicBezTo>
                  <a:cubicBezTo>
                    <a:pt x="31" y="609"/>
                    <a:pt x="122" y="670"/>
                    <a:pt x="213" y="670"/>
                  </a:cubicBezTo>
                  <a:lnTo>
                    <a:pt x="305" y="670"/>
                  </a:lnTo>
                  <a:cubicBezTo>
                    <a:pt x="335" y="670"/>
                    <a:pt x="365" y="639"/>
                    <a:pt x="426" y="639"/>
                  </a:cubicBezTo>
                  <a:cubicBezTo>
                    <a:pt x="457" y="639"/>
                    <a:pt x="487" y="609"/>
                    <a:pt x="548" y="609"/>
                  </a:cubicBezTo>
                  <a:lnTo>
                    <a:pt x="791" y="548"/>
                  </a:lnTo>
                  <a:cubicBezTo>
                    <a:pt x="1065" y="487"/>
                    <a:pt x="1308" y="426"/>
                    <a:pt x="1581" y="396"/>
                  </a:cubicBezTo>
                  <a:cubicBezTo>
                    <a:pt x="1672" y="396"/>
                    <a:pt x="1794" y="366"/>
                    <a:pt x="1885" y="366"/>
                  </a:cubicBezTo>
                  <a:lnTo>
                    <a:pt x="1976" y="366"/>
                  </a:lnTo>
                  <a:cubicBezTo>
                    <a:pt x="2068" y="366"/>
                    <a:pt x="2159" y="274"/>
                    <a:pt x="2159" y="183"/>
                  </a:cubicBezTo>
                  <a:cubicBezTo>
                    <a:pt x="2159" y="92"/>
                    <a:pt x="2068"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8;p79">
              <a:extLst>
                <a:ext uri="{FF2B5EF4-FFF2-40B4-BE49-F238E27FC236}">
                  <a16:creationId xmlns:a16="http://schemas.microsoft.com/office/drawing/2014/main" id="{F49CE37A-D786-4452-16F9-BA2BF88F3702}"/>
                </a:ext>
              </a:extLst>
            </p:cNvPr>
            <p:cNvSpPr/>
            <p:nvPr/>
          </p:nvSpPr>
          <p:spPr>
            <a:xfrm>
              <a:off x="4202909" y="4483660"/>
              <a:ext cx="14658" cy="86926"/>
            </a:xfrm>
            <a:custGeom>
              <a:avLst/>
              <a:gdLst/>
              <a:ahLst/>
              <a:cxnLst/>
              <a:rect l="l" t="t" r="r" b="b"/>
              <a:pathLst>
                <a:path w="730" h="4329" extrusionOk="0">
                  <a:moveTo>
                    <a:pt x="524" y="1"/>
                  </a:moveTo>
                  <a:cubicBezTo>
                    <a:pt x="503" y="1"/>
                    <a:pt x="481" y="5"/>
                    <a:pt x="456" y="13"/>
                  </a:cubicBezTo>
                  <a:cubicBezTo>
                    <a:pt x="426" y="13"/>
                    <a:pt x="395" y="13"/>
                    <a:pt x="365" y="43"/>
                  </a:cubicBezTo>
                  <a:cubicBezTo>
                    <a:pt x="335" y="74"/>
                    <a:pt x="335" y="104"/>
                    <a:pt x="304" y="134"/>
                  </a:cubicBezTo>
                  <a:cubicBezTo>
                    <a:pt x="274" y="195"/>
                    <a:pt x="274" y="256"/>
                    <a:pt x="274" y="317"/>
                  </a:cubicBezTo>
                  <a:cubicBezTo>
                    <a:pt x="274" y="408"/>
                    <a:pt x="274" y="469"/>
                    <a:pt x="274" y="529"/>
                  </a:cubicBezTo>
                  <a:cubicBezTo>
                    <a:pt x="274" y="673"/>
                    <a:pt x="274" y="816"/>
                    <a:pt x="274" y="985"/>
                  </a:cubicBezTo>
                  <a:cubicBezTo>
                    <a:pt x="274" y="1259"/>
                    <a:pt x="243" y="1533"/>
                    <a:pt x="243" y="1806"/>
                  </a:cubicBezTo>
                  <a:cubicBezTo>
                    <a:pt x="213" y="2201"/>
                    <a:pt x="183" y="2596"/>
                    <a:pt x="122" y="2992"/>
                  </a:cubicBezTo>
                  <a:cubicBezTo>
                    <a:pt x="122" y="3174"/>
                    <a:pt x="92" y="3356"/>
                    <a:pt x="92" y="3539"/>
                  </a:cubicBezTo>
                  <a:cubicBezTo>
                    <a:pt x="61" y="3630"/>
                    <a:pt x="61" y="3721"/>
                    <a:pt x="61" y="3843"/>
                  </a:cubicBezTo>
                  <a:cubicBezTo>
                    <a:pt x="31" y="3934"/>
                    <a:pt x="31" y="4025"/>
                    <a:pt x="0" y="4116"/>
                  </a:cubicBezTo>
                  <a:cubicBezTo>
                    <a:pt x="0" y="4207"/>
                    <a:pt x="61" y="4299"/>
                    <a:pt x="183" y="4329"/>
                  </a:cubicBezTo>
                  <a:lnTo>
                    <a:pt x="213" y="4329"/>
                  </a:lnTo>
                  <a:cubicBezTo>
                    <a:pt x="304" y="4329"/>
                    <a:pt x="395" y="4238"/>
                    <a:pt x="395" y="4147"/>
                  </a:cubicBezTo>
                  <a:cubicBezTo>
                    <a:pt x="395" y="3873"/>
                    <a:pt x="426" y="3599"/>
                    <a:pt x="456" y="3326"/>
                  </a:cubicBezTo>
                  <a:cubicBezTo>
                    <a:pt x="487" y="2900"/>
                    <a:pt x="517" y="2505"/>
                    <a:pt x="578" y="2110"/>
                  </a:cubicBezTo>
                  <a:cubicBezTo>
                    <a:pt x="608" y="1745"/>
                    <a:pt x="639" y="1350"/>
                    <a:pt x="639" y="985"/>
                  </a:cubicBezTo>
                  <a:lnTo>
                    <a:pt x="639" y="955"/>
                  </a:lnTo>
                  <a:lnTo>
                    <a:pt x="639" y="894"/>
                  </a:lnTo>
                  <a:lnTo>
                    <a:pt x="639" y="864"/>
                  </a:lnTo>
                  <a:lnTo>
                    <a:pt x="639" y="803"/>
                  </a:lnTo>
                  <a:lnTo>
                    <a:pt x="639" y="742"/>
                  </a:lnTo>
                  <a:cubicBezTo>
                    <a:pt x="639" y="661"/>
                    <a:pt x="639" y="580"/>
                    <a:pt x="639" y="499"/>
                  </a:cubicBezTo>
                  <a:cubicBezTo>
                    <a:pt x="639" y="469"/>
                    <a:pt x="639" y="408"/>
                    <a:pt x="639" y="377"/>
                  </a:cubicBezTo>
                  <a:cubicBezTo>
                    <a:pt x="699" y="317"/>
                    <a:pt x="730" y="195"/>
                    <a:pt x="669" y="134"/>
                  </a:cubicBezTo>
                  <a:cubicBezTo>
                    <a:pt x="669" y="104"/>
                    <a:pt x="669" y="104"/>
                    <a:pt x="669" y="74"/>
                  </a:cubicBezTo>
                  <a:cubicBezTo>
                    <a:pt x="625" y="29"/>
                    <a:pt x="580" y="1"/>
                    <a:pt x="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9;p79">
              <a:extLst>
                <a:ext uri="{FF2B5EF4-FFF2-40B4-BE49-F238E27FC236}">
                  <a16:creationId xmlns:a16="http://schemas.microsoft.com/office/drawing/2014/main" id="{075E252E-2271-C9A7-3A9A-D8C8C2C5618E}"/>
                </a:ext>
              </a:extLst>
            </p:cNvPr>
            <p:cNvSpPr/>
            <p:nvPr/>
          </p:nvSpPr>
          <p:spPr>
            <a:xfrm>
              <a:off x="4229756" y="4543559"/>
              <a:ext cx="38473" cy="40461"/>
            </a:xfrm>
            <a:custGeom>
              <a:avLst/>
              <a:gdLst/>
              <a:ahLst/>
              <a:cxnLst/>
              <a:rect l="l" t="t" r="r" b="b"/>
              <a:pathLst>
                <a:path w="1916" h="2015" extrusionOk="0">
                  <a:moveTo>
                    <a:pt x="411" y="1"/>
                  </a:moveTo>
                  <a:cubicBezTo>
                    <a:pt x="343" y="1"/>
                    <a:pt x="274" y="24"/>
                    <a:pt x="214" y="69"/>
                  </a:cubicBezTo>
                  <a:cubicBezTo>
                    <a:pt x="153" y="100"/>
                    <a:pt x="92" y="191"/>
                    <a:pt x="92" y="252"/>
                  </a:cubicBezTo>
                  <a:cubicBezTo>
                    <a:pt x="62" y="343"/>
                    <a:pt x="92" y="404"/>
                    <a:pt x="92" y="464"/>
                  </a:cubicBezTo>
                  <a:cubicBezTo>
                    <a:pt x="153" y="586"/>
                    <a:pt x="244" y="708"/>
                    <a:pt x="365" y="768"/>
                  </a:cubicBezTo>
                  <a:lnTo>
                    <a:pt x="457" y="768"/>
                  </a:lnTo>
                  <a:lnTo>
                    <a:pt x="457" y="860"/>
                  </a:lnTo>
                  <a:cubicBezTo>
                    <a:pt x="426" y="890"/>
                    <a:pt x="426" y="951"/>
                    <a:pt x="396" y="981"/>
                  </a:cubicBezTo>
                  <a:cubicBezTo>
                    <a:pt x="365" y="1042"/>
                    <a:pt x="335" y="1072"/>
                    <a:pt x="305" y="1133"/>
                  </a:cubicBezTo>
                  <a:cubicBezTo>
                    <a:pt x="305" y="1133"/>
                    <a:pt x="313" y="1133"/>
                    <a:pt x="321" y="1129"/>
                  </a:cubicBezTo>
                  <a:lnTo>
                    <a:pt x="321" y="1129"/>
                  </a:lnTo>
                  <a:cubicBezTo>
                    <a:pt x="295" y="1173"/>
                    <a:pt x="270" y="1199"/>
                    <a:pt x="244" y="1224"/>
                  </a:cubicBezTo>
                  <a:cubicBezTo>
                    <a:pt x="244" y="1224"/>
                    <a:pt x="214" y="1255"/>
                    <a:pt x="183" y="1285"/>
                  </a:cubicBezTo>
                  <a:cubicBezTo>
                    <a:pt x="122" y="1346"/>
                    <a:pt x="31" y="1407"/>
                    <a:pt x="1" y="1498"/>
                  </a:cubicBezTo>
                  <a:cubicBezTo>
                    <a:pt x="1" y="1559"/>
                    <a:pt x="1" y="1650"/>
                    <a:pt x="62" y="1711"/>
                  </a:cubicBezTo>
                  <a:cubicBezTo>
                    <a:pt x="122" y="1741"/>
                    <a:pt x="183" y="1771"/>
                    <a:pt x="244" y="1802"/>
                  </a:cubicBezTo>
                  <a:cubicBezTo>
                    <a:pt x="426" y="1832"/>
                    <a:pt x="578" y="1863"/>
                    <a:pt x="761" y="1893"/>
                  </a:cubicBezTo>
                  <a:cubicBezTo>
                    <a:pt x="1034" y="1954"/>
                    <a:pt x="1308" y="1954"/>
                    <a:pt x="1581" y="1984"/>
                  </a:cubicBezTo>
                  <a:cubicBezTo>
                    <a:pt x="1642" y="2015"/>
                    <a:pt x="1673" y="2015"/>
                    <a:pt x="1703" y="2015"/>
                  </a:cubicBezTo>
                  <a:cubicBezTo>
                    <a:pt x="1764" y="2015"/>
                    <a:pt x="1824" y="1984"/>
                    <a:pt x="1855" y="1923"/>
                  </a:cubicBezTo>
                  <a:cubicBezTo>
                    <a:pt x="1916" y="1863"/>
                    <a:pt x="1885" y="1741"/>
                    <a:pt x="1824" y="1680"/>
                  </a:cubicBezTo>
                  <a:cubicBezTo>
                    <a:pt x="1764" y="1619"/>
                    <a:pt x="1673" y="1619"/>
                    <a:pt x="1612" y="1589"/>
                  </a:cubicBezTo>
                  <a:lnTo>
                    <a:pt x="1277" y="1589"/>
                  </a:lnTo>
                  <a:cubicBezTo>
                    <a:pt x="1156" y="1559"/>
                    <a:pt x="1004" y="1559"/>
                    <a:pt x="852" y="1528"/>
                  </a:cubicBezTo>
                  <a:cubicBezTo>
                    <a:pt x="761" y="1528"/>
                    <a:pt x="639" y="1498"/>
                    <a:pt x="517" y="1467"/>
                  </a:cubicBezTo>
                  <a:cubicBezTo>
                    <a:pt x="548" y="1437"/>
                    <a:pt x="609" y="1376"/>
                    <a:pt x="639" y="1316"/>
                  </a:cubicBezTo>
                  <a:cubicBezTo>
                    <a:pt x="791" y="1072"/>
                    <a:pt x="882" y="768"/>
                    <a:pt x="821" y="464"/>
                  </a:cubicBezTo>
                  <a:cubicBezTo>
                    <a:pt x="791" y="312"/>
                    <a:pt x="730" y="130"/>
                    <a:pt x="609" y="69"/>
                  </a:cubicBezTo>
                  <a:cubicBezTo>
                    <a:pt x="548" y="24"/>
                    <a:pt x="479"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0;p79">
              <a:extLst>
                <a:ext uri="{FF2B5EF4-FFF2-40B4-BE49-F238E27FC236}">
                  <a16:creationId xmlns:a16="http://schemas.microsoft.com/office/drawing/2014/main" id="{D81F3769-A366-E19E-C805-F40391059BC8}"/>
                </a:ext>
              </a:extLst>
            </p:cNvPr>
            <p:cNvSpPr/>
            <p:nvPr/>
          </p:nvSpPr>
          <p:spPr>
            <a:xfrm>
              <a:off x="4266985" y="4519925"/>
              <a:ext cx="43975" cy="11004"/>
            </a:xfrm>
            <a:custGeom>
              <a:avLst/>
              <a:gdLst/>
              <a:ahLst/>
              <a:cxnLst/>
              <a:rect l="l" t="t" r="r" b="b"/>
              <a:pathLst>
                <a:path w="2190" h="548" extrusionOk="0">
                  <a:moveTo>
                    <a:pt x="1977" y="0"/>
                  </a:moveTo>
                  <a:cubicBezTo>
                    <a:pt x="1794" y="30"/>
                    <a:pt x="1612" y="61"/>
                    <a:pt x="1429" y="91"/>
                  </a:cubicBezTo>
                  <a:cubicBezTo>
                    <a:pt x="1247" y="122"/>
                    <a:pt x="1065" y="152"/>
                    <a:pt x="882" y="152"/>
                  </a:cubicBezTo>
                  <a:cubicBezTo>
                    <a:pt x="761" y="182"/>
                    <a:pt x="639" y="182"/>
                    <a:pt x="518" y="182"/>
                  </a:cubicBezTo>
                  <a:cubicBezTo>
                    <a:pt x="457" y="182"/>
                    <a:pt x="366" y="182"/>
                    <a:pt x="274" y="152"/>
                  </a:cubicBezTo>
                  <a:lnTo>
                    <a:pt x="183" y="152"/>
                  </a:lnTo>
                  <a:cubicBezTo>
                    <a:pt x="92" y="152"/>
                    <a:pt x="1" y="213"/>
                    <a:pt x="1" y="304"/>
                  </a:cubicBezTo>
                  <a:cubicBezTo>
                    <a:pt x="1" y="395"/>
                    <a:pt x="31" y="486"/>
                    <a:pt x="122" y="517"/>
                  </a:cubicBezTo>
                  <a:cubicBezTo>
                    <a:pt x="214" y="547"/>
                    <a:pt x="305" y="547"/>
                    <a:pt x="366" y="547"/>
                  </a:cubicBezTo>
                  <a:lnTo>
                    <a:pt x="518" y="547"/>
                  </a:lnTo>
                  <a:cubicBezTo>
                    <a:pt x="639" y="547"/>
                    <a:pt x="761" y="547"/>
                    <a:pt x="882" y="517"/>
                  </a:cubicBezTo>
                  <a:cubicBezTo>
                    <a:pt x="1004" y="517"/>
                    <a:pt x="1126" y="486"/>
                    <a:pt x="1247" y="486"/>
                  </a:cubicBezTo>
                  <a:cubicBezTo>
                    <a:pt x="1521" y="426"/>
                    <a:pt x="1794" y="395"/>
                    <a:pt x="2037" y="334"/>
                  </a:cubicBezTo>
                  <a:cubicBezTo>
                    <a:pt x="2129" y="334"/>
                    <a:pt x="2189" y="243"/>
                    <a:pt x="2189" y="152"/>
                  </a:cubicBezTo>
                  <a:cubicBezTo>
                    <a:pt x="2159" y="61"/>
                    <a:pt x="2068"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1;p79">
              <a:extLst>
                <a:ext uri="{FF2B5EF4-FFF2-40B4-BE49-F238E27FC236}">
                  <a16:creationId xmlns:a16="http://schemas.microsoft.com/office/drawing/2014/main" id="{FD1D88AF-6BBC-F945-CBD9-ACEBFA4337AD}"/>
                </a:ext>
              </a:extLst>
            </p:cNvPr>
            <p:cNvSpPr/>
            <p:nvPr/>
          </p:nvSpPr>
          <p:spPr>
            <a:xfrm>
              <a:off x="4328028" y="4477796"/>
              <a:ext cx="64095" cy="92187"/>
            </a:xfrm>
            <a:custGeom>
              <a:avLst/>
              <a:gdLst/>
              <a:ahLst/>
              <a:cxnLst/>
              <a:rect l="l" t="t" r="r" b="b"/>
              <a:pathLst>
                <a:path w="3192" h="4591" extrusionOk="0">
                  <a:moveTo>
                    <a:pt x="1885" y="1"/>
                  </a:moveTo>
                  <a:cubicBezTo>
                    <a:pt x="1794" y="1"/>
                    <a:pt x="1703" y="62"/>
                    <a:pt x="1672" y="153"/>
                  </a:cubicBezTo>
                  <a:cubicBezTo>
                    <a:pt x="1642" y="153"/>
                    <a:pt x="1611" y="122"/>
                    <a:pt x="1551" y="122"/>
                  </a:cubicBezTo>
                  <a:cubicBezTo>
                    <a:pt x="1459" y="92"/>
                    <a:pt x="1338" y="62"/>
                    <a:pt x="1247" y="62"/>
                  </a:cubicBezTo>
                  <a:cubicBezTo>
                    <a:pt x="1125" y="62"/>
                    <a:pt x="1004" y="92"/>
                    <a:pt x="912" y="122"/>
                  </a:cubicBezTo>
                  <a:cubicBezTo>
                    <a:pt x="821" y="153"/>
                    <a:pt x="730" y="214"/>
                    <a:pt x="639" y="274"/>
                  </a:cubicBezTo>
                  <a:cubicBezTo>
                    <a:pt x="578" y="366"/>
                    <a:pt x="487" y="426"/>
                    <a:pt x="426" y="518"/>
                  </a:cubicBezTo>
                  <a:cubicBezTo>
                    <a:pt x="396" y="578"/>
                    <a:pt x="335" y="669"/>
                    <a:pt x="304" y="730"/>
                  </a:cubicBezTo>
                  <a:cubicBezTo>
                    <a:pt x="304" y="791"/>
                    <a:pt x="274" y="821"/>
                    <a:pt x="244" y="882"/>
                  </a:cubicBezTo>
                  <a:cubicBezTo>
                    <a:pt x="122" y="1156"/>
                    <a:pt x="92" y="1429"/>
                    <a:pt x="31" y="1703"/>
                  </a:cubicBezTo>
                  <a:cubicBezTo>
                    <a:pt x="31" y="1794"/>
                    <a:pt x="0" y="1885"/>
                    <a:pt x="0" y="1976"/>
                  </a:cubicBezTo>
                  <a:cubicBezTo>
                    <a:pt x="0" y="2037"/>
                    <a:pt x="0" y="2068"/>
                    <a:pt x="0" y="2128"/>
                  </a:cubicBezTo>
                  <a:cubicBezTo>
                    <a:pt x="0" y="2159"/>
                    <a:pt x="0" y="2220"/>
                    <a:pt x="0" y="2250"/>
                  </a:cubicBezTo>
                  <a:cubicBezTo>
                    <a:pt x="0" y="2432"/>
                    <a:pt x="0" y="2645"/>
                    <a:pt x="0" y="2828"/>
                  </a:cubicBezTo>
                  <a:cubicBezTo>
                    <a:pt x="31" y="3010"/>
                    <a:pt x="61" y="3192"/>
                    <a:pt x="92" y="3375"/>
                  </a:cubicBezTo>
                  <a:cubicBezTo>
                    <a:pt x="92" y="3466"/>
                    <a:pt x="122" y="3557"/>
                    <a:pt x="122" y="3618"/>
                  </a:cubicBezTo>
                  <a:cubicBezTo>
                    <a:pt x="152" y="3739"/>
                    <a:pt x="213" y="3861"/>
                    <a:pt x="274" y="3952"/>
                  </a:cubicBezTo>
                  <a:cubicBezTo>
                    <a:pt x="365" y="4165"/>
                    <a:pt x="517" y="4347"/>
                    <a:pt x="730" y="4469"/>
                  </a:cubicBezTo>
                  <a:cubicBezTo>
                    <a:pt x="852" y="4530"/>
                    <a:pt x="973" y="4560"/>
                    <a:pt x="1095" y="4591"/>
                  </a:cubicBezTo>
                  <a:lnTo>
                    <a:pt x="1186" y="4591"/>
                  </a:lnTo>
                  <a:cubicBezTo>
                    <a:pt x="1277" y="4591"/>
                    <a:pt x="1338" y="4591"/>
                    <a:pt x="1429" y="4560"/>
                  </a:cubicBezTo>
                  <a:cubicBezTo>
                    <a:pt x="1551" y="4530"/>
                    <a:pt x="1672" y="4499"/>
                    <a:pt x="1794" y="4439"/>
                  </a:cubicBezTo>
                  <a:cubicBezTo>
                    <a:pt x="1885" y="4378"/>
                    <a:pt x="1976" y="4317"/>
                    <a:pt x="2067" y="4256"/>
                  </a:cubicBezTo>
                  <a:cubicBezTo>
                    <a:pt x="2402" y="4043"/>
                    <a:pt x="2736" y="3831"/>
                    <a:pt x="3070" y="3587"/>
                  </a:cubicBezTo>
                  <a:cubicBezTo>
                    <a:pt x="3162" y="3557"/>
                    <a:pt x="3192" y="3435"/>
                    <a:pt x="3131" y="3375"/>
                  </a:cubicBezTo>
                  <a:cubicBezTo>
                    <a:pt x="3093" y="3317"/>
                    <a:pt x="3042" y="3296"/>
                    <a:pt x="2994" y="3296"/>
                  </a:cubicBezTo>
                  <a:cubicBezTo>
                    <a:pt x="2967" y="3296"/>
                    <a:pt x="2941" y="3303"/>
                    <a:pt x="2918" y="3314"/>
                  </a:cubicBezTo>
                  <a:cubicBezTo>
                    <a:pt x="2706" y="3435"/>
                    <a:pt x="2523" y="3557"/>
                    <a:pt x="2341" y="3679"/>
                  </a:cubicBezTo>
                  <a:cubicBezTo>
                    <a:pt x="2128" y="3831"/>
                    <a:pt x="1915" y="3952"/>
                    <a:pt x="1672" y="4104"/>
                  </a:cubicBezTo>
                  <a:cubicBezTo>
                    <a:pt x="1642" y="4104"/>
                    <a:pt x="1581" y="4135"/>
                    <a:pt x="1520" y="4165"/>
                  </a:cubicBezTo>
                  <a:cubicBezTo>
                    <a:pt x="1490" y="4165"/>
                    <a:pt x="1459" y="4195"/>
                    <a:pt x="1429" y="4195"/>
                  </a:cubicBezTo>
                  <a:cubicBezTo>
                    <a:pt x="1368" y="4195"/>
                    <a:pt x="1338" y="4226"/>
                    <a:pt x="1277" y="4226"/>
                  </a:cubicBezTo>
                  <a:lnTo>
                    <a:pt x="1095" y="4226"/>
                  </a:lnTo>
                  <a:cubicBezTo>
                    <a:pt x="1064" y="4195"/>
                    <a:pt x="1034" y="4195"/>
                    <a:pt x="1004" y="4195"/>
                  </a:cubicBezTo>
                  <a:cubicBezTo>
                    <a:pt x="973" y="4195"/>
                    <a:pt x="943" y="4165"/>
                    <a:pt x="912" y="4165"/>
                  </a:cubicBezTo>
                  <a:cubicBezTo>
                    <a:pt x="882" y="4135"/>
                    <a:pt x="852" y="4135"/>
                    <a:pt x="821" y="4104"/>
                  </a:cubicBezTo>
                  <a:cubicBezTo>
                    <a:pt x="791" y="4104"/>
                    <a:pt x="760" y="4074"/>
                    <a:pt x="760" y="4074"/>
                  </a:cubicBezTo>
                  <a:lnTo>
                    <a:pt x="700" y="4013"/>
                  </a:lnTo>
                  <a:cubicBezTo>
                    <a:pt x="700" y="4013"/>
                    <a:pt x="669" y="3983"/>
                    <a:pt x="669" y="3952"/>
                  </a:cubicBezTo>
                  <a:cubicBezTo>
                    <a:pt x="608" y="3891"/>
                    <a:pt x="578" y="3861"/>
                    <a:pt x="548" y="3800"/>
                  </a:cubicBezTo>
                  <a:cubicBezTo>
                    <a:pt x="548" y="3739"/>
                    <a:pt x="517" y="3709"/>
                    <a:pt x="487" y="3648"/>
                  </a:cubicBezTo>
                  <a:cubicBezTo>
                    <a:pt x="487" y="3618"/>
                    <a:pt x="456" y="3557"/>
                    <a:pt x="456" y="3496"/>
                  </a:cubicBezTo>
                  <a:cubicBezTo>
                    <a:pt x="426" y="3375"/>
                    <a:pt x="396" y="3223"/>
                    <a:pt x="365" y="3101"/>
                  </a:cubicBezTo>
                  <a:cubicBezTo>
                    <a:pt x="365" y="2949"/>
                    <a:pt x="335" y="2828"/>
                    <a:pt x="335" y="2676"/>
                  </a:cubicBezTo>
                  <a:cubicBezTo>
                    <a:pt x="335" y="2524"/>
                    <a:pt x="335" y="2402"/>
                    <a:pt x="335" y="2250"/>
                  </a:cubicBezTo>
                  <a:cubicBezTo>
                    <a:pt x="335" y="2189"/>
                    <a:pt x="335" y="2128"/>
                    <a:pt x="335" y="2068"/>
                  </a:cubicBezTo>
                  <a:cubicBezTo>
                    <a:pt x="335" y="2007"/>
                    <a:pt x="365" y="1976"/>
                    <a:pt x="365" y="1916"/>
                  </a:cubicBezTo>
                  <a:cubicBezTo>
                    <a:pt x="365" y="1794"/>
                    <a:pt x="396" y="1703"/>
                    <a:pt x="396" y="1581"/>
                  </a:cubicBezTo>
                  <a:cubicBezTo>
                    <a:pt x="426" y="1490"/>
                    <a:pt x="456" y="1369"/>
                    <a:pt x="487" y="1247"/>
                  </a:cubicBezTo>
                  <a:cubicBezTo>
                    <a:pt x="517" y="1186"/>
                    <a:pt x="517" y="1125"/>
                    <a:pt x="548" y="1065"/>
                  </a:cubicBezTo>
                  <a:cubicBezTo>
                    <a:pt x="608" y="973"/>
                    <a:pt x="639" y="882"/>
                    <a:pt x="700" y="791"/>
                  </a:cubicBezTo>
                  <a:cubicBezTo>
                    <a:pt x="700" y="761"/>
                    <a:pt x="730" y="730"/>
                    <a:pt x="730" y="730"/>
                  </a:cubicBezTo>
                  <a:cubicBezTo>
                    <a:pt x="760" y="669"/>
                    <a:pt x="821" y="639"/>
                    <a:pt x="852" y="609"/>
                  </a:cubicBezTo>
                  <a:cubicBezTo>
                    <a:pt x="882" y="578"/>
                    <a:pt x="912" y="548"/>
                    <a:pt x="943" y="518"/>
                  </a:cubicBezTo>
                  <a:cubicBezTo>
                    <a:pt x="943" y="518"/>
                    <a:pt x="973" y="518"/>
                    <a:pt x="1004" y="487"/>
                  </a:cubicBezTo>
                  <a:cubicBezTo>
                    <a:pt x="1034" y="487"/>
                    <a:pt x="1034" y="487"/>
                    <a:pt x="1064" y="457"/>
                  </a:cubicBezTo>
                  <a:lnTo>
                    <a:pt x="1429" y="457"/>
                  </a:lnTo>
                  <a:cubicBezTo>
                    <a:pt x="1459" y="487"/>
                    <a:pt x="1490" y="487"/>
                    <a:pt x="1520" y="487"/>
                  </a:cubicBezTo>
                  <a:cubicBezTo>
                    <a:pt x="1551" y="518"/>
                    <a:pt x="1551" y="518"/>
                    <a:pt x="1581" y="518"/>
                  </a:cubicBezTo>
                  <a:cubicBezTo>
                    <a:pt x="1581" y="548"/>
                    <a:pt x="1611" y="548"/>
                    <a:pt x="1611" y="548"/>
                  </a:cubicBezTo>
                  <a:lnTo>
                    <a:pt x="1642" y="578"/>
                  </a:lnTo>
                  <a:lnTo>
                    <a:pt x="1642" y="639"/>
                  </a:lnTo>
                  <a:cubicBezTo>
                    <a:pt x="1642" y="700"/>
                    <a:pt x="1703" y="791"/>
                    <a:pt x="1794" y="791"/>
                  </a:cubicBezTo>
                  <a:cubicBezTo>
                    <a:pt x="1809" y="799"/>
                    <a:pt x="1826" y="802"/>
                    <a:pt x="1844" y="802"/>
                  </a:cubicBezTo>
                  <a:cubicBezTo>
                    <a:pt x="1896" y="802"/>
                    <a:pt x="1953" y="768"/>
                    <a:pt x="1976" y="700"/>
                  </a:cubicBezTo>
                  <a:cubicBezTo>
                    <a:pt x="2007" y="639"/>
                    <a:pt x="2007" y="578"/>
                    <a:pt x="2007" y="518"/>
                  </a:cubicBezTo>
                  <a:cubicBezTo>
                    <a:pt x="2007" y="426"/>
                    <a:pt x="2037" y="305"/>
                    <a:pt x="2037" y="183"/>
                  </a:cubicBezTo>
                  <a:cubicBezTo>
                    <a:pt x="2037" y="92"/>
                    <a:pt x="1976" y="1"/>
                    <a:pt x="1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2;p79">
              <a:extLst>
                <a:ext uri="{FF2B5EF4-FFF2-40B4-BE49-F238E27FC236}">
                  <a16:creationId xmlns:a16="http://schemas.microsoft.com/office/drawing/2014/main" id="{5F9471FB-EA62-C83E-3EB4-B4E2FADFF69D}"/>
                </a:ext>
              </a:extLst>
            </p:cNvPr>
            <p:cNvSpPr/>
            <p:nvPr/>
          </p:nvSpPr>
          <p:spPr>
            <a:xfrm>
              <a:off x="4398208" y="4471572"/>
              <a:ext cx="12229" cy="95962"/>
            </a:xfrm>
            <a:custGeom>
              <a:avLst/>
              <a:gdLst/>
              <a:ahLst/>
              <a:cxnLst/>
              <a:rect l="l" t="t" r="r" b="b"/>
              <a:pathLst>
                <a:path w="609" h="4779" extrusionOk="0">
                  <a:moveTo>
                    <a:pt x="390" y="1"/>
                  </a:moveTo>
                  <a:cubicBezTo>
                    <a:pt x="313" y="1"/>
                    <a:pt x="244" y="80"/>
                    <a:pt x="244" y="159"/>
                  </a:cubicBezTo>
                  <a:cubicBezTo>
                    <a:pt x="244" y="250"/>
                    <a:pt x="214" y="341"/>
                    <a:pt x="214" y="432"/>
                  </a:cubicBezTo>
                  <a:cubicBezTo>
                    <a:pt x="214" y="524"/>
                    <a:pt x="183" y="615"/>
                    <a:pt x="183" y="706"/>
                  </a:cubicBezTo>
                  <a:cubicBezTo>
                    <a:pt x="183" y="888"/>
                    <a:pt x="153" y="1101"/>
                    <a:pt x="153" y="1314"/>
                  </a:cubicBezTo>
                  <a:cubicBezTo>
                    <a:pt x="123" y="1709"/>
                    <a:pt x="92" y="2104"/>
                    <a:pt x="92" y="2499"/>
                  </a:cubicBezTo>
                  <a:cubicBezTo>
                    <a:pt x="92" y="2894"/>
                    <a:pt x="92" y="3259"/>
                    <a:pt x="92" y="3654"/>
                  </a:cubicBezTo>
                  <a:lnTo>
                    <a:pt x="92" y="3685"/>
                  </a:lnTo>
                  <a:cubicBezTo>
                    <a:pt x="92" y="3837"/>
                    <a:pt x="62" y="3989"/>
                    <a:pt x="62" y="4141"/>
                  </a:cubicBezTo>
                  <a:cubicBezTo>
                    <a:pt x="62" y="4232"/>
                    <a:pt x="62" y="4293"/>
                    <a:pt x="31" y="4384"/>
                  </a:cubicBezTo>
                  <a:cubicBezTo>
                    <a:pt x="31" y="4414"/>
                    <a:pt x="31" y="4445"/>
                    <a:pt x="31" y="4505"/>
                  </a:cubicBezTo>
                  <a:cubicBezTo>
                    <a:pt x="31" y="4505"/>
                    <a:pt x="31" y="4536"/>
                    <a:pt x="31" y="4536"/>
                  </a:cubicBezTo>
                  <a:cubicBezTo>
                    <a:pt x="1" y="4597"/>
                    <a:pt x="1" y="4627"/>
                    <a:pt x="31" y="4657"/>
                  </a:cubicBezTo>
                  <a:cubicBezTo>
                    <a:pt x="31" y="4749"/>
                    <a:pt x="123" y="4779"/>
                    <a:pt x="214" y="4779"/>
                  </a:cubicBezTo>
                  <a:lnTo>
                    <a:pt x="244" y="4779"/>
                  </a:lnTo>
                  <a:cubicBezTo>
                    <a:pt x="335" y="4779"/>
                    <a:pt x="396" y="4688"/>
                    <a:pt x="396" y="4597"/>
                  </a:cubicBezTo>
                  <a:cubicBezTo>
                    <a:pt x="396" y="4445"/>
                    <a:pt x="396" y="4323"/>
                    <a:pt x="396" y="4201"/>
                  </a:cubicBezTo>
                  <a:cubicBezTo>
                    <a:pt x="426" y="4049"/>
                    <a:pt x="426" y="3897"/>
                    <a:pt x="426" y="3745"/>
                  </a:cubicBezTo>
                  <a:lnTo>
                    <a:pt x="426" y="3715"/>
                  </a:lnTo>
                  <a:lnTo>
                    <a:pt x="426" y="3685"/>
                  </a:lnTo>
                  <a:cubicBezTo>
                    <a:pt x="426" y="3229"/>
                    <a:pt x="426" y="2742"/>
                    <a:pt x="426" y="2286"/>
                  </a:cubicBezTo>
                  <a:cubicBezTo>
                    <a:pt x="426" y="1952"/>
                    <a:pt x="457" y="1618"/>
                    <a:pt x="487" y="1283"/>
                  </a:cubicBezTo>
                  <a:cubicBezTo>
                    <a:pt x="518" y="919"/>
                    <a:pt x="548" y="584"/>
                    <a:pt x="609" y="250"/>
                  </a:cubicBezTo>
                  <a:cubicBezTo>
                    <a:pt x="609" y="220"/>
                    <a:pt x="609" y="220"/>
                    <a:pt x="609" y="189"/>
                  </a:cubicBezTo>
                  <a:cubicBezTo>
                    <a:pt x="609" y="98"/>
                    <a:pt x="548" y="7"/>
                    <a:pt x="426" y="7"/>
                  </a:cubicBezTo>
                  <a:cubicBezTo>
                    <a:pt x="414" y="3"/>
                    <a:pt x="402" y="1"/>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3;p79">
              <a:extLst>
                <a:ext uri="{FF2B5EF4-FFF2-40B4-BE49-F238E27FC236}">
                  <a16:creationId xmlns:a16="http://schemas.microsoft.com/office/drawing/2014/main" id="{31C2574D-2264-A153-1CD1-B12B4E2FE5E1}"/>
                </a:ext>
              </a:extLst>
            </p:cNvPr>
            <p:cNvSpPr/>
            <p:nvPr/>
          </p:nvSpPr>
          <p:spPr>
            <a:xfrm>
              <a:off x="4406160" y="4520969"/>
              <a:ext cx="33574" cy="14217"/>
            </a:xfrm>
            <a:custGeom>
              <a:avLst/>
              <a:gdLst/>
              <a:ahLst/>
              <a:cxnLst/>
              <a:rect l="l" t="t" r="r" b="b"/>
              <a:pathLst>
                <a:path w="1672" h="708" extrusionOk="0">
                  <a:moveTo>
                    <a:pt x="1477" y="1"/>
                  </a:moveTo>
                  <a:cubicBezTo>
                    <a:pt x="1461" y="1"/>
                    <a:pt x="1445" y="3"/>
                    <a:pt x="1429" y="9"/>
                  </a:cubicBezTo>
                  <a:cubicBezTo>
                    <a:pt x="1246" y="70"/>
                    <a:pt x="1064" y="130"/>
                    <a:pt x="912" y="191"/>
                  </a:cubicBezTo>
                  <a:cubicBezTo>
                    <a:pt x="790" y="252"/>
                    <a:pt x="699" y="282"/>
                    <a:pt x="578" y="313"/>
                  </a:cubicBezTo>
                  <a:cubicBezTo>
                    <a:pt x="547" y="313"/>
                    <a:pt x="486" y="313"/>
                    <a:pt x="426" y="343"/>
                  </a:cubicBezTo>
                  <a:lnTo>
                    <a:pt x="304" y="343"/>
                  </a:lnTo>
                  <a:cubicBezTo>
                    <a:pt x="274" y="313"/>
                    <a:pt x="213" y="313"/>
                    <a:pt x="182" y="313"/>
                  </a:cubicBezTo>
                  <a:cubicBezTo>
                    <a:pt x="152" y="343"/>
                    <a:pt x="152" y="343"/>
                    <a:pt x="152" y="343"/>
                  </a:cubicBezTo>
                  <a:cubicBezTo>
                    <a:pt x="30" y="374"/>
                    <a:pt x="0" y="556"/>
                    <a:pt x="91" y="647"/>
                  </a:cubicBezTo>
                  <a:cubicBezTo>
                    <a:pt x="152" y="708"/>
                    <a:pt x="243" y="708"/>
                    <a:pt x="304" y="708"/>
                  </a:cubicBezTo>
                  <a:lnTo>
                    <a:pt x="334" y="708"/>
                  </a:lnTo>
                  <a:cubicBezTo>
                    <a:pt x="426" y="708"/>
                    <a:pt x="486" y="708"/>
                    <a:pt x="578" y="678"/>
                  </a:cubicBezTo>
                  <a:cubicBezTo>
                    <a:pt x="699" y="647"/>
                    <a:pt x="821" y="617"/>
                    <a:pt x="942" y="586"/>
                  </a:cubicBezTo>
                  <a:cubicBezTo>
                    <a:pt x="1064" y="526"/>
                    <a:pt x="1186" y="465"/>
                    <a:pt x="1307" y="434"/>
                  </a:cubicBezTo>
                  <a:cubicBezTo>
                    <a:pt x="1368" y="404"/>
                    <a:pt x="1459" y="374"/>
                    <a:pt x="1520" y="343"/>
                  </a:cubicBezTo>
                  <a:cubicBezTo>
                    <a:pt x="1641" y="313"/>
                    <a:pt x="1672" y="222"/>
                    <a:pt x="1641" y="130"/>
                  </a:cubicBezTo>
                  <a:cubicBezTo>
                    <a:pt x="1616" y="55"/>
                    <a:pt x="1550" y="1"/>
                    <a:pt x="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4;p79">
              <a:extLst>
                <a:ext uri="{FF2B5EF4-FFF2-40B4-BE49-F238E27FC236}">
                  <a16:creationId xmlns:a16="http://schemas.microsoft.com/office/drawing/2014/main" id="{214C5E48-12A8-71EA-E389-E8E885410ED6}"/>
                </a:ext>
              </a:extLst>
            </p:cNvPr>
            <p:cNvSpPr/>
            <p:nvPr/>
          </p:nvSpPr>
          <p:spPr>
            <a:xfrm>
              <a:off x="4437284" y="4475809"/>
              <a:ext cx="11004" cy="88673"/>
            </a:xfrm>
            <a:custGeom>
              <a:avLst/>
              <a:gdLst/>
              <a:ahLst/>
              <a:cxnLst/>
              <a:rect l="l" t="t" r="r" b="b"/>
              <a:pathLst>
                <a:path w="548" h="4416" extrusionOk="0">
                  <a:moveTo>
                    <a:pt x="353" y="1"/>
                  </a:moveTo>
                  <a:cubicBezTo>
                    <a:pt x="336" y="1"/>
                    <a:pt x="320" y="3"/>
                    <a:pt x="304" y="9"/>
                  </a:cubicBezTo>
                  <a:cubicBezTo>
                    <a:pt x="213" y="9"/>
                    <a:pt x="152" y="100"/>
                    <a:pt x="152" y="161"/>
                  </a:cubicBezTo>
                  <a:cubicBezTo>
                    <a:pt x="91" y="282"/>
                    <a:pt x="91" y="404"/>
                    <a:pt x="91" y="525"/>
                  </a:cubicBezTo>
                  <a:cubicBezTo>
                    <a:pt x="61" y="920"/>
                    <a:pt x="91" y="1316"/>
                    <a:pt x="122" y="1680"/>
                  </a:cubicBezTo>
                  <a:cubicBezTo>
                    <a:pt x="122" y="2075"/>
                    <a:pt x="122" y="2471"/>
                    <a:pt x="122" y="2866"/>
                  </a:cubicBezTo>
                  <a:cubicBezTo>
                    <a:pt x="91" y="3079"/>
                    <a:pt x="91" y="3322"/>
                    <a:pt x="91" y="3565"/>
                  </a:cubicBezTo>
                  <a:cubicBezTo>
                    <a:pt x="61" y="3778"/>
                    <a:pt x="31" y="3990"/>
                    <a:pt x="0" y="4234"/>
                  </a:cubicBezTo>
                  <a:cubicBezTo>
                    <a:pt x="0" y="4325"/>
                    <a:pt x="61" y="4416"/>
                    <a:pt x="183" y="4416"/>
                  </a:cubicBezTo>
                  <a:cubicBezTo>
                    <a:pt x="274" y="4416"/>
                    <a:pt x="365" y="4355"/>
                    <a:pt x="365" y="4264"/>
                  </a:cubicBezTo>
                  <a:cubicBezTo>
                    <a:pt x="395" y="4021"/>
                    <a:pt x="395" y="3808"/>
                    <a:pt x="426" y="3595"/>
                  </a:cubicBezTo>
                  <a:cubicBezTo>
                    <a:pt x="426" y="3352"/>
                    <a:pt x="426" y="3109"/>
                    <a:pt x="456" y="2896"/>
                  </a:cubicBezTo>
                  <a:cubicBezTo>
                    <a:pt x="456" y="2501"/>
                    <a:pt x="456" y="2106"/>
                    <a:pt x="456" y="1711"/>
                  </a:cubicBezTo>
                  <a:cubicBezTo>
                    <a:pt x="456" y="1528"/>
                    <a:pt x="456" y="1346"/>
                    <a:pt x="426" y="1164"/>
                  </a:cubicBezTo>
                  <a:cubicBezTo>
                    <a:pt x="426" y="981"/>
                    <a:pt x="426" y="799"/>
                    <a:pt x="426" y="617"/>
                  </a:cubicBezTo>
                  <a:cubicBezTo>
                    <a:pt x="456" y="556"/>
                    <a:pt x="456" y="465"/>
                    <a:pt x="456" y="404"/>
                  </a:cubicBezTo>
                  <a:cubicBezTo>
                    <a:pt x="456" y="373"/>
                    <a:pt x="456" y="343"/>
                    <a:pt x="487" y="313"/>
                  </a:cubicBezTo>
                  <a:cubicBezTo>
                    <a:pt x="517" y="282"/>
                    <a:pt x="547" y="221"/>
                    <a:pt x="517" y="161"/>
                  </a:cubicBezTo>
                  <a:cubicBezTo>
                    <a:pt x="517" y="60"/>
                    <a:pt x="434" y="1"/>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5;p79">
              <a:extLst>
                <a:ext uri="{FF2B5EF4-FFF2-40B4-BE49-F238E27FC236}">
                  <a16:creationId xmlns:a16="http://schemas.microsoft.com/office/drawing/2014/main" id="{D1373F6F-4A5F-7D18-22CD-80DC78394D75}"/>
                </a:ext>
              </a:extLst>
            </p:cNvPr>
            <p:cNvSpPr/>
            <p:nvPr/>
          </p:nvSpPr>
          <p:spPr>
            <a:xfrm>
              <a:off x="4464131" y="4522977"/>
              <a:ext cx="38473" cy="8554"/>
            </a:xfrm>
            <a:custGeom>
              <a:avLst/>
              <a:gdLst/>
              <a:ahLst/>
              <a:cxnLst/>
              <a:rect l="l" t="t" r="r" b="b"/>
              <a:pathLst>
                <a:path w="1916" h="426" extrusionOk="0">
                  <a:moveTo>
                    <a:pt x="1733" y="0"/>
                  </a:moveTo>
                  <a:cubicBezTo>
                    <a:pt x="1277" y="30"/>
                    <a:pt x="821" y="61"/>
                    <a:pt x="365" y="61"/>
                  </a:cubicBezTo>
                  <a:lnTo>
                    <a:pt x="305" y="61"/>
                  </a:lnTo>
                  <a:cubicBezTo>
                    <a:pt x="244" y="30"/>
                    <a:pt x="213" y="30"/>
                    <a:pt x="153" y="30"/>
                  </a:cubicBezTo>
                  <a:cubicBezTo>
                    <a:pt x="61" y="61"/>
                    <a:pt x="1" y="152"/>
                    <a:pt x="31" y="243"/>
                  </a:cubicBezTo>
                  <a:cubicBezTo>
                    <a:pt x="31" y="304"/>
                    <a:pt x="61" y="365"/>
                    <a:pt x="153" y="395"/>
                  </a:cubicBezTo>
                  <a:cubicBezTo>
                    <a:pt x="183" y="426"/>
                    <a:pt x="244" y="426"/>
                    <a:pt x="305" y="426"/>
                  </a:cubicBezTo>
                  <a:lnTo>
                    <a:pt x="517" y="426"/>
                  </a:lnTo>
                  <a:cubicBezTo>
                    <a:pt x="669" y="426"/>
                    <a:pt x="791" y="395"/>
                    <a:pt x="913" y="395"/>
                  </a:cubicBezTo>
                  <a:cubicBezTo>
                    <a:pt x="1186" y="365"/>
                    <a:pt x="1460" y="365"/>
                    <a:pt x="1733" y="334"/>
                  </a:cubicBezTo>
                  <a:cubicBezTo>
                    <a:pt x="1824" y="334"/>
                    <a:pt x="1916" y="243"/>
                    <a:pt x="1916" y="152"/>
                  </a:cubicBezTo>
                  <a:cubicBezTo>
                    <a:pt x="1916" y="61"/>
                    <a:pt x="1824"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6;p79">
              <a:extLst>
                <a:ext uri="{FF2B5EF4-FFF2-40B4-BE49-F238E27FC236}">
                  <a16:creationId xmlns:a16="http://schemas.microsoft.com/office/drawing/2014/main" id="{12E7C3E5-796E-D12C-8040-3E97C149AFED}"/>
                </a:ext>
              </a:extLst>
            </p:cNvPr>
            <p:cNvSpPr/>
            <p:nvPr/>
          </p:nvSpPr>
          <p:spPr>
            <a:xfrm>
              <a:off x="4523348" y="4478560"/>
              <a:ext cx="57389" cy="95701"/>
            </a:xfrm>
            <a:custGeom>
              <a:avLst/>
              <a:gdLst/>
              <a:ahLst/>
              <a:cxnLst/>
              <a:rect l="l" t="t" r="r" b="b"/>
              <a:pathLst>
                <a:path w="2858" h="4766" extrusionOk="0">
                  <a:moveTo>
                    <a:pt x="547" y="1361"/>
                  </a:moveTo>
                  <a:cubicBezTo>
                    <a:pt x="545" y="1368"/>
                    <a:pt x="543" y="1374"/>
                    <a:pt x="541" y="1381"/>
                  </a:cubicBezTo>
                  <a:lnTo>
                    <a:pt x="541" y="1381"/>
                  </a:lnTo>
                  <a:cubicBezTo>
                    <a:pt x="544" y="1377"/>
                    <a:pt x="547" y="1370"/>
                    <a:pt x="547" y="1361"/>
                  </a:cubicBezTo>
                  <a:close/>
                  <a:moveTo>
                    <a:pt x="1353" y="1"/>
                  </a:moveTo>
                  <a:cubicBezTo>
                    <a:pt x="1307" y="1"/>
                    <a:pt x="1261" y="8"/>
                    <a:pt x="1216" y="24"/>
                  </a:cubicBezTo>
                  <a:cubicBezTo>
                    <a:pt x="1003" y="84"/>
                    <a:pt x="851" y="206"/>
                    <a:pt x="699" y="358"/>
                  </a:cubicBezTo>
                  <a:cubicBezTo>
                    <a:pt x="578" y="510"/>
                    <a:pt x="456" y="692"/>
                    <a:pt x="365" y="875"/>
                  </a:cubicBezTo>
                  <a:cubicBezTo>
                    <a:pt x="243" y="1118"/>
                    <a:pt x="152" y="1361"/>
                    <a:pt x="91" y="1635"/>
                  </a:cubicBezTo>
                  <a:cubicBezTo>
                    <a:pt x="91" y="1787"/>
                    <a:pt x="61" y="1908"/>
                    <a:pt x="30" y="2060"/>
                  </a:cubicBezTo>
                  <a:cubicBezTo>
                    <a:pt x="30" y="2151"/>
                    <a:pt x="30" y="2242"/>
                    <a:pt x="30" y="2334"/>
                  </a:cubicBezTo>
                  <a:cubicBezTo>
                    <a:pt x="0" y="2425"/>
                    <a:pt x="0" y="2516"/>
                    <a:pt x="0" y="2638"/>
                  </a:cubicBezTo>
                  <a:cubicBezTo>
                    <a:pt x="0" y="2729"/>
                    <a:pt x="0" y="2820"/>
                    <a:pt x="0" y="2911"/>
                  </a:cubicBezTo>
                  <a:cubicBezTo>
                    <a:pt x="30" y="3002"/>
                    <a:pt x="30" y="3094"/>
                    <a:pt x="30" y="3215"/>
                  </a:cubicBezTo>
                  <a:cubicBezTo>
                    <a:pt x="61" y="3397"/>
                    <a:pt x="61" y="3580"/>
                    <a:pt x="122" y="3793"/>
                  </a:cubicBezTo>
                  <a:cubicBezTo>
                    <a:pt x="152" y="3945"/>
                    <a:pt x="182" y="4127"/>
                    <a:pt x="243" y="4279"/>
                  </a:cubicBezTo>
                  <a:cubicBezTo>
                    <a:pt x="243" y="4340"/>
                    <a:pt x="274" y="4401"/>
                    <a:pt x="304" y="4461"/>
                  </a:cubicBezTo>
                  <a:cubicBezTo>
                    <a:pt x="334" y="4492"/>
                    <a:pt x="365" y="4553"/>
                    <a:pt x="395" y="4583"/>
                  </a:cubicBezTo>
                  <a:cubicBezTo>
                    <a:pt x="486" y="4674"/>
                    <a:pt x="578" y="4735"/>
                    <a:pt x="699" y="4765"/>
                  </a:cubicBezTo>
                  <a:lnTo>
                    <a:pt x="882" y="4765"/>
                  </a:lnTo>
                  <a:cubicBezTo>
                    <a:pt x="912" y="4765"/>
                    <a:pt x="973" y="4765"/>
                    <a:pt x="1034" y="4735"/>
                  </a:cubicBezTo>
                  <a:cubicBezTo>
                    <a:pt x="1155" y="4704"/>
                    <a:pt x="1277" y="4674"/>
                    <a:pt x="1398" y="4613"/>
                  </a:cubicBezTo>
                  <a:cubicBezTo>
                    <a:pt x="1489" y="4583"/>
                    <a:pt x="1581" y="4522"/>
                    <a:pt x="1672" y="4492"/>
                  </a:cubicBezTo>
                  <a:cubicBezTo>
                    <a:pt x="1854" y="4401"/>
                    <a:pt x="2037" y="4309"/>
                    <a:pt x="2189" y="4249"/>
                  </a:cubicBezTo>
                  <a:cubicBezTo>
                    <a:pt x="2371" y="4157"/>
                    <a:pt x="2584" y="4097"/>
                    <a:pt x="2766" y="4005"/>
                  </a:cubicBezTo>
                  <a:cubicBezTo>
                    <a:pt x="2827" y="3975"/>
                    <a:pt x="2857" y="3884"/>
                    <a:pt x="2827" y="3793"/>
                  </a:cubicBezTo>
                  <a:cubicBezTo>
                    <a:pt x="2802" y="3743"/>
                    <a:pt x="2737" y="3693"/>
                    <a:pt x="2680" y="3693"/>
                  </a:cubicBezTo>
                  <a:cubicBezTo>
                    <a:pt x="2668" y="3693"/>
                    <a:pt x="2656" y="3696"/>
                    <a:pt x="2644" y="3701"/>
                  </a:cubicBezTo>
                  <a:cubicBezTo>
                    <a:pt x="2584" y="3732"/>
                    <a:pt x="2553" y="3732"/>
                    <a:pt x="2493" y="3762"/>
                  </a:cubicBezTo>
                  <a:cubicBezTo>
                    <a:pt x="2462" y="3762"/>
                    <a:pt x="2432" y="3793"/>
                    <a:pt x="2371" y="3793"/>
                  </a:cubicBezTo>
                  <a:lnTo>
                    <a:pt x="2401" y="3793"/>
                  </a:lnTo>
                  <a:cubicBezTo>
                    <a:pt x="2189" y="3884"/>
                    <a:pt x="2006" y="3945"/>
                    <a:pt x="1824" y="4036"/>
                  </a:cubicBezTo>
                  <a:cubicBezTo>
                    <a:pt x="1702" y="4066"/>
                    <a:pt x="1611" y="4127"/>
                    <a:pt x="1520" y="4157"/>
                  </a:cubicBezTo>
                  <a:cubicBezTo>
                    <a:pt x="1398" y="4218"/>
                    <a:pt x="1277" y="4279"/>
                    <a:pt x="1155" y="4340"/>
                  </a:cubicBezTo>
                  <a:cubicBezTo>
                    <a:pt x="1064" y="4370"/>
                    <a:pt x="1003" y="4370"/>
                    <a:pt x="942" y="4401"/>
                  </a:cubicBezTo>
                  <a:lnTo>
                    <a:pt x="730" y="4401"/>
                  </a:lnTo>
                  <a:cubicBezTo>
                    <a:pt x="730" y="4401"/>
                    <a:pt x="730" y="4370"/>
                    <a:pt x="699" y="4370"/>
                  </a:cubicBezTo>
                  <a:lnTo>
                    <a:pt x="669" y="4340"/>
                  </a:lnTo>
                  <a:lnTo>
                    <a:pt x="638" y="4340"/>
                  </a:lnTo>
                  <a:cubicBezTo>
                    <a:pt x="638" y="4309"/>
                    <a:pt x="638" y="4279"/>
                    <a:pt x="608" y="4279"/>
                  </a:cubicBezTo>
                  <a:cubicBezTo>
                    <a:pt x="608" y="4218"/>
                    <a:pt x="578" y="4188"/>
                    <a:pt x="578" y="4157"/>
                  </a:cubicBezTo>
                  <a:cubicBezTo>
                    <a:pt x="547" y="4066"/>
                    <a:pt x="517" y="3975"/>
                    <a:pt x="486" y="3914"/>
                  </a:cubicBezTo>
                  <a:cubicBezTo>
                    <a:pt x="456" y="3732"/>
                    <a:pt x="426" y="3519"/>
                    <a:pt x="395" y="3337"/>
                  </a:cubicBezTo>
                  <a:cubicBezTo>
                    <a:pt x="365" y="3215"/>
                    <a:pt x="365" y="3063"/>
                    <a:pt x="365" y="2942"/>
                  </a:cubicBezTo>
                  <a:cubicBezTo>
                    <a:pt x="365" y="2881"/>
                    <a:pt x="365" y="2790"/>
                    <a:pt x="365" y="2729"/>
                  </a:cubicBezTo>
                  <a:cubicBezTo>
                    <a:pt x="365" y="2668"/>
                    <a:pt x="365" y="2577"/>
                    <a:pt x="365" y="2516"/>
                  </a:cubicBezTo>
                  <a:cubicBezTo>
                    <a:pt x="365" y="2455"/>
                    <a:pt x="365" y="2394"/>
                    <a:pt x="365" y="2334"/>
                  </a:cubicBezTo>
                  <a:cubicBezTo>
                    <a:pt x="365" y="2273"/>
                    <a:pt x="365" y="2242"/>
                    <a:pt x="395" y="2182"/>
                  </a:cubicBezTo>
                  <a:cubicBezTo>
                    <a:pt x="395" y="2060"/>
                    <a:pt x="395" y="1969"/>
                    <a:pt x="426" y="1847"/>
                  </a:cubicBezTo>
                  <a:cubicBezTo>
                    <a:pt x="455" y="1701"/>
                    <a:pt x="484" y="1555"/>
                    <a:pt x="541" y="1381"/>
                  </a:cubicBezTo>
                  <a:lnTo>
                    <a:pt x="541" y="1381"/>
                  </a:lnTo>
                  <a:cubicBezTo>
                    <a:pt x="532" y="1391"/>
                    <a:pt x="517" y="1391"/>
                    <a:pt x="517" y="1391"/>
                  </a:cubicBezTo>
                  <a:cubicBezTo>
                    <a:pt x="517" y="1361"/>
                    <a:pt x="547" y="1361"/>
                    <a:pt x="547" y="1361"/>
                  </a:cubicBezTo>
                  <a:lnTo>
                    <a:pt x="547" y="1361"/>
                  </a:lnTo>
                  <a:cubicBezTo>
                    <a:pt x="547" y="1361"/>
                    <a:pt x="547" y="1361"/>
                    <a:pt x="547" y="1361"/>
                  </a:cubicBezTo>
                  <a:cubicBezTo>
                    <a:pt x="578" y="1270"/>
                    <a:pt x="608" y="1179"/>
                    <a:pt x="638" y="1087"/>
                  </a:cubicBezTo>
                  <a:cubicBezTo>
                    <a:pt x="669" y="1027"/>
                    <a:pt x="699" y="935"/>
                    <a:pt x="760" y="875"/>
                  </a:cubicBezTo>
                  <a:cubicBezTo>
                    <a:pt x="790" y="844"/>
                    <a:pt x="821" y="783"/>
                    <a:pt x="851" y="753"/>
                  </a:cubicBezTo>
                  <a:cubicBezTo>
                    <a:pt x="912" y="662"/>
                    <a:pt x="973" y="601"/>
                    <a:pt x="1034" y="540"/>
                  </a:cubicBezTo>
                  <a:cubicBezTo>
                    <a:pt x="1064" y="510"/>
                    <a:pt x="1125" y="480"/>
                    <a:pt x="1155" y="449"/>
                  </a:cubicBezTo>
                  <a:cubicBezTo>
                    <a:pt x="1186" y="419"/>
                    <a:pt x="1216" y="419"/>
                    <a:pt x="1216" y="419"/>
                  </a:cubicBezTo>
                  <a:cubicBezTo>
                    <a:pt x="1246" y="388"/>
                    <a:pt x="1246" y="388"/>
                    <a:pt x="1277" y="388"/>
                  </a:cubicBezTo>
                  <a:cubicBezTo>
                    <a:pt x="1277" y="388"/>
                    <a:pt x="1307" y="388"/>
                    <a:pt x="1307" y="358"/>
                  </a:cubicBezTo>
                  <a:lnTo>
                    <a:pt x="1368" y="358"/>
                  </a:lnTo>
                  <a:cubicBezTo>
                    <a:pt x="1368" y="358"/>
                    <a:pt x="1368" y="388"/>
                    <a:pt x="1368" y="388"/>
                  </a:cubicBezTo>
                  <a:lnTo>
                    <a:pt x="1398" y="388"/>
                  </a:lnTo>
                  <a:cubicBezTo>
                    <a:pt x="1429" y="388"/>
                    <a:pt x="1429" y="419"/>
                    <a:pt x="1429" y="419"/>
                  </a:cubicBezTo>
                  <a:cubicBezTo>
                    <a:pt x="1459" y="419"/>
                    <a:pt x="1459" y="449"/>
                    <a:pt x="1489" y="449"/>
                  </a:cubicBezTo>
                  <a:cubicBezTo>
                    <a:pt x="1489" y="480"/>
                    <a:pt x="1520" y="480"/>
                    <a:pt x="1520" y="510"/>
                  </a:cubicBezTo>
                  <a:cubicBezTo>
                    <a:pt x="1550" y="540"/>
                    <a:pt x="1550" y="571"/>
                    <a:pt x="1581" y="571"/>
                  </a:cubicBezTo>
                  <a:cubicBezTo>
                    <a:pt x="1581" y="601"/>
                    <a:pt x="1581" y="601"/>
                    <a:pt x="1581" y="631"/>
                  </a:cubicBezTo>
                  <a:cubicBezTo>
                    <a:pt x="1581" y="631"/>
                    <a:pt x="1611" y="662"/>
                    <a:pt x="1611" y="692"/>
                  </a:cubicBezTo>
                  <a:cubicBezTo>
                    <a:pt x="1611" y="692"/>
                    <a:pt x="1611" y="692"/>
                    <a:pt x="1611" y="723"/>
                  </a:cubicBezTo>
                  <a:cubicBezTo>
                    <a:pt x="1641" y="814"/>
                    <a:pt x="1733" y="875"/>
                    <a:pt x="1824" y="875"/>
                  </a:cubicBezTo>
                  <a:cubicBezTo>
                    <a:pt x="1915" y="844"/>
                    <a:pt x="1976" y="753"/>
                    <a:pt x="1976" y="662"/>
                  </a:cubicBezTo>
                  <a:cubicBezTo>
                    <a:pt x="2006" y="540"/>
                    <a:pt x="2006" y="419"/>
                    <a:pt x="2006" y="297"/>
                  </a:cubicBezTo>
                  <a:cubicBezTo>
                    <a:pt x="2037" y="206"/>
                    <a:pt x="1945" y="115"/>
                    <a:pt x="1854" y="115"/>
                  </a:cubicBezTo>
                  <a:cubicBezTo>
                    <a:pt x="1793" y="115"/>
                    <a:pt x="1733" y="115"/>
                    <a:pt x="1702" y="145"/>
                  </a:cubicBezTo>
                  <a:cubicBezTo>
                    <a:pt x="1641" y="84"/>
                    <a:pt x="1581" y="54"/>
                    <a:pt x="1489" y="24"/>
                  </a:cubicBezTo>
                  <a:cubicBezTo>
                    <a:pt x="1444" y="8"/>
                    <a:pt x="1398"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7;p79">
              <a:extLst>
                <a:ext uri="{FF2B5EF4-FFF2-40B4-BE49-F238E27FC236}">
                  <a16:creationId xmlns:a16="http://schemas.microsoft.com/office/drawing/2014/main" id="{36927032-739E-089E-9DB2-6858AD76FA12}"/>
                </a:ext>
              </a:extLst>
            </p:cNvPr>
            <p:cNvSpPr/>
            <p:nvPr/>
          </p:nvSpPr>
          <p:spPr>
            <a:xfrm>
              <a:off x="4589251" y="4477716"/>
              <a:ext cx="55561" cy="91665"/>
            </a:xfrm>
            <a:custGeom>
              <a:avLst/>
              <a:gdLst/>
              <a:ahLst/>
              <a:cxnLst/>
              <a:rect l="l" t="t" r="r" b="b"/>
              <a:pathLst>
                <a:path w="2767" h="4565" extrusionOk="0">
                  <a:moveTo>
                    <a:pt x="1399" y="370"/>
                  </a:moveTo>
                  <a:cubicBezTo>
                    <a:pt x="1429" y="370"/>
                    <a:pt x="1460" y="370"/>
                    <a:pt x="1490" y="400"/>
                  </a:cubicBezTo>
                  <a:cubicBezTo>
                    <a:pt x="1581" y="400"/>
                    <a:pt x="1642" y="430"/>
                    <a:pt x="1703" y="461"/>
                  </a:cubicBezTo>
                  <a:cubicBezTo>
                    <a:pt x="1764" y="491"/>
                    <a:pt x="1794" y="522"/>
                    <a:pt x="1825" y="552"/>
                  </a:cubicBezTo>
                  <a:cubicBezTo>
                    <a:pt x="1855" y="552"/>
                    <a:pt x="1885" y="582"/>
                    <a:pt x="1916" y="613"/>
                  </a:cubicBezTo>
                  <a:cubicBezTo>
                    <a:pt x="1977" y="643"/>
                    <a:pt x="2037" y="704"/>
                    <a:pt x="2068" y="734"/>
                  </a:cubicBezTo>
                  <a:cubicBezTo>
                    <a:pt x="2129" y="795"/>
                    <a:pt x="2159" y="856"/>
                    <a:pt x="2220" y="917"/>
                  </a:cubicBezTo>
                  <a:cubicBezTo>
                    <a:pt x="2250" y="947"/>
                    <a:pt x="2280" y="977"/>
                    <a:pt x="2280" y="1038"/>
                  </a:cubicBezTo>
                  <a:cubicBezTo>
                    <a:pt x="2311" y="1069"/>
                    <a:pt x="2311" y="1099"/>
                    <a:pt x="2341" y="1129"/>
                  </a:cubicBezTo>
                  <a:cubicBezTo>
                    <a:pt x="2372" y="1190"/>
                    <a:pt x="2372" y="1221"/>
                    <a:pt x="2372" y="1281"/>
                  </a:cubicBezTo>
                  <a:cubicBezTo>
                    <a:pt x="2402" y="1312"/>
                    <a:pt x="2402" y="1342"/>
                    <a:pt x="2402" y="1403"/>
                  </a:cubicBezTo>
                  <a:cubicBezTo>
                    <a:pt x="2402" y="1433"/>
                    <a:pt x="2402" y="1464"/>
                    <a:pt x="2402" y="1494"/>
                  </a:cubicBezTo>
                  <a:cubicBezTo>
                    <a:pt x="2402" y="1555"/>
                    <a:pt x="2402" y="1616"/>
                    <a:pt x="2402" y="1646"/>
                  </a:cubicBezTo>
                  <a:cubicBezTo>
                    <a:pt x="2372" y="1737"/>
                    <a:pt x="2341" y="1829"/>
                    <a:pt x="2341" y="1920"/>
                  </a:cubicBezTo>
                  <a:cubicBezTo>
                    <a:pt x="2311" y="1950"/>
                    <a:pt x="2311" y="2011"/>
                    <a:pt x="2280" y="2072"/>
                  </a:cubicBezTo>
                  <a:cubicBezTo>
                    <a:pt x="2250" y="2163"/>
                    <a:pt x="2220" y="2224"/>
                    <a:pt x="2189" y="2315"/>
                  </a:cubicBezTo>
                  <a:cubicBezTo>
                    <a:pt x="2159" y="2406"/>
                    <a:pt x="2129" y="2467"/>
                    <a:pt x="2098" y="2558"/>
                  </a:cubicBezTo>
                  <a:cubicBezTo>
                    <a:pt x="2037" y="2649"/>
                    <a:pt x="2007" y="2740"/>
                    <a:pt x="1946" y="2832"/>
                  </a:cubicBezTo>
                  <a:cubicBezTo>
                    <a:pt x="1885" y="2923"/>
                    <a:pt x="1855" y="3014"/>
                    <a:pt x="1794" y="3105"/>
                  </a:cubicBezTo>
                  <a:cubicBezTo>
                    <a:pt x="1733" y="3196"/>
                    <a:pt x="1673" y="3288"/>
                    <a:pt x="1642" y="3348"/>
                  </a:cubicBezTo>
                  <a:cubicBezTo>
                    <a:pt x="1521" y="3500"/>
                    <a:pt x="1429" y="3622"/>
                    <a:pt x="1338" y="3743"/>
                  </a:cubicBezTo>
                  <a:cubicBezTo>
                    <a:pt x="1277" y="3835"/>
                    <a:pt x="1217" y="3895"/>
                    <a:pt x="1156" y="3956"/>
                  </a:cubicBezTo>
                  <a:cubicBezTo>
                    <a:pt x="1125" y="3987"/>
                    <a:pt x="1065" y="4017"/>
                    <a:pt x="1034" y="4047"/>
                  </a:cubicBezTo>
                  <a:cubicBezTo>
                    <a:pt x="1004" y="4078"/>
                    <a:pt x="973" y="4108"/>
                    <a:pt x="913" y="4139"/>
                  </a:cubicBezTo>
                  <a:cubicBezTo>
                    <a:pt x="882" y="4139"/>
                    <a:pt x="882" y="4169"/>
                    <a:pt x="852" y="4169"/>
                  </a:cubicBezTo>
                  <a:lnTo>
                    <a:pt x="791" y="4169"/>
                  </a:lnTo>
                  <a:lnTo>
                    <a:pt x="791" y="4139"/>
                  </a:lnTo>
                  <a:cubicBezTo>
                    <a:pt x="761" y="4139"/>
                    <a:pt x="761" y="4139"/>
                    <a:pt x="761" y="4108"/>
                  </a:cubicBezTo>
                  <a:cubicBezTo>
                    <a:pt x="761" y="4108"/>
                    <a:pt x="761" y="4108"/>
                    <a:pt x="730" y="4078"/>
                  </a:cubicBezTo>
                  <a:cubicBezTo>
                    <a:pt x="730" y="4047"/>
                    <a:pt x="700" y="3987"/>
                    <a:pt x="670" y="3926"/>
                  </a:cubicBezTo>
                  <a:cubicBezTo>
                    <a:pt x="670" y="3926"/>
                    <a:pt x="670" y="3926"/>
                    <a:pt x="670" y="3956"/>
                  </a:cubicBezTo>
                  <a:cubicBezTo>
                    <a:pt x="639" y="3865"/>
                    <a:pt x="639" y="3774"/>
                    <a:pt x="609" y="3713"/>
                  </a:cubicBezTo>
                  <a:cubicBezTo>
                    <a:pt x="518" y="3348"/>
                    <a:pt x="487" y="2984"/>
                    <a:pt x="426" y="2619"/>
                  </a:cubicBezTo>
                  <a:cubicBezTo>
                    <a:pt x="426" y="2497"/>
                    <a:pt x="426" y="2345"/>
                    <a:pt x="396" y="2224"/>
                  </a:cubicBezTo>
                  <a:cubicBezTo>
                    <a:pt x="396" y="2163"/>
                    <a:pt x="396" y="2102"/>
                    <a:pt x="396" y="2041"/>
                  </a:cubicBezTo>
                  <a:lnTo>
                    <a:pt x="396" y="1829"/>
                  </a:lnTo>
                  <a:cubicBezTo>
                    <a:pt x="396" y="1707"/>
                    <a:pt x="396" y="1555"/>
                    <a:pt x="426" y="1433"/>
                  </a:cubicBezTo>
                  <a:cubicBezTo>
                    <a:pt x="426" y="1403"/>
                    <a:pt x="426" y="1373"/>
                    <a:pt x="457" y="1342"/>
                  </a:cubicBezTo>
                  <a:cubicBezTo>
                    <a:pt x="487" y="1251"/>
                    <a:pt x="518" y="1160"/>
                    <a:pt x="548" y="1069"/>
                  </a:cubicBezTo>
                  <a:cubicBezTo>
                    <a:pt x="548" y="1069"/>
                    <a:pt x="548" y="1099"/>
                    <a:pt x="548" y="1099"/>
                  </a:cubicBezTo>
                  <a:cubicBezTo>
                    <a:pt x="578" y="1008"/>
                    <a:pt x="639" y="917"/>
                    <a:pt x="700" y="825"/>
                  </a:cubicBezTo>
                  <a:cubicBezTo>
                    <a:pt x="730" y="765"/>
                    <a:pt x="761" y="704"/>
                    <a:pt x="821" y="643"/>
                  </a:cubicBezTo>
                  <a:cubicBezTo>
                    <a:pt x="852" y="613"/>
                    <a:pt x="913" y="552"/>
                    <a:pt x="943" y="522"/>
                  </a:cubicBezTo>
                  <a:cubicBezTo>
                    <a:pt x="973" y="491"/>
                    <a:pt x="1004" y="461"/>
                    <a:pt x="1034" y="461"/>
                  </a:cubicBezTo>
                  <a:cubicBezTo>
                    <a:pt x="1034" y="430"/>
                    <a:pt x="1065" y="430"/>
                    <a:pt x="1095" y="400"/>
                  </a:cubicBezTo>
                  <a:lnTo>
                    <a:pt x="1125" y="400"/>
                  </a:lnTo>
                  <a:cubicBezTo>
                    <a:pt x="1156" y="400"/>
                    <a:pt x="1156" y="370"/>
                    <a:pt x="1186" y="370"/>
                  </a:cubicBezTo>
                  <a:close/>
                  <a:moveTo>
                    <a:pt x="1288" y="1"/>
                  </a:moveTo>
                  <a:cubicBezTo>
                    <a:pt x="1158" y="1"/>
                    <a:pt x="1027" y="31"/>
                    <a:pt x="913" y="96"/>
                  </a:cubicBezTo>
                  <a:cubicBezTo>
                    <a:pt x="791" y="187"/>
                    <a:pt x="670" y="278"/>
                    <a:pt x="578" y="400"/>
                  </a:cubicBezTo>
                  <a:cubicBezTo>
                    <a:pt x="548" y="370"/>
                    <a:pt x="518" y="339"/>
                    <a:pt x="457" y="339"/>
                  </a:cubicBezTo>
                  <a:cubicBezTo>
                    <a:pt x="305" y="370"/>
                    <a:pt x="244" y="491"/>
                    <a:pt x="214" y="613"/>
                  </a:cubicBezTo>
                  <a:cubicBezTo>
                    <a:pt x="183" y="704"/>
                    <a:pt x="183" y="795"/>
                    <a:pt x="153" y="886"/>
                  </a:cubicBezTo>
                  <a:cubicBezTo>
                    <a:pt x="153" y="947"/>
                    <a:pt x="122" y="1038"/>
                    <a:pt x="122" y="1129"/>
                  </a:cubicBezTo>
                  <a:cubicBezTo>
                    <a:pt x="92" y="1312"/>
                    <a:pt x="62" y="1494"/>
                    <a:pt x="62" y="1677"/>
                  </a:cubicBezTo>
                  <a:cubicBezTo>
                    <a:pt x="62" y="1737"/>
                    <a:pt x="31" y="1829"/>
                    <a:pt x="31" y="1889"/>
                  </a:cubicBezTo>
                  <a:cubicBezTo>
                    <a:pt x="31" y="2102"/>
                    <a:pt x="1" y="2345"/>
                    <a:pt x="1" y="2588"/>
                  </a:cubicBezTo>
                  <a:cubicBezTo>
                    <a:pt x="1" y="2649"/>
                    <a:pt x="31" y="2740"/>
                    <a:pt x="122" y="2740"/>
                  </a:cubicBezTo>
                  <a:cubicBezTo>
                    <a:pt x="122" y="2771"/>
                    <a:pt x="122" y="2771"/>
                    <a:pt x="122" y="2801"/>
                  </a:cubicBezTo>
                  <a:cubicBezTo>
                    <a:pt x="153" y="2984"/>
                    <a:pt x="183" y="3166"/>
                    <a:pt x="214" y="3379"/>
                  </a:cubicBezTo>
                  <a:cubicBezTo>
                    <a:pt x="244" y="3561"/>
                    <a:pt x="274" y="3743"/>
                    <a:pt x="305" y="3926"/>
                  </a:cubicBezTo>
                  <a:cubicBezTo>
                    <a:pt x="305" y="3956"/>
                    <a:pt x="335" y="4017"/>
                    <a:pt x="335" y="4078"/>
                  </a:cubicBezTo>
                  <a:cubicBezTo>
                    <a:pt x="366" y="4139"/>
                    <a:pt x="396" y="4199"/>
                    <a:pt x="426" y="4291"/>
                  </a:cubicBezTo>
                  <a:cubicBezTo>
                    <a:pt x="487" y="4382"/>
                    <a:pt x="578" y="4473"/>
                    <a:pt x="700" y="4534"/>
                  </a:cubicBezTo>
                  <a:cubicBezTo>
                    <a:pt x="730" y="4564"/>
                    <a:pt x="761" y="4564"/>
                    <a:pt x="821" y="4564"/>
                  </a:cubicBezTo>
                  <a:cubicBezTo>
                    <a:pt x="882" y="4564"/>
                    <a:pt x="943" y="4534"/>
                    <a:pt x="973" y="4503"/>
                  </a:cubicBezTo>
                  <a:cubicBezTo>
                    <a:pt x="1369" y="4321"/>
                    <a:pt x="1612" y="3987"/>
                    <a:pt x="1855" y="3652"/>
                  </a:cubicBezTo>
                  <a:cubicBezTo>
                    <a:pt x="2068" y="3318"/>
                    <a:pt x="2250" y="2984"/>
                    <a:pt x="2402" y="2649"/>
                  </a:cubicBezTo>
                  <a:cubicBezTo>
                    <a:pt x="2493" y="2467"/>
                    <a:pt x="2584" y="2284"/>
                    <a:pt x="2615" y="2102"/>
                  </a:cubicBezTo>
                  <a:cubicBezTo>
                    <a:pt x="2645" y="2011"/>
                    <a:pt x="2676" y="1920"/>
                    <a:pt x="2706" y="1829"/>
                  </a:cubicBezTo>
                  <a:cubicBezTo>
                    <a:pt x="2736" y="1677"/>
                    <a:pt x="2767" y="1555"/>
                    <a:pt x="2767" y="1433"/>
                  </a:cubicBezTo>
                  <a:cubicBezTo>
                    <a:pt x="2767" y="1312"/>
                    <a:pt x="2736" y="1190"/>
                    <a:pt x="2676" y="1069"/>
                  </a:cubicBezTo>
                  <a:cubicBezTo>
                    <a:pt x="2645" y="947"/>
                    <a:pt x="2584" y="825"/>
                    <a:pt x="2524" y="734"/>
                  </a:cubicBezTo>
                  <a:cubicBezTo>
                    <a:pt x="2432" y="613"/>
                    <a:pt x="2372" y="522"/>
                    <a:pt x="2280" y="430"/>
                  </a:cubicBezTo>
                  <a:cubicBezTo>
                    <a:pt x="2189" y="339"/>
                    <a:pt x="2068" y="278"/>
                    <a:pt x="1977" y="218"/>
                  </a:cubicBezTo>
                  <a:cubicBezTo>
                    <a:pt x="1855" y="157"/>
                    <a:pt x="1733" y="96"/>
                    <a:pt x="1612" y="66"/>
                  </a:cubicBezTo>
                  <a:cubicBezTo>
                    <a:pt x="1513" y="23"/>
                    <a:pt x="1401"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8;p79">
              <a:extLst>
                <a:ext uri="{FF2B5EF4-FFF2-40B4-BE49-F238E27FC236}">
                  <a16:creationId xmlns:a16="http://schemas.microsoft.com/office/drawing/2014/main" id="{957E7F0C-69D3-2560-CF32-FA8549626E58}"/>
                </a:ext>
              </a:extLst>
            </p:cNvPr>
            <p:cNvSpPr/>
            <p:nvPr/>
          </p:nvSpPr>
          <p:spPr>
            <a:xfrm>
              <a:off x="4652122" y="4480849"/>
              <a:ext cx="58614" cy="93412"/>
            </a:xfrm>
            <a:custGeom>
              <a:avLst/>
              <a:gdLst/>
              <a:ahLst/>
              <a:cxnLst/>
              <a:rect l="l" t="t" r="r" b="b"/>
              <a:pathLst>
                <a:path w="2919" h="4652" extrusionOk="0">
                  <a:moveTo>
                    <a:pt x="1672" y="366"/>
                  </a:moveTo>
                  <a:lnTo>
                    <a:pt x="1794" y="396"/>
                  </a:lnTo>
                  <a:cubicBezTo>
                    <a:pt x="1824" y="396"/>
                    <a:pt x="1885" y="396"/>
                    <a:pt x="1915" y="426"/>
                  </a:cubicBezTo>
                  <a:cubicBezTo>
                    <a:pt x="1946" y="426"/>
                    <a:pt x="1976" y="426"/>
                    <a:pt x="2037" y="457"/>
                  </a:cubicBezTo>
                  <a:cubicBezTo>
                    <a:pt x="2037" y="457"/>
                    <a:pt x="2067" y="487"/>
                    <a:pt x="2098" y="487"/>
                  </a:cubicBezTo>
                  <a:cubicBezTo>
                    <a:pt x="2128" y="517"/>
                    <a:pt x="2159" y="517"/>
                    <a:pt x="2159" y="548"/>
                  </a:cubicBezTo>
                  <a:cubicBezTo>
                    <a:pt x="2189" y="548"/>
                    <a:pt x="2189" y="578"/>
                    <a:pt x="2219" y="578"/>
                  </a:cubicBezTo>
                  <a:cubicBezTo>
                    <a:pt x="2250" y="609"/>
                    <a:pt x="2250" y="639"/>
                    <a:pt x="2280" y="669"/>
                  </a:cubicBezTo>
                  <a:cubicBezTo>
                    <a:pt x="2311" y="700"/>
                    <a:pt x="2341" y="761"/>
                    <a:pt x="2371" y="821"/>
                  </a:cubicBezTo>
                  <a:cubicBezTo>
                    <a:pt x="2402" y="882"/>
                    <a:pt x="2432" y="973"/>
                    <a:pt x="2463" y="1034"/>
                  </a:cubicBezTo>
                  <a:cubicBezTo>
                    <a:pt x="2493" y="1095"/>
                    <a:pt x="2493" y="1125"/>
                    <a:pt x="2523" y="1186"/>
                  </a:cubicBezTo>
                  <a:cubicBezTo>
                    <a:pt x="2523" y="1156"/>
                    <a:pt x="2523" y="1156"/>
                    <a:pt x="2523" y="1156"/>
                  </a:cubicBezTo>
                  <a:cubicBezTo>
                    <a:pt x="2523" y="1247"/>
                    <a:pt x="2554" y="1338"/>
                    <a:pt x="2554" y="1429"/>
                  </a:cubicBezTo>
                  <a:cubicBezTo>
                    <a:pt x="2584" y="1521"/>
                    <a:pt x="2584" y="1642"/>
                    <a:pt x="2584" y="1733"/>
                  </a:cubicBezTo>
                  <a:cubicBezTo>
                    <a:pt x="2584" y="1855"/>
                    <a:pt x="2554" y="1946"/>
                    <a:pt x="2554" y="2037"/>
                  </a:cubicBezTo>
                  <a:cubicBezTo>
                    <a:pt x="2523" y="2159"/>
                    <a:pt x="2493" y="2311"/>
                    <a:pt x="2463" y="2432"/>
                  </a:cubicBezTo>
                  <a:cubicBezTo>
                    <a:pt x="2463" y="2432"/>
                    <a:pt x="2463" y="2402"/>
                    <a:pt x="2463" y="2402"/>
                  </a:cubicBezTo>
                  <a:cubicBezTo>
                    <a:pt x="2432" y="2524"/>
                    <a:pt x="2371" y="2615"/>
                    <a:pt x="2341" y="2706"/>
                  </a:cubicBezTo>
                  <a:cubicBezTo>
                    <a:pt x="2280" y="2828"/>
                    <a:pt x="2250" y="2919"/>
                    <a:pt x="2189" y="3010"/>
                  </a:cubicBezTo>
                  <a:cubicBezTo>
                    <a:pt x="2159" y="3040"/>
                    <a:pt x="2128" y="3101"/>
                    <a:pt x="2098" y="3162"/>
                  </a:cubicBezTo>
                  <a:cubicBezTo>
                    <a:pt x="2037" y="3223"/>
                    <a:pt x="1976" y="3314"/>
                    <a:pt x="1915" y="3375"/>
                  </a:cubicBezTo>
                  <a:lnTo>
                    <a:pt x="1824" y="3496"/>
                  </a:lnTo>
                  <a:cubicBezTo>
                    <a:pt x="1828" y="3496"/>
                    <a:pt x="1831" y="3496"/>
                    <a:pt x="1834" y="3496"/>
                  </a:cubicBezTo>
                  <a:lnTo>
                    <a:pt x="1834" y="3496"/>
                  </a:lnTo>
                  <a:cubicBezTo>
                    <a:pt x="1780" y="3571"/>
                    <a:pt x="1726" y="3625"/>
                    <a:pt x="1672" y="3679"/>
                  </a:cubicBezTo>
                  <a:cubicBezTo>
                    <a:pt x="1581" y="3770"/>
                    <a:pt x="1490" y="3861"/>
                    <a:pt x="1399" y="3952"/>
                  </a:cubicBezTo>
                  <a:cubicBezTo>
                    <a:pt x="1338" y="4013"/>
                    <a:pt x="1277" y="4074"/>
                    <a:pt x="1186" y="4135"/>
                  </a:cubicBezTo>
                  <a:cubicBezTo>
                    <a:pt x="1156" y="4165"/>
                    <a:pt x="1095" y="4195"/>
                    <a:pt x="1064" y="4226"/>
                  </a:cubicBezTo>
                  <a:cubicBezTo>
                    <a:pt x="1034" y="4226"/>
                    <a:pt x="1004" y="4256"/>
                    <a:pt x="1004" y="4256"/>
                  </a:cubicBezTo>
                  <a:cubicBezTo>
                    <a:pt x="973" y="4256"/>
                    <a:pt x="943" y="4256"/>
                    <a:pt x="943" y="4287"/>
                  </a:cubicBezTo>
                  <a:lnTo>
                    <a:pt x="821" y="4287"/>
                  </a:lnTo>
                  <a:cubicBezTo>
                    <a:pt x="791" y="4256"/>
                    <a:pt x="760" y="4256"/>
                    <a:pt x="730" y="4256"/>
                  </a:cubicBezTo>
                  <a:lnTo>
                    <a:pt x="669" y="4226"/>
                  </a:lnTo>
                  <a:lnTo>
                    <a:pt x="639" y="4226"/>
                  </a:lnTo>
                  <a:cubicBezTo>
                    <a:pt x="639" y="4226"/>
                    <a:pt x="639" y="4195"/>
                    <a:pt x="608" y="4195"/>
                  </a:cubicBezTo>
                  <a:cubicBezTo>
                    <a:pt x="608" y="4195"/>
                    <a:pt x="608" y="4195"/>
                    <a:pt x="608" y="4165"/>
                  </a:cubicBezTo>
                  <a:cubicBezTo>
                    <a:pt x="578" y="4165"/>
                    <a:pt x="578" y="4135"/>
                    <a:pt x="578" y="4135"/>
                  </a:cubicBezTo>
                  <a:cubicBezTo>
                    <a:pt x="548" y="4104"/>
                    <a:pt x="548" y="4074"/>
                    <a:pt x="517" y="4043"/>
                  </a:cubicBezTo>
                  <a:cubicBezTo>
                    <a:pt x="487" y="3922"/>
                    <a:pt x="456" y="3800"/>
                    <a:pt x="426" y="3679"/>
                  </a:cubicBezTo>
                  <a:cubicBezTo>
                    <a:pt x="396" y="3587"/>
                    <a:pt x="396" y="3496"/>
                    <a:pt x="365" y="3405"/>
                  </a:cubicBezTo>
                  <a:cubicBezTo>
                    <a:pt x="365" y="3314"/>
                    <a:pt x="365" y="3223"/>
                    <a:pt x="335" y="3132"/>
                  </a:cubicBezTo>
                  <a:cubicBezTo>
                    <a:pt x="335" y="3071"/>
                    <a:pt x="335" y="3010"/>
                    <a:pt x="335" y="2949"/>
                  </a:cubicBezTo>
                  <a:lnTo>
                    <a:pt x="335" y="2706"/>
                  </a:lnTo>
                  <a:cubicBezTo>
                    <a:pt x="335" y="2706"/>
                    <a:pt x="335" y="2676"/>
                    <a:pt x="335" y="2676"/>
                  </a:cubicBezTo>
                  <a:cubicBezTo>
                    <a:pt x="365" y="2645"/>
                    <a:pt x="365" y="2645"/>
                    <a:pt x="365" y="2615"/>
                  </a:cubicBezTo>
                  <a:cubicBezTo>
                    <a:pt x="365" y="2524"/>
                    <a:pt x="396" y="2432"/>
                    <a:pt x="396" y="2311"/>
                  </a:cubicBezTo>
                  <a:lnTo>
                    <a:pt x="487" y="1764"/>
                  </a:lnTo>
                  <a:cubicBezTo>
                    <a:pt x="517" y="1642"/>
                    <a:pt x="548" y="1490"/>
                    <a:pt x="578" y="1338"/>
                  </a:cubicBezTo>
                  <a:cubicBezTo>
                    <a:pt x="608" y="1277"/>
                    <a:pt x="639" y="1186"/>
                    <a:pt x="669" y="1125"/>
                  </a:cubicBezTo>
                  <a:cubicBezTo>
                    <a:pt x="669" y="1125"/>
                    <a:pt x="669" y="1156"/>
                    <a:pt x="669" y="1156"/>
                  </a:cubicBezTo>
                  <a:cubicBezTo>
                    <a:pt x="700" y="1065"/>
                    <a:pt x="730" y="1004"/>
                    <a:pt x="791" y="913"/>
                  </a:cubicBezTo>
                  <a:cubicBezTo>
                    <a:pt x="821" y="852"/>
                    <a:pt x="882" y="791"/>
                    <a:pt x="912" y="730"/>
                  </a:cubicBezTo>
                  <a:cubicBezTo>
                    <a:pt x="973" y="669"/>
                    <a:pt x="1004" y="639"/>
                    <a:pt x="1034" y="609"/>
                  </a:cubicBezTo>
                  <a:cubicBezTo>
                    <a:pt x="1064" y="578"/>
                    <a:pt x="1095" y="578"/>
                    <a:pt x="1095" y="548"/>
                  </a:cubicBezTo>
                  <a:cubicBezTo>
                    <a:pt x="1125" y="548"/>
                    <a:pt x="1125" y="517"/>
                    <a:pt x="1156" y="517"/>
                  </a:cubicBezTo>
                  <a:cubicBezTo>
                    <a:pt x="1216" y="487"/>
                    <a:pt x="1247" y="457"/>
                    <a:pt x="1308" y="426"/>
                  </a:cubicBezTo>
                  <a:cubicBezTo>
                    <a:pt x="1338" y="426"/>
                    <a:pt x="1399" y="426"/>
                    <a:pt x="1429" y="396"/>
                  </a:cubicBezTo>
                  <a:cubicBezTo>
                    <a:pt x="1490" y="396"/>
                    <a:pt x="1520" y="396"/>
                    <a:pt x="1581" y="366"/>
                  </a:cubicBezTo>
                  <a:close/>
                  <a:moveTo>
                    <a:pt x="1581" y="1"/>
                  </a:moveTo>
                  <a:cubicBezTo>
                    <a:pt x="1460" y="31"/>
                    <a:pt x="1338" y="31"/>
                    <a:pt x="1247" y="92"/>
                  </a:cubicBezTo>
                  <a:cubicBezTo>
                    <a:pt x="1125" y="122"/>
                    <a:pt x="1034" y="153"/>
                    <a:pt x="943" y="214"/>
                  </a:cubicBezTo>
                  <a:cubicBezTo>
                    <a:pt x="882" y="274"/>
                    <a:pt x="821" y="305"/>
                    <a:pt x="791" y="366"/>
                  </a:cubicBezTo>
                  <a:cubicBezTo>
                    <a:pt x="791" y="305"/>
                    <a:pt x="760" y="244"/>
                    <a:pt x="700" y="214"/>
                  </a:cubicBezTo>
                  <a:cubicBezTo>
                    <a:pt x="667" y="192"/>
                    <a:pt x="631" y="182"/>
                    <a:pt x="597" y="182"/>
                  </a:cubicBezTo>
                  <a:cubicBezTo>
                    <a:pt x="534" y="182"/>
                    <a:pt x="476" y="215"/>
                    <a:pt x="456" y="274"/>
                  </a:cubicBezTo>
                  <a:cubicBezTo>
                    <a:pt x="335" y="396"/>
                    <a:pt x="305" y="578"/>
                    <a:pt x="244" y="730"/>
                  </a:cubicBezTo>
                  <a:cubicBezTo>
                    <a:pt x="213" y="852"/>
                    <a:pt x="213" y="943"/>
                    <a:pt x="183" y="1065"/>
                  </a:cubicBezTo>
                  <a:cubicBezTo>
                    <a:pt x="183" y="1125"/>
                    <a:pt x="153" y="1186"/>
                    <a:pt x="153" y="1247"/>
                  </a:cubicBezTo>
                  <a:cubicBezTo>
                    <a:pt x="153" y="1338"/>
                    <a:pt x="122" y="1429"/>
                    <a:pt x="122" y="1551"/>
                  </a:cubicBezTo>
                  <a:cubicBezTo>
                    <a:pt x="92" y="1703"/>
                    <a:pt x="92" y="1855"/>
                    <a:pt x="61" y="2007"/>
                  </a:cubicBezTo>
                  <a:cubicBezTo>
                    <a:pt x="61" y="2068"/>
                    <a:pt x="61" y="2128"/>
                    <a:pt x="31" y="2189"/>
                  </a:cubicBezTo>
                  <a:cubicBezTo>
                    <a:pt x="31" y="2250"/>
                    <a:pt x="31" y="2311"/>
                    <a:pt x="31" y="2402"/>
                  </a:cubicBezTo>
                  <a:cubicBezTo>
                    <a:pt x="1" y="2584"/>
                    <a:pt x="1" y="2797"/>
                    <a:pt x="1" y="2980"/>
                  </a:cubicBezTo>
                  <a:cubicBezTo>
                    <a:pt x="1" y="3040"/>
                    <a:pt x="1" y="3101"/>
                    <a:pt x="1" y="3132"/>
                  </a:cubicBezTo>
                  <a:cubicBezTo>
                    <a:pt x="31" y="3192"/>
                    <a:pt x="31" y="3253"/>
                    <a:pt x="31" y="3314"/>
                  </a:cubicBezTo>
                  <a:cubicBezTo>
                    <a:pt x="31" y="3405"/>
                    <a:pt x="61" y="3466"/>
                    <a:pt x="61" y="3557"/>
                  </a:cubicBezTo>
                  <a:cubicBezTo>
                    <a:pt x="92" y="3679"/>
                    <a:pt x="92" y="3770"/>
                    <a:pt x="122" y="3861"/>
                  </a:cubicBezTo>
                  <a:cubicBezTo>
                    <a:pt x="153" y="3983"/>
                    <a:pt x="183" y="4104"/>
                    <a:pt x="213" y="4226"/>
                  </a:cubicBezTo>
                  <a:cubicBezTo>
                    <a:pt x="274" y="4347"/>
                    <a:pt x="335" y="4439"/>
                    <a:pt x="426" y="4499"/>
                  </a:cubicBezTo>
                  <a:cubicBezTo>
                    <a:pt x="517" y="4590"/>
                    <a:pt x="608" y="4621"/>
                    <a:pt x="730" y="4651"/>
                  </a:cubicBezTo>
                  <a:lnTo>
                    <a:pt x="852" y="4651"/>
                  </a:lnTo>
                  <a:cubicBezTo>
                    <a:pt x="943" y="4651"/>
                    <a:pt x="1034" y="4651"/>
                    <a:pt x="1095" y="4621"/>
                  </a:cubicBezTo>
                  <a:cubicBezTo>
                    <a:pt x="1186" y="4560"/>
                    <a:pt x="1308" y="4530"/>
                    <a:pt x="1399" y="4439"/>
                  </a:cubicBezTo>
                  <a:cubicBezTo>
                    <a:pt x="1581" y="4317"/>
                    <a:pt x="1764" y="4135"/>
                    <a:pt x="1915" y="3952"/>
                  </a:cubicBezTo>
                  <a:cubicBezTo>
                    <a:pt x="1976" y="3891"/>
                    <a:pt x="2037" y="3800"/>
                    <a:pt x="2098" y="3709"/>
                  </a:cubicBezTo>
                  <a:cubicBezTo>
                    <a:pt x="2159" y="3648"/>
                    <a:pt x="2219" y="3587"/>
                    <a:pt x="2250" y="3496"/>
                  </a:cubicBezTo>
                  <a:cubicBezTo>
                    <a:pt x="2311" y="3435"/>
                    <a:pt x="2371" y="3344"/>
                    <a:pt x="2432" y="3283"/>
                  </a:cubicBezTo>
                  <a:cubicBezTo>
                    <a:pt x="2493" y="3132"/>
                    <a:pt x="2584" y="3010"/>
                    <a:pt x="2645" y="2858"/>
                  </a:cubicBezTo>
                  <a:cubicBezTo>
                    <a:pt x="2767" y="2615"/>
                    <a:pt x="2827" y="2372"/>
                    <a:pt x="2888" y="2098"/>
                  </a:cubicBezTo>
                  <a:cubicBezTo>
                    <a:pt x="2888" y="1976"/>
                    <a:pt x="2919" y="1824"/>
                    <a:pt x="2919" y="1703"/>
                  </a:cubicBezTo>
                  <a:cubicBezTo>
                    <a:pt x="2919" y="1551"/>
                    <a:pt x="2919" y="1429"/>
                    <a:pt x="2888" y="1308"/>
                  </a:cubicBezTo>
                  <a:cubicBezTo>
                    <a:pt x="2888" y="1186"/>
                    <a:pt x="2858" y="1065"/>
                    <a:pt x="2797" y="913"/>
                  </a:cubicBezTo>
                  <a:cubicBezTo>
                    <a:pt x="2767" y="821"/>
                    <a:pt x="2736" y="730"/>
                    <a:pt x="2675" y="639"/>
                  </a:cubicBezTo>
                  <a:cubicBezTo>
                    <a:pt x="2675" y="639"/>
                    <a:pt x="2675" y="639"/>
                    <a:pt x="2675" y="669"/>
                  </a:cubicBezTo>
                  <a:cubicBezTo>
                    <a:pt x="2675" y="639"/>
                    <a:pt x="2645" y="609"/>
                    <a:pt x="2645" y="578"/>
                  </a:cubicBezTo>
                  <a:cubicBezTo>
                    <a:pt x="2645" y="609"/>
                    <a:pt x="2645" y="609"/>
                    <a:pt x="2645" y="609"/>
                  </a:cubicBezTo>
                  <a:cubicBezTo>
                    <a:pt x="2645" y="578"/>
                    <a:pt x="2645" y="578"/>
                    <a:pt x="2615" y="548"/>
                  </a:cubicBezTo>
                  <a:cubicBezTo>
                    <a:pt x="2523" y="366"/>
                    <a:pt x="2402" y="244"/>
                    <a:pt x="2219" y="153"/>
                  </a:cubicBezTo>
                  <a:cubicBezTo>
                    <a:pt x="2037" y="62"/>
                    <a:pt x="1794" y="1"/>
                    <a:pt x="1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9;p79">
              <a:extLst>
                <a:ext uri="{FF2B5EF4-FFF2-40B4-BE49-F238E27FC236}">
                  <a16:creationId xmlns:a16="http://schemas.microsoft.com/office/drawing/2014/main" id="{4B9D9494-EE72-30B0-CB2F-6AD2B2673BED}"/>
                </a:ext>
              </a:extLst>
            </p:cNvPr>
            <p:cNvSpPr/>
            <p:nvPr/>
          </p:nvSpPr>
          <p:spPr>
            <a:xfrm>
              <a:off x="4730253" y="4478720"/>
              <a:ext cx="12229" cy="88814"/>
            </a:xfrm>
            <a:custGeom>
              <a:avLst/>
              <a:gdLst/>
              <a:ahLst/>
              <a:cxnLst/>
              <a:rect l="l" t="t" r="r" b="b"/>
              <a:pathLst>
                <a:path w="609" h="4423" extrusionOk="0">
                  <a:moveTo>
                    <a:pt x="395" y="0"/>
                  </a:moveTo>
                  <a:cubicBezTo>
                    <a:pt x="350" y="0"/>
                    <a:pt x="304" y="16"/>
                    <a:pt x="274" y="46"/>
                  </a:cubicBezTo>
                  <a:cubicBezTo>
                    <a:pt x="213" y="107"/>
                    <a:pt x="183" y="168"/>
                    <a:pt x="152" y="228"/>
                  </a:cubicBezTo>
                  <a:cubicBezTo>
                    <a:pt x="152" y="289"/>
                    <a:pt x="122" y="350"/>
                    <a:pt x="122" y="411"/>
                  </a:cubicBezTo>
                  <a:cubicBezTo>
                    <a:pt x="91" y="502"/>
                    <a:pt x="91" y="593"/>
                    <a:pt x="61" y="654"/>
                  </a:cubicBezTo>
                  <a:cubicBezTo>
                    <a:pt x="61" y="806"/>
                    <a:pt x="31" y="988"/>
                    <a:pt x="31" y="1140"/>
                  </a:cubicBezTo>
                  <a:cubicBezTo>
                    <a:pt x="0" y="1505"/>
                    <a:pt x="61" y="1900"/>
                    <a:pt x="61" y="2265"/>
                  </a:cubicBezTo>
                  <a:cubicBezTo>
                    <a:pt x="61" y="2630"/>
                    <a:pt x="61" y="3025"/>
                    <a:pt x="61" y="3389"/>
                  </a:cubicBezTo>
                  <a:cubicBezTo>
                    <a:pt x="61" y="3541"/>
                    <a:pt x="61" y="3693"/>
                    <a:pt x="61" y="3815"/>
                  </a:cubicBezTo>
                  <a:cubicBezTo>
                    <a:pt x="31" y="3967"/>
                    <a:pt x="31" y="4089"/>
                    <a:pt x="0" y="4241"/>
                  </a:cubicBezTo>
                  <a:cubicBezTo>
                    <a:pt x="0" y="4332"/>
                    <a:pt x="61" y="4423"/>
                    <a:pt x="152" y="4423"/>
                  </a:cubicBezTo>
                  <a:lnTo>
                    <a:pt x="183" y="4423"/>
                  </a:lnTo>
                  <a:cubicBezTo>
                    <a:pt x="274" y="4423"/>
                    <a:pt x="365" y="4362"/>
                    <a:pt x="365" y="4271"/>
                  </a:cubicBezTo>
                  <a:cubicBezTo>
                    <a:pt x="365" y="4149"/>
                    <a:pt x="365" y="4058"/>
                    <a:pt x="395" y="3967"/>
                  </a:cubicBezTo>
                  <a:cubicBezTo>
                    <a:pt x="395" y="3785"/>
                    <a:pt x="395" y="3602"/>
                    <a:pt x="395" y="3420"/>
                  </a:cubicBezTo>
                  <a:cubicBezTo>
                    <a:pt x="426" y="3025"/>
                    <a:pt x="395" y="2660"/>
                    <a:pt x="395" y="2265"/>
                  </a:cubicBezTo>
                  <a:cubicBezTo>
                    <a:pt x="395" y="2113"/>
                    <a:pt x="395" y="1930"/>
                    <a:pt x="395" y="1779"/>
                  </a:cubicBezTo>
                  <a:cubicBezTo>
                    <a:pt x="365" y="1566"/>
                    <a:pt x="365" y="1383"/>
                    <a:pt x="365" y="1201"/>
                  </a:cubicBezTo>
                  <a:cubicBezTo>
                    <a:pt x="365" y="1110"/>
                    <a:pt x="395" y="1019"/>
                    <a:pt x="395" y="927"/>
                  </a:cubicBezTo>
                  <a:cubicBezTo>
                    <a:pt x="395" y="867"/>
                    <a:pt x="426" y="775"/>
                    <a:pt x="426" y="684"/>
                  </a:cubicBezTo>
                  <a:cubicBezTo>
                    <a:pt x="456" y="593"/>
                    <a:pt x="456" y="502"/>
                    <a:pt x="487" y="411"/>
                  </a:cubicBezTo>
                  <a:cubicBezTo>
                    <a:pt x="517" y="380"/>
                    <a:pt x="517" y="350"/>
                    <a:pt x="517" y="320"/>
                  </a:cubicBezTo>
                  <a:cubicBezTo>
                    <a:pt x="608" y="228"/>
                    <a:pt x="608" y="107"/>
                    <a:pt x="517" y="46"/>
                  </a:cubicBezTo>
                  <a:cubicBezTo>
                    <a:pt x="487" y="16"/>
                    <a:pt x="441" y="0"/>
                    <a:pt x="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10;p79">
              <a:extLst>
                <a:ext uri="{FF2B5EF4-FFF2-40B4-BE49-F238E27FC236}">
                  <a16:creationId xmlns:a16="http://schemas.microsoft.com/office/drawing/2014/main" id="{6D493C0C-7593-259C-4B88-C3BEA9F7D273}"/>
                </a:ext>
              </a:extLst>
            </p:cNvPr>
            <p:cNvSpPr/>
            <p:nvPr/>
          </p:nvSpPr>
          <p:spPr>
            <a:xfrm>
              <a:off x="4733908" y="4512354"/>
              <a:ext cx="47630" cy="19176"/>
            </a:xfrm>
            <a:custGeom>
              <a:avLst/>
              <a:gdLst/>
              <a:ahLst/>
              <a:cxnLst/>
              <a:rect l="l" t="t" r="r" b="b"/>
              <a:pathLst>
                <a:path w="2372" h="955" extrusionOk="0">
                  <a:moveTo>
                    <a:pt x="2145" y="0"/>
                  </a:moveTo>
                  <a:cubicBezTo>
                    <a:pt x="2119" y="0"/>
                    <a:pt x="2092" y="4"/>
                    <a:pt x="2067" y="12"/>
                  </a:cubicBezTo>
                  <a:cubicBezTo>
                    <a:pt x="2007" y="73"/>
                    <a:pt x="1946" y="104"/>
                    <a:pt x="1916" y="134"/>
                  </a:cubicBezTo>
                  <a:lnTo>
                    <a:pt x="1703" y="225"/>
                  </a:lnTo>
                  <a:cubicBezTo>
                    <a:pt x="1642" y="255"/>
                    <a:pt x="1581" y="286"/>
                    <a:pt x="1490" y="316"/>
                  </a:cubicBezTo>
                  <a:cubicBezTo>
                    <a:pt x="1429" y="347"/>
                    <a:pt x="1368" y="377"/>
                    <a:pt x="1277" y="377"/>
                  </a:cubicBezTo>
                  <a:cubicBezTo>
                    <a:pt x="1216" y="407"/>
                    <a:pt x="1125" y="438"/>
                    <a:pt x="1034" y="468"/>
                  </a:cubicBezTo>
                  <a:cubicBezTo>
                    <a:pt x="943" y="499"/>
                    <a:pt x="852" y="499"/>
                    <a:pt x="730" y="529"/>
                  </a:cubicBezTo>
                  <a:cubicBezTo>
                    <a:pt x="639" y="559"/>
                    <a:pt x="517" y="559"/>
                    <a:pt x="396" y="590"/>
                  </a:cubicBezTo>
                  <a:lnTo>
                    <a:pt x="183" y="590"/>
                  </a:lnTo>
                  <a:cubicBezTo>
                    <a:pt x="92" y="590"/>
                    <a:pt x="1" y="681"/>
                    <a:pt x="1" y="803"/>
                  </a:cubicBezTo>
                  <a:cubicBezTo>
                    <a:pt x="1" y="894"/>
                    <a:pt x="92" y="955"/>
                    <a:pt x="183" y="955"/>
                  </a:cubicBezTo>
                  <a:cubicBezTo>
                    <a:pt x="305" y="955"/>
                    <a:pt x="396" y="955"/>
                    <a:pt x="517" y="924"/>
                  </a:cubicBezTo>
                  <a:cubicBezTo>
                    <a:pt x="578" y="924"/>
                    <a:pt x="609" y="894"/>
                    <a:pt x="669" y="894"/>
                  </a:cubicBezTo>
                  <a:cubicBezTo>
                    <a:pt x="730" y="894"/>
                    <a:pt x="791" y="894"/>
                    <a:pt x="852" y="863"/>
                  </a:cubicBezTo>
                  <a:cubicBezTo>
                    <a:pt x="973" y="833"/>
                    <a:pt x="1095" y="803"/>
                    <a:pt x="1216" y="772"/>
                  </a:cubicBezTo>
                  <a:cubicBezTo>
                    <a:pt x="1277" y="772"/>
                    <a:pt x="1338" y="742"/>
                    <a:pt x="1399" y="711"/>
                  </a:cubicBezTo>
                  <a:cubicBezTo>
                    <a:pt x="1460" y="711"/>
                    <a:pt x="1520" y="681"/>
                    <a:pt x="1581" y="651"/>
                  </a:cubicBezTo>
                  <a:cubicBezTo>
                    <a:pt x="1703" y="620"/>
                    <a:pt x="1824" y="559"/>
                    <a:pt x="1946" y="499"/>
                  </a:cubicBezTo>
                  <a:cubicBezTo>
                    <a:pt x="2037" y="468"/>
                    <a:pt x="2159" y="407"/>
                    <a:pt x="2280" y="347"/>
                  </a:cubicBezTo>
                  <a:cubicBezTo>
                    <a:pt x="2341" y="286"/>
                    <a:pt x="2371" y="164"/>
                    <a:pt x="2311" y="73"/>
                  </a:cubicBezTo>
                  <a:cubicBezTo>
                    <a:pt x="2288" y="29"/>
                    <a:pt x="2217" y="0"/>
                    <a:pt x="2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11;p79">
              <a:extLst>
                <a:ext uri="{FF2B5EF4-FFF2-40B4-BE49-F238E27FC236}">
                  <a16:creationId xmlns:a16="http://schemas.microsoft.com/office/drawing/2014/main" id="{F4F760C1-4007-F2B8-61F6-BB8A9213942C}"/>
                </a:ext>
              </a:extLst>
            </p:cNvPr>
            <p:cNvSpPr/>
            <p:nvPr/>
          </p:nvSpPr>
          <p:spPr>
            <a:xfrm>
              <a:off x="4771759" y="4479523"/>
              <a:ext cx="9177" cy="83754"/>
            </a:xfrm>
            <a:custGeom>
              <a:avLst/>
              <a:gdLst/>
              <a:ahLst/>
              <a:cxnLst/>
              <a:rect l="l" t="t" r="r" b="b"/>
              <a:pathLst>
                <a:path w="457" h="4171" extrusionOk="0">
                  <a:moveTo>
                    <a:pt x="198" y="0"/>
                  </a:moveTo>
                  <a:cubicBezTo>
                    <a:pt x="106" y="0"/>
                    <a:pt x="57" y="79"/>
                    <a:pt x="31" y="158"/>
                  </a:cubicBezTo>
                  <a:cubicBezTo>
                    <a:pt x="31" y="310"/>
                    <a:pt x="0" y="432"/>
                    <a:pt x="0" y="553"/>
                  </a:cubicBezTo>
                  <a:cubicBezTo>
                    <a:pt x="0" y="583"/>
                    <a:pt x="0" y="614"/>
                    <a:pt x="0" y="675"/>
                  </a:cubicBezTo>
                  <a:cubicBezTo>
                    <a:pt x="0" y="705"/>
                    <a:pt x="0" y="735"/>
                    <a:pt x="31" y="796"/>
                  </a:cubicBezTo>
                  <a:cubicBezTo>
                    <a:pt x="31" y="887"/>
                    <a:pt x="31" y="979"/>
                    <a:pt x="31" y="1100"/>
                  </a:cubicBezTo>
                  <a:cubicBezTo>
                    <a:pt x="61" y="1222"/>
                    <a:pt x="61" y="1374"/>
                    <a:pt x="61" y="1526"/>
                  </a:cubicBezTo>
                  <a:cubicBezTo>
                    <a:pt x="91" y="1708"/>
                    <a:pt x="91" y="1860"/>
                    <a:pt x="91" y="2042"/>
                  </a:cubicBezTo>
                  <a:cubicBezTo>
                    <a:pt x="122" y="2194"/>
                    <a:pt x="122" y="2377"/>
                    <a:pt x="91" y="2529"/>
                  </a:cubicBezTo>
                  <a:lnTo>
                    <a:pt x="91" y="2559"/>
                  </a:lnTo>
                  <a:cubicBezTo>
                    <a:pt x="91" y="3015"/>
                    <a:pt x="61" y="3501"/>
                    <a:pt x="0" y="3957"/>
                  </a:cubicBezTo>
                  <a:cubicBezTo>
                    <a:pt x="0" y="4079"/>
                    <a:pt x="61" y="4170"/>
                    <a:pt x="152" y="4170"/>
                  </a:cubicBezTo>
                  <a:lnTo>
                    <a:pt x="182" y="4170"/>
                  </a:lnTo>
                  <a:cubicBezTo>
                    <a:pt x="274" y="4170"/>
                    <a:pt x="334" y="4079"/>
                    <a:pt x="365" y="3988"/>
                  </a:cubicBezTo>
                  <a:cubicBezTo>
                    <a:pt x="365" y="3623"/>
                    <a:pt x="395" y="3258"/>
                    <a:pt x="426" y="2894"/>
                  </a:cubicBezTo>
                  <a:cubicBezTo>
                    <a:pt x="426" y="2498"/>
                    <a:pt x="456" y="2134"/>
                    <a:pt x="426" y="1739"/>
                  </a:cubicBezTo>
                  <a:cubicBezTo>
                    <a:pt x="426" y="1526"/>
                    <a:pt x="395" y="1313"/>
                    <a:pt x="395" y="1100"/>
                  </a:cubicBezTo>
                  <a:cubicBezTo>
                    <a:pt x="365" y="1009"/>
                    <a:pt x="365" y="918"/>
                    <a:pt x="365" y="827"/>
                  </a:cubicBezTo>
                  <a:cubicBezTo>
                    <a:pt x="365" y="735"/>
                    <a:pt x="365" y="644"/>
                    <a:pt x="365" y="553"/>
                  </a:cubicBezTo>
                  <a:cubicBezTo>
                    <a:pt x="365" y="462"/>
                    <a:pt x="395" y="340"/>
                    <a:pt x="395" y="219"/>
                  </a:cubicBezTo>
                  <a:cubicBezTo>
                    <a:pt x="426" y="97"/>
                    <a:pt x="365" y="6"/>
                    <a:pt x="243" y="6"/>
                  </a:cubicBezTo>
                  <a:cubicBezTo>
                    <a:pt x="227" y="2"/>
                    <a:pt x="212"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12;p79">
              <a:extLst>
                <a:ext uri="{FF2B5EF4-FFF2-40B4-BE49-F238E27FC236}">
                  <a16:creationId xmlns:a16="http://schemas.microsoft.com/office/drawing/2014/main" id="{274FE621-E06B-AAA8-D8B6-509D0AD22F44}"/>
                </a:ext>
              </a:extLst>
            </p:cNvPr>
            <p:cNvSpPr/>
            <p:nvPr/>
          </p:nvSpPr>
          <p:spPr>
            <a:xfrm>
              <a:off x="4354273" y="4576671"/>
              <a:ext cx="10401" cy="46405"/>
            </a:xfrm>
            <a:custGeom>
              <a:avLst/>
              <a:gdLst/>
              <a:ahLst/>
              <a:cxnLst/>
              <a:rect l="l" t="t" r="r" b="b"/>
              <a:pathLst>
                <a:path w="518" h="2311" extrusionOk="0">
                  <a:moveTo>
                    <a:pt x="335" y="1"/>
                  </a:moveTo>
                  <a:cubicBezTo>
                    <a:pt x="213" y="1"/>
                    <a:pt x="122" y="62"/>
                    <a:pt x="122" y="183"/>
                  </a:cubicBezTo>
                  <a:cubicBezTo>
                    <a:pt x="92" y="487"/>
                    <a:pt x="61" y="822"/>
                    <a:pt x="31" y="1156"/>
                  </a:cubicBezTo>
                  <a:cubicBezTo>
                    <a:pt x="0" y="1490"/>
                    <a:pt x="0" y="1825"/>
                    <a:pt x="0" y="2159"/>
                  </a:cubicBezTo>
                  <a:cubicBezTo>
                    <a:pt x="0" y="2250"/>
                    <a:pt x="92" y="2311"/>
                    <a:pt x="183" y="2311"/>
                  </a:cubicBezTo>
                  <a:cubicBezTo>
                    <a:pt x="274" y="2311"/>
                    <a:pt x="335" y="2220"/>
                    <a:pt x="335" y="2129"/>
                  </a:cubicBezTo>
                  <a:cubicBezTo>
                    <a:pt x="335" y="2017"/>
                    <a:pt x="335" y="1932"/>
                    <a:pt x="335" y="1825"/>
                  </a:cubicBezTo>
                  <a:cubicBezTo>
                    <a:pt x="365" y="1277"/>
                    <a:pt x="426" y="730"/>
                    <a:pt x="487" y="214"/>
                  </a:cubicBezTo>
                  <a:cubicBezTo>
                    <a:pt x="517" y="92"/>
                    <a:pt x="426"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13;p79">
              <a:extLst>
                <a:ext uri="{FF2B5EF4-FFF2-40B4-BE49-F238E27FC236}">
                  <a16:creationId xmlns:a16="http://schemas.microsoft.com/office/drawing/2014/main" id="{342EFC06-DAEC-5C7D-0A76-8688119756CE}"/>
                </a:ext>
              </a:extLst>
            </p:cNvPr>
            <p:cNvSpPr/>
            <p:nvPr/>
          </p:nvSpPr>
          <p:spPr>
            <a:xfrm>
              <a:off x="4332908" y="4632213"/>
              <a:ext cx="12229" cy="81204"/>
            </a:xfrm>
            <a:custGeom>
              <a:avLst/>
              <a:gdLst/>
              <a:ahLst/>
              <a:cxnLst/>
              <a:rect l="l" t="t" r="r" b="b"/>
              <a:pathLst>
                <a:path w="609" h="4044" extrusionOk="0">
                  <a:moveTo>
                    <a:pt x="426" y="1"/>
                  </a:moveTo>
                  <a:cubicBezTo>
                    <a:pt x="335" y="1"/>
                    <a:pt x="244" y="92"/>
                    <a:pt x="213" y="183"/>
                  </a:cubicBezTo>
                  <a:cubicBezTo>
                    <a:pt x="183" y="670"/>
                    <a:pt x="153" y="1186"/>
                    <a:pt x="122" y="1673"/>
                  </a:cubicBezTo>
                  <a:lnTo>
                    <a:pt x="122" y="1703"/>
                  </a:lnTo>
                  <a:cubicBezTo>
                    <a:pt x="122" y="1764"/>
                    <a:pt x="122" y="1825"/>
                    <a:pt x="122" y="1916"/>
                  </a:cubicBezTo>
                  <a:cubicBezTo>
                    <a:pt x="122" y="2220"/>
                    <a:pt x="92" y="2554"/>
                    <a:pt x="92" y="2858"/>
                  </a:cubicBezTo>
                  <a:cubicBezTo>
                    <a:pt x="61" y="3010"/>
                    <a:pt x="61" y="3192"/>
                    <a:pt x="31" y="3344"/>
                  </a:cubicBezTo>
                  <a:cubicBezTo>
                    <a:pt x="31" y="3527"/>
                    <a:pt x="1" y="3679"/>
                    <a:pt x="1" y="3861"/>
                  </a:cubicBezTo>
                  <a:cubicBezTo>
                    <a:pt x="1" y="3952"/>
                    <a:pt x="92" y="4043"/>
                    <a:pt x="183" y="4043"/>
                  </a:cubicBezTo>
                  <a:cubicBezTo>
                    <a:pt x="183" y="4043"/>
                    <a:pt x="183" y="4043"/>
                    <a:pt x="183" y="4013"/>
                  </a:cubicBezTo>
                  <a:cubicBezTo>
                    <a:pt x="305" y="4013"/>
                    <a:pt x="365" y="3922"/>
                    <a:pt x="365" y="3831"/>
                  </a:cubicBezTo>
                  <a:cubicBezTo>
                    <a:pt x="365" y="3740"/>
                    <a:pt x="365" y="3648"/>
                    <a:pt x="365" y="3557"/>
                  </a:cubicBezTo>
                  <a:lnTo>
                    <a:pt x="365" y="3527"/>
                  </a:lnTo>
                  <a:cubicBezTo>
                    <a:pt x="396" y="3192"/>
                    <a:pt x="396" y="2858"/>
                    <a:pt x="426" y="2524"/>
                  </a:cubicBezTo>
                  <a:cubicBezTo>
                    <a:pt x="426" y="2341"/>
                    <a:pt x="457" y="2129"/>
                    <a:pt x="457" y="1946"/>
                  </a:cubicBezTo>
                  <a:cubicBezTo>
                    <a:pt x="457" y="1764"/>
                    <a:pt x="487" y="1581"/>
                    <a:pt x="487" y="1399"/>
                  </a:cubicBezTo>
                  <a:cubicBezTo>
                    <a:pt x="487" y="1186"/>
                    <a:pt x="517" y="1004"/>
                    <a:pt x="517" y="791"/>
                  </a:cubicBezTo>
                  <a:cubicBezTo>
                    <a:pt x="548" y="609"/>
                    <a:pt x="578" y="396"/>
                    <a:pt x="578" y="214"/>
                  </a:cubicBezTo>
                  <a:cubicBezTo>
                    <a:pt x="609" y="122"/>
                    <a:pt x="517" y="3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4;p79">
              <a:extLst>
                <a:ext uri="{FF2B5EF4-FFF2-40B4-BE49-F238E27FC236}">
                  <a16:creationId xmlns:a16="http://schemas.microsoft.com/office/drawing/2014/main" id="{16AA432B-007B-AC2D-8ED0-E323758D957B}"/>
                </a:ext>
              </a:extLst>
            </p:cNvPr>
            <p:cNvSpPr/>
            <p:nvPr/>
          </p:nvSpPr>
          <p:spPr>
            <a:xfrm>
              <a:off x="4342064" y="4627172"/>
              <a:ext cx="55561" cy="83191"/>
            </a:xfrm>
            <a:custGeom>
              <a:avLst/>
              <a:gdLst/>
              <a:ahLst/>
              <a:cxnLst/>
              <a:rect l="l" t="t" r="r" b="b"/>
              <a:pathLst>
                <a:path w="2767" h="4143" extrusionOk="0">
                  <a:moveTo>
                    <a:pt x="2564" y="1"/>
                  </a:moveTo>
                  <a:cubicBezTo>
                    <a:pt x="2483" y="1"/>
                    <a:pt x="2396" y="55"/>
                    <a:pt x="2371" y="130"/>
                  </a:cubicBezTo>
                  <a:cubicBezTo>
                    <a:pt x="2341" y="161"/>
                    <a:pt x="2341" y="221"/>
                    <a:pt x="2311" y="282"/>
                  </a:cubicBezTo>
                  <a:lnTo>
                    <a:pt x="2280" y="434"/>
                  </a:lnTo>
                  <a:cubicBezTo>
                    <a:pt x="2250" y="525"/>
                    <a:pt x="2219" y="617"/>
                    <a:pt x="2189" y="708"/>
                  </a:cubicBezTo>
                  <a:cubicBezTo>
                    <a:pt x="2189" y="677"/>
                    <a:pt x="2189" y="677"/>
                    <a:pt x="2189" y="677"/>
                  </a:cubicBezTo>
                  <a:cubicBezTo>
                    <a:pt x="2128" y="951"/>
                    <a:pt x="2037" y="1225"/>
                    <a:pt x="1976" y="1498"/>
                  </a:cubicBezTo>
                  <a:cubicBezTo>
                    <a:pt x="1946" y="1589"/>
                    <a:pt x="1946" y="1680"/>
                    <a:pt x="1915" y="1772"/>
                  </a:cubicBezTo>
                  <a:cubicBezTo>
                    <a:pt x="1915" y="1863"/>
                    <a:pt x="1885" y="1954"/>
                    <a:pt x="1885" y="2076"/>
                  </a:cubicBezTo>
                  <a:cubicBezTo>
                    <a:pt x="1855" y="2258"/>
                    <a:pt x="1855" y="2440"/>
                    <a:pt x="1824" y="2623"/>
                  </a:cubicBezTo>
                  <a:cubicBezTo>
                    <a:pt x="1824" y="2714"/>
                    <a:pt x="1824" y="2835"/>
                    <a:pt x="1824" y="2927"/>
                  </a:cubicBezTo>
                  <a:cubicBezTo>
                    <a:pt x="1824" y="3048"/>
                    <a:pt x="1824" y="3139"/>
                    <a:pt x="1824" y="3261"/>
                  </a:cubicBezTo>
                  <a:cubicBezTo>
                    <a:pt x="1824" y="3322"/>
                    <a:pt x="1824" y="3383"/>
                    <a:pt x="1824" y="3443"/>
                  </a:cubicBezTo>
                  <a:cubicBezTo>
                    <a:pt x="1642" y="3200"/>
                    <a:pt x="1490" y="2957"/>
                    <a:pt x="1308" y="2714"/>
                  </a:cubicBezTo>
                  <a:cubicBezTo>
                    <a:pt x="1216" y="2562"/>
                    <a:pt x="1125" y="2380"/>
                    <a:pt x="1004" y="2228"/>
                  </a:cubicBezTo>
                  <a:cubicBezTo>
                    <a:pt x="973" y="2167"/>
                    <a:pt x="912" y="2106"/>
                    <a:pt x="882" y="2045"/>
                  </a:cubicBezTo>
                  <a:cubicBezTo>
                    <a:pt x="821" y="1954"/>
                    <a:pt x="791" y="1863"/>
                    <a:pt x="730" y="1772"/>
                  </a:cubicBezTo>
                  <a:cubicBezTo>
                    <a:pt x="639" y="1589"/>
                    <a:pt x="548" y="1437"/>
                    <a:pt x="456" y="1255"/>
                  </a:cubicBezTo>
                  <a:cubicBezTo>
                    <a:pt x="456" y="1255"/>
                    <a:pt x="456" y="1255"/>
                    <a:pt x="456" y="1225"/>
                  </a:cubicBezTo>
                  <a:cubicBezTo>
                    <a:pt x="456" y="1225"/>
                    <a:pt x="456" y="1194"/>
                    <a:pt x="426" y="1194"/>
                  </a:cubicBezTo>
                  <a:cubicBezTo>
                    <a:pt x="456" y="1164"/>
                    <a:pt x="456" y="1164"/>
                    <a:pt x="456" y="1164"/>
                  </a:cubicBezTo>
                  <a:cubicBezTo>
                    <a:pt x="548" y="1103"/>
                    <a:pt x="548" y="981"/>
                    <a:pt x="487" y="921"/>
                  </a:cubicBezTo>
                  <a:cubicBezTo>
                    <a:pt x="456" y="860"/>
                    <a:pt x="396" y="799"/>
                    <a:pt x="365" y="769"/>
                  </a:cubicBezTo>
                  <a:cubicBezTo>
                    <a:pt x="305" y="738"/>
                    <a:pt x="244" y="708"/>
                    <a:pt x="183" y="708"/>
                  </a:cubicBezTo>
                  <a:cubicBezTo>
                    <a:pt x="122" y="738"/>
                    <a:pt x="92" y="769"/>
                    <a:pt x="61" y="829"/>
                  </a:cubicBezTo>
                  <a:cubicBezTo>
                    <a:pt x="1" y="921"/>
                    <a:pt x="1" y="1042"/>
                    <a:pt x="31" y="1133"/>
                  </a:cubicBezTo>
                  <a:cubicBezTo>
                    <a:pt x="61" y="1255"/>
                    <a:pt x="122" y="1377"/>
                    <a:pt x="183" y="1498"/>
                  </a:cubicBezTo>
                  <a:cubicBezTo>
                    <a:pt x="244" y="1620"/>
                    <a:pt x="305" y="1741"/>
                    <a:pt x="365" y="1863"/>
                  </a:cubicBezTo>
                  <a:cubicBezTo>
                    <a:pt x="456" y="2045"/>
                    <a:pt x="548" y="2167"/>
                    <a:pt x="639" y="2319"/>
                  </a:cubicBezTo>
                  <a:cubicBezTo>
                    <a:pt x="882" y="2653"/>
                    <a:pt x="1095" y="2987"/>
                    <a:pt x="1308" y="3322"/>
                  </a:cubicBezTo>
                  <a:cubicBezTo>
                    <a:pt x="1429" y="3504"/>
                    <a:pt x="1520" y="3656"/>
                    <a:pt x="1642" y="3808"/>
                  </a:cubicBezTo>
                  <a:cubicBezTo>
                    <a:pt x="1642" y="3839"/>
                    <a:pt x="1672" y="3899"/>
                    <a:pt x="1703" y="3930"/>
                  </a:cubicBezTo>
                  <a:cubicBezTo>
                    <a:pt x="1733" y="3991"/>
                    <a:pt x="1794" y="4082"/>
                    <a:pt x="1855" y="4112"/>
                  </a:cubicBezTo>
                  <a:cubicBezTo>
                    <a:pt x="1885" y="4143"/>
                    <a:pt x="1946" y="4143"/>
                    <a:pt x="1976" y="4143"/>
                  </a:cubicBezTo>
                  <a:cubicBezTo>
                    <a:pt x="2037" y="4143"/>
                    <a:pt x="2098" y="4143"/>
                    <a:pt x="2128" y="4082"/>
                  </a:cubicBezTo>
                  <a:cubicBezTo>
                    <a:pt x="2189" y="4021"/>
                    <a:pt x="2189" y="3930"/>
                    <a:pt x="2189" y="3808"/>
                  </a:cubicBezTo>
                  <a:cubicBezTo>
                    <a:pt x="2189" y="3626"/>
                    <a:pt x="2189" y="3443"/>
                    <a:pt x="2189" y="3231"/>
                  </a:cubicBezTo>
                  <a:cubicBezTo>
                    <a:pt x="2189" y="3018"/>
                    <a:pt x="2189" y="2835"/>
                    <a:pt x="2189" y="2623"/>
                  </a:cubicBezTo>
                  <a:cubicBezTo>
                    <a:pt x="2189" y="2471"/>
                    <a:pt x="2189" y="2319"/>
                    <a:pt x="2219" y="2167"/>
                  </a:cubicBezTo>
                  <a:cubicBezTo>
                    <a:pt x="2219" y="2015"/>
                    <a:pt x="2250" y="1893"/>
                    <a:pt x="2250" y="1772"/>
                  </a:cubicBezTo>
                  <a:cubicBezTo>
                    <a:pt x="2280" y="1620"/>
                    <a:pt x="2311" y="1498"/>
                    <a:pt x="2341" y="1377"/>
                  </a:cubicBezTo>
                  <a:cubicBezTo>
                    <a:pt x="2402" y="1225"/>
                    <a:pt x="2432" y="1103"/>
                    <a:pt x="2463" y="951"/>
                  </a:cubicBezTo>
                  <a:cubicBezTo>
                    <a:pt x="2463" y="981"/>
                    <a:pt x="2463" y="981"/>
                    <a:pt x="2463" y="981"/>
                  </a:cubicBezTo>
                  <a:cubicBezTo>
                    <a:pt x="2493" y="860"/>
                    <a:pt x="2554" y="738"/>
                    <a:pt x="2584" y="617"/>
                  </a:cubicBezTo>
                  <a:cubicBezTo>
                    <a:pt x="2615" y="525"/>
                    <a:pt x="2645" y="404"/>
                    <a:pt x="2706" y="282"/>
                  </a:cubicBezTo>
                  <a:cubicBezTo>
                    <a:pt x="2767" y="191"/>
                    <a:pt x="2706" y="69"/>
                    <a:pt x="2615" y="9"/>
                  </a:cubicBezTo>
                  <a:cubicBezTo>
                    <a:pt x="2598" y="3"/>
                    <a:pt x="2581" y="1"/>
                    <a:pt x="2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5;p79">
              <a:extLst>
                <a:ext uri="{FF2B5EF4-FFF2-40B4-BE49-F238E27FC236}">
                  <a16:creationId xmlns:a16="http://schemas.microsoft.com/office/drawing/2014/main" id="{7F337E72-9BA0-4CF5-A02E-B764D8B1BD1A}"/>
                </a:ext>
              </a:extLst>
            </p:cNvPr>
            <p:cNvSpPr/>
            <p:nvPr/>
          </p:nvSpPr>
          <p:spPr>
            <a:xfrm>
              <a:off x="4406160" y="4624281"/>
              <a:ext cx="13434" cy="89135"/>
            </a:xfrm>
            <a:custGeom>
              <a:avLst/>
              <a:gdLst/>
              <a:ahLst/>
              <a:cxnLst/>
              <a:rect l="l" t="t" r="r" b="b"/>
              <a:pathLst>
                <a:path w="669" h="4439" extrusionOk="0">
                  <a:moveTo>
                    <a:pt x="486" y="1"/>
                  </a:moveTo>
                  <a:cubicBezTo>
                    <a:pt x="365" y="1"/>
                    <a:pt x="274" y="92"/>
                    <a:pt x="243" y="183"/>
                  </a:cubicBezTo>
                  <a:cubicBezTo>
                    <a:pt x="213" y="305"/>
                    <a:pt x="213" y="426"/>
                    <a:pt x="182" y="517"/>
                  </a:cubicBezTo>
                  <a:cubicBezTo>
                    <a:pt x="182" y="700"/>
                    <a:pt x="152" y="913"/>
                    <a:pt x="152" y="1095"/>
                  </a:cubicBezTo>
                  <a:cubicBezTo>
                    <a:pt x="152" y="1186"/>
                    <a:pt x="122" y="1308"/>
                    <a:pt x="122" y="1399"/>
                  </a:cubicBezTo>
                  <a:cubicBezTo>
                    <a:pt x="122" y="1521"/>
                    <a:pt x="122" y="1642"/>
                    <a:pt x="122" y="1733"/>
                  </a:cubicBezTo>
                  <a:cubicBezTo>
                    <a:pt x="122" y="1916"/>
                    <a:pt x="122" y="2068"/>
                    <a:pt x="122" y="2250"/>
                  </a:cubicBezTo>
                  <a:cubicBezTo>
                    <a:pt x="122" y="2432"/>
                    <a:pt x="122" y="2645"/>
                    <a:pt x="122" y="2828"/>
                  </a:cubicBezTo>
                  <a:cubicBezTo>
                    <a:pt x="91" y="3071"/>
                    <a:pt x="91" y="3314"/>
                    <a:pt x="61" y="3557"/>
                  </a:cubicBezTo>
                  <a:cubicBezTo>
                    <a:pt x="61" y="3679"/>
                    <a:pt x="61" y="3831"/>
                    <a:pt x="30" y="3952"/>
                  </a:cubicBezTo>
                  <a:cubicBezTo>
                    <a:pt x="30" y="4013"/>
                    <a:pt x="30" y="4074"/>
                    <a:pt x="0" y="4135"/>
                  </a:cubicBezTo>
                  <a:cubicBezTo>
                    <a:pt x="0" y="4195"/>
                    <a:pt x="0" y="4287"/>
                    <a:pt x="30" y="4347"/>
                  </a:cubicBezTo>
                  <a:cubicBezTo>
                    <a:pt x="61" y="4408"/>
                    <a:pt x="122" y="4438"/>
                    <a:pt x="182" y="4438"/>
                  </a:cubicBezTo>
                  <a:lnTo>
                    <a:pt x="274" y="4438"/>
                  </a:lnTo>
                  <a:cubicBezTo>
                    <a:pt x="365" y="4408"/>
                    <a:pt x="395" y="4317"/>
                    <a:pt x="365" y="4226"/>
                  </a:cubicBezTo>
                  <a:cubicBezTo>
                    <a:pt x="365" y="4165"/>
                    <a:pt x="365" y="4074"/>
                    <a:pt x="365" y="4013"/>
                  </a:cubicBezTo>
                  <a:cubicBezTo>
                    <a:pt x="395" y="3831"/>
                    <a:pt x="395" y="3648"/>
                    <a:pt x="395" y="3466"/>
                  </a:cubicBezTo>
                  <a:cubicBezTo>
                    <a:pt x="426" y="3253"/>
                    <a:pt x="426" y="3071"/>
                    <a:pt x="426" y="2888"/>
                  </a:cubicBezTo>
                  <a:cubicBezTo>
                    <a:pt x="456" y="2524"/>
                    <a:pt x="456" y="2159"/>
                    <a:pt x="456" y="1794"/>
                  </a:cubicBezTo>
                  <a:cubicBezTo>
                    <a:pt x="456" y="1672"/>
                    <a:pt x="456" y="1551"/>
                    <a:pt x="486" y="1429"/>
                  </a:cubicBezTo>
                  <a:cubicBezTo>
                    <a:pt x="486" y="1308"/>
                    <a:pt x="486" y="1186"/>
                    <a:pt x="486" y="1065"/>
                  </a:cubicBezTo>
                  <a:cubicBezTo>
                    <a:pt x="517" y="943"/>
                    <a:pt x="517" y="852"/>
                    <a:pt x="517" y="761"/>
                  </a:cubicBezTo>
                  <a:cubicBezTo>
                    <a:pt x="547" y="639"/>
                    <a:pt x="547" y="517"/>
                    <a:pt x="578" y="396"/>
                  </a:cubicBezTo>
                  <a:cubicBezTo>
                    <a:pt x="578" y="396"/>
                    <a:pt x="578" y="365"/>
                    <a:pt x="578" y="335"/>
                  </a:cubicBezTo>
                  <a:cubicBezTo>
                    <a:pt x="638" y="305"/>
                    <a:pt x="669" y="213"/>
                    <a:pt x="638" y="153"/>
                  </a:cubicBezTo>
                  <a:cubicBezTo>
                    <a:pt x="608" y="62"/>
                    <a:pt x="547" y="3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6;p79">
              <a:extLst>
                <a:ext uri="{FF2B5EF4-FFF2-40B4-BE49-F238E27FC236}">
                  <a16:creationId xmlns:a16="http://schemas.microsoft.com/office/drawing/2014/main" id="{CE20025C-B1F8-25DC-1124-038985B5D558}"/>
                </a:ext>
              </a:extLst>
            </p:cNvPr>
            <p:cNvSpPr/>
            <p:nvPr/>
          </p:nvSpPr>
          <p:spPr>
            <a:xfrm>
              <a:off x="4409815" y="4660686"/>
              <a:ext cx="43353" cy="16104"/>
            </a:xfrm>
            <a:custGeom>
              <a:avLst/>
              <a:gdLst/>
              <a:ahLst/>
              <a:cxnLst/>
              <a:rect l="l" t="t" r="r" b="b"/>
              <a:pathLst>
                <a:path w="2159" h="802" extrusionOk="0">
                  <a:moveTo>
                    <a:pt x="1953" y="0"/>
                  </a:moveTo>
                  <a:cubicBezTo>
                    <a:pt x="1931" y="0"/>
                    <a:pt x="1908" y="4"/>
                    <a:pt x="1885" y="11"/>
                  </a:cubicBezTo>
                  <a:lnTo>
                    <a:pt x="1642" y="103"/>
                  </a:lnTo>
                  <a:cubicBezTo>
                    <a:pt x="1551" y="133"/>
                    <a:pt x="1459" y="194"/>
                    <a:pt x="1338" y="224"/>
                  </a:cubicBezTo>
                  <a:cubicBezTo>
                    <a:pt x="1216" y="255"/>
                    <a:pt x="1095" y="285"/>
                    <a:pt x="1004" y="315"/>
                  </a:cubicBezTo>
                  <a:cubicBezTo>
                    <a:pt x="943" y="315"/>
                    <a:pt x="912" y="346"/>
                    <a:pt x="882" y="346"/>
                  </a:cubicBezTo>
                  <a:cubicBezTo>
                    <a:pt x="852" y="346"/>
                    <a:pt x="791" y="376"/>
                    <a:pt x="760" y="376"/>
                  </a:cubicBezTo>
                  <a:cubicBezTo>
                    <a:pt x="700" y="376"/>
                    <a:pt x="608" y="407"/>
                    <a:pt x="517" y="407"/>
                  </a:cubicBezTo>
                  <a:lnTo>
                    <a:pt x="213" y="407"/>
                  </a:lnTo>
                  <a:cubicBezTo>
                    <a:pt x="122" y="407"/>
                    <a:pt x="31" y="498"/>
                    <a:pt x="31" y="589"/>
                  </a:cubicBezTo>
                  <a:cubicBezTo>
                    <a:pt x="0" y="680"/>
                    <a:pt x="92" y="771"/>
                    <a:pt x="183" y="802"/>
                  </a:cubicBezTo>
                  <a:lnTo>
                    <a:pt x="304" y="802"/>
                  </a:lnTo>
                  <a:cubicBezTo>
                    <a:pt x="608" y="802"/>
                    <a:pt x="943" y="711"/>
                    <a:pt x="1247" y="619"/>
                  </a:cubicBezTo>
                  <a:cubicBezTo>
                    <a:pt x="1490" y="528"/>
                    <a:pt x="1763" y="437"/>
                    <a:pt x="2007" y="346"/>
                  </a:cubicBezTo>
                  <a:cubicBezTo>
                    <a:pt x="2098" y="315"/>
                    <a:pt x="2159" y="194"/>
                    <a:pt x="2128" y="103"/>
                  </a:cubicBezTo>
                  <a:cubicBezTo>
                    <a:pt x="2083" y="34"/>
                    <a:pt x="2020"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7;p79">
              <a:extLst>
                <a:ext uri="{FF2B5EF4-FFF2-40B4-BE49-F238E27FC236}">
                  <a16:creationId xmlns:a16="http://schemas.microsoft.com/office/drawing/2014/main" id="{75D52526-ED4C-0259-A4DB-843E32647345}"/>
                </a:ext>
              </a:extLst>
            </p:cNvPr>
            <p:cNvSpPr/>
            <p:nvPr/>
          </p:nvSpPr>
          <p:spPr>
            <a:xfrm>
              <a:off x="4446441" y="4624281"/>
              <a:ext cx="10381" cy="83031"/>
            </a:xfrm>
            <a:custGeom>
              <a:avLst/>
              <a:gdLst/>
              <a:ahLst/>
              <a:cxnLst/>
              <a:rect l="l" t="t" r="r" b="b"/>
              <a:pathLst>
                <a:path w="517" h="4135" extrusionOk="0">
                  <a:moveTo>
                    <a:pt x="243" y="1"/>
                  </a:moveTo>
                  <a:cubicBezTo>
                    <a:pt x="183" y="31"/>
                    <a:pt x="152" y="62"/>
                    <a:pt x="122" y="122"/>
                  </a:cubicBezTo>
                  <a:cubicBezTo>
                    <a:pt x="91" y="153"/>
                    <a:pt x="61" y="244"/>
                    <a:pt x="61" y="305"/>
                  </a:cubicBezTo>
                  <a:cubicBezTo>
                    <a:pt x="61" y="365"/>
                    <a:pt x="31" y="396"/>
                    <a:pt x="31" y="457"/>
                  </a:cubicBezTo>
                  <a:cubicBezTo>
                    <a:pt x="0" y="639"/>
                    <a:pt x="31" y="791"/>
                    <a:pt x="31" y="943"/>
                  </a:cubicBezTo>
                  <a:cubicBezTo>
                    <a:pt x="61" y="1125"/>
                    <a:pt x="61" y="1308"/>
                    <a:pt x="91" y="1490"/>
                  </a:cubicBezTo>
                  <a:cubicBezTo>
                    <a:pt x="91" y="1703"/>
                    <a:pt x="122" y="1916"/>
                    <a:pt x="122" y="2128"/>
                  </a:cubicBezTo>
                  <a:cubicBezTo>
                    <a:pt x="152" y="2280"/>
                    <a:pt x="152" y="2463"/>
                    <a:pt x="152" y="2645"/>
                  </a:cubicBezTo>
                  <a:cubicBezTo>
                    <a:pt x="152" y="2828"/>
                    <a:pt x="152" y="3040"/>
                    <a:pt x="152" y="3223"/>
                  </a:cubicBezTo>
                  <a:cubicBezTo>
                    <a:pt x="122" y="3344"/>
                    <a:pt x="122" y="3466"/>
                    <a:pt x="122" y="3587"/>
                  </a:cubicBezTo>
                  <a:cubicBezTo>
                    <a:pt x="122" y="3709"/>
                    <a:pt x="91" y="3831"/>
                    <a:pt x="91" y="3952"/>
                  </a:cubicBezTo>
                  <a:cubicBezTo>
                    <a:pt x="61" y="4043"/>
                    <a:pt x="152" y="4135"/>
                    <a:pt x="274" y="4135"/>
                  </a:cubicBezTo>
                  <a:cubicBezTo>
                    <a:pt x="304" y="4135"/>
                    <a:pt x="365" y="4135"/>
                    <a:pt x="395" y="4104"/>
                  </a:cubicBezTo>
                  <a:cubicBezTo>
                    <a:pt x="426" y="4043"/>
                    <a:pt x="456" y="4013"/>
                    <a:pt x="456" y="3952"/>
                  </a:cubicBezTo>
                  <a:cubicBezTo>
                    <a:pt x="456" y="3952"/>
                    <a:pt x="456" y="3939"/>
                    <a:pt x="456" y="3922"/>
                  </a:cubicBezTo>
                  <a:cubicBezTo>
                    <a:pt x="456" y="3800"/>
                    <a:pt x="456" y="3709"/>
                    <a:pt x="456" y="3618"/>
                  </a:cubicBezTo>
                  <a:lnTo>
                    <a:pt x="456" y="3587"/>
                  </a:lnTo>
                  <a:lnTo>
                    <a:pt x="456" y="3527"/>
                  </a:lnTo>
                  <a:lnTo>
                    <a:pt x="456" y="3496"/>
                  </a:lnTo>
                  <a:lnTo>
                    <a:pt x="456" y="3466"/>
                  </a:lnTo>
                  <a:cubicBezTo>
                    <a:pt x="456" y="3314"/>
                    <a:pt x="456" y="3131"/>
                    <a:pt x="456" y="2949"/>
                  </a:cubicBezTo>
                  <a:cubicBezTo>
                    <a:pt x="487" y="2554"/>
                    <a:pt x="456" y="2189"/>
                    <a:pt x="456" y="1794"/>
                  </a:cubicBezTo>
                  <a:cubicBezTo>
                    <a:pt x="426" y="1612"/>
                    <a:pt x="426" y="1460"/>
                    <a:pt x="395" y="1277"/>
                  </a:cubicBezTo>
                  <a:cubicBezTo>
                    <a:pt x="395" y="1065"/>
                    <a:pt x="365" y="852"/>
                    <a:pt x="365" y="639"/>
                  </a:cubicBezTo>
                  <a:cubicBezTo>
                    <a:pt x="365" y="578"/>
                    <a:pt x="395" y="548"/>
                    <a:pt x="395" y="517"/>
                  </a:cubicBezTo>
                  <a:cubicBezTo>
                    <a:pt x="395" y="457"/>
                    <a:pt x="395" y="396"/>
                    <a:pt x="426" y="365"/>
                  </a:cubicBezTo>
                  <a:lnTo>
                    <a:pt x="426" y="335"/>
                  </a:lnTo>
                  <a:cubicBezTo>
                    <a:pt x="456" y="305"/>
                    <a:pt x="487" y="274"/>
                    <a:pt x="487" y="213"/>
                  </a:cubicBezTo>
                  <a:cubicBezTo>
                    <a:pt x="517" y="122"/>
                    <a:pt x="456" y="3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8;p79">
              <a:extLst>
                <a:ext uri="{FF2B5EF4-FFF2-40B4-BE49-F238E27FC236}">
                  <a16:creationId xmlns:a16="http://schemas.microsoft.com/office/drawing/2014/main" id="{15077502-ECF7-C651-2854-C31CDDCE9227}"/>
                </a:ext>
              </a:extLst>
            </p:cNvPr>
            <p:cNvSpPr/>
            <p:nvPr/>
          </p:nvSpPr>
          <p:spPr>
            <a:xfrm>
              <a:off x="4463529" y="4682875"/>
              <a:ext cx="31144" cy="37871"/>
            </a:xfrm>
            <a:custGeom>
              <a:avLst/>
              <a:gdLst/>
              <a:ahLst/>
              <a:cxnLst/>
              <a:rect l="l" t="t" r="r" b="b"/>
              <a:pathLst>
                <a:path w="1551" h="1886" extrusionOk="0">
                  <a:moveTo>
                    <a:pt x="639" y="1"/>
                  </a:moveTo>
                  <a:cubicBezTo>
                    <a:pt x="547" y="1"/>
                    <a:pt x="487" y="1"/>
                    <a:pt x="395" y="61"/>
                  </a:cubicBezTo>
                  <a:cubicBezTo>
                    <a:pt x="335" y="92"/>
                    <a:pt x="243" y="153"/>
                    <a:pt x="213" y="213"/>
                  </a:cubicBezTo>
                  <a:cubicBezTo>
                    <a:pt x="183" y="335"/>
                    <a:pt x="213" y="487"/>
                    <a:pt x="243" y="609"/>
                  </a:cubicBezTo>
                  <a:cubicBezTo>
                    <a:pt x="243" y="669"/>
                    <a:pt x="274" y="730"/>
                    <a:pt x="304" y="761"/>
                  </a:cubicBezTo>
                  <a:cubicBezTo>
                    <a:pt x="304" y="861"/>
                    <a:pt x="367" y="920"/>
                    <a:pt x="457" y="920"/>
                  </a:cubicBezTo>
                  <a:cubicBezTo>
                    <a:pt x="476" y="920"/>
                    <a:pt x="496" y="918"/>
                    <a:pt x="517" y="913"/>
                  </a:cubicBezTo>
                  <a:cubicBezTo>
                    <a:pt x="608" y="913"/>
                    <a:pt x="669" y="821"/>
                    <a:pt x="669" y="700"/>
                  </a:cubicBezTo>
                  <a:cubicBezTo>
                    <a:pt x="639" y="669"/>
                    <a:pt x="639" y="609"/>
                    <a:pt x="608" y="578"/>
                  </a:cubicBezTo>
                  <a:cubicBezTo>
                    <a:pt x="608" y="548"/>
                    <a:pt x="578" y="487"/>
                    <a:pt x="578" y="457"/>
                  </a:cubicBezTo>
                  <a:cubicBezTo>
                    <a:pt x="578" y="457"/>
                    <a:pt x="578" y="426"/>
                    <a:pt x="578" y="396"/>
                  </a:cubicBezTo>
                  <a:cubicBezTo>
                    <a:pt x="578" y="396"/>
                    <a:pt x="578" y="396"/>
                    <a:pt x="578" y="365"/>
                  </a:cubicBezTo>
                  <a:lnTo>
                    <a:pt x="639" y="365"/>
                  </a:lnTo>
                  <a:cubicBezTo>
                    <a:pt x="639" y="365"/>
                    <a:pt x="639" y="396"/>
                    <a:pt x="639" y="396"/>
                  </a:cubicBezTo>
                  <a:lnTo>
                    <a:pt x="669" y="396"/>
                  </a:lnTo>
                  <a:cubicBezTo>
                    <a:pt x="669" y="396"/>
                    <a:pt x="699" y="426"/>
                    <a:pt x="699" y="426"/>
                  </a:cubicBezTo>
                  <a:cubicBezTo>
                    <a:pt x="699" y="426"/>
                    <a:pt x="699" y="457"/>
                    <a:pt x="699" y="457"/>
                  </a:cubicBezTo>
                  <a:cubicBezTo>
                    <a:pt x="730" y="487"/>
                    <a:pt x="730" y="487"/>
                    <a:pt x="730" y="517"/>
                  </a:cubicBezTo>
                  <a:lnTo>
                    <a:pt x="730" y="548"/>
                  </a:lnTo>
                  <a:cubicBezTo>
                    <a:pt x="760" y="548"/>
                    <a:pt x="760" y="548"/>
                    <a:pt x="760" y="578"/>
                  </a:cubicBezTo>
                  <a:cubicBezTo>
                    <a:pt x="760" y="609"/>
                    <a:pt x="760" y="639"/>
                    <a:pt x="760" y="669"/>
                  </a:cubicBezTo>
                  <a:cubicBezTo>
                    <a:pt x="760" y="700"/>
                    <a:pt x="760" y="700"/>
                    <a:pt x="760" y="730"/>
                  </a:cubicBezTo>
                  <a:cubicBezTo>
                    <a:pt x="760" y="730"/>
                    <a:pt x="730" y="761"/>
                    <a:pt x="730" y="761"/>
                  </a:cubicBezTo>
                  <a:cubicBezTo>
                    <a:pt x="730" y="761"/>
                    <a:pt x="730" y="761"/>
                    <a:pt x="730" y="791"/>
                  </a:cubicBezTo>
                  <a:cubicBezTo>
                    <a:pt x="730" y="821"/>
                    <a:pt x="699" y="852"/>
                    <a:pt x="699" y="882"/>
                  </a:cubicBezTo>
                  <a:cubicBezTo>
                    <a:pt x="669" y="913"/>
                    <a:pt x="639" y="943"/>
                    <a:pt x="608" y="973"/>
                  </a:cubicBezTo>
                  <a:cubicBezTo>
                    <a:pt x="578" y="1034"/>
                    <a:pt x="547" y="1034"/>
                    <a:pt x="517" y="1065"/>
                  </a:cubicBezTo>
                  <a:cubicBezTo>
                    <a:pt x="426" y="1156"/>
                    <a:pt x="304" y="1247"/>
                    <a:pt x="213" y="1338"/>
                  </a:cubicBezTo>
                  <a:cubicBezTo>
                    <a:pt x="152" y="1399"/>
                    <a:pt x="61" y="1460"/>
                    <a:pt x="31" y="1520"/>
                  </a:cubicBezTo>
                  <a:cubicBezTo>
                    <a:pt x="0" y="1581"/>
                    <a:pt x="0" y="1672"/>
                    <a:pt x="31" y="1733"/>
                  </a:cubicBezTo>
                  <a:cubicBezTo>
                    <a:pt x="61" y="1794"/>
                    <a:pt x="152" y="1824"/>
                    <a:pt x="213" y="1855"/>
                  </a:cubicBezTo>
                  <a:cubicBezTo>
                    <a:pt x="365" y="1885"/>
                    <a:pt x="487" y="1885"/>
                    <a:pt x="639" y="1885"/>
                  </a:cubicBezTo>
                  <a:lnTo>
                    <a:pt x="1338" y="1885"/>
                  </a:lnTo>
                  <a:cubicBezTo>
                    <a:pt x="1398" y="1885"/>
                    <a:pt x="1429" y="1885"/>
                    <a:pt x="1490" y="1855"/>
                  </a:cubicBezTo>
                  <a:cubicBezTo>
                    <a:pt x="1520" y="1824"/>
                    <a:pt x="1550" y="1764"/>
                    <a:pt x="1550" y="1733"/>
                  </a:cubicBezTo>
                  <a:cubicBezTo>
                    <a:pt x="1550" y="1612"/>
                    <a:pt x="1490" y="1520"/>
                    <a:pt x="1368" y="1520"/>
                  </a:cubicBezTo>
                  <a:cubicBezTo>
                    <a:pt x="1287" y="1510"/>
                    <a:pt x="1203" y="1507"/>
                    <a:pt x="1116" y="1507"/>
                  </a:cubicBezTo>
                  <a:cubicBezTo>
                    <a:pt x="943" y="1507"/>
                    <a:pt x="760" y="1520"/>
                    <a:pt x="578" y="1520"/>
                  </a:cubicBezTo>
                  <a:lnTo>
                    <a:pt x="791" y="1338"/>
                  </a:lnTo>
                  <a:cubicBezTo>
                    <a:pt x="851" y="1277"/>
                    <a:pt x="912" y="1186"/>
                    <a:pt x="973" y="1095"/>
                  </a:cubicBezTo>
                  <a:cubicBezTo>
                    <a:pt x="1034" y="1034"/>
                    <a:pt x="1095" y="943"/>
                    <a:pt x="1095" y="852"/>
                  </a:cubicBezTo>
                  <a:cubicBezTo>
                    <a:pt x="1155" y="669"/>
                    <a:pt x="1125" y="457"/>
                    <a:pt x="1034" y="305"/>
                  </a:cubicBezTo>
                  <a:cubicBezTo>
                    <a:pt x="973" y="153"/>
                    <a:pt x="821" y="3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9;p79">
              <a:extLst>
                <a:ext uri="{FF2B5EF4-FFF2-40B4-BE49-F238E27FC236}">
                  <a16:creationId xmlns:a16="http://schemas.microsoft.com/office/drawing/2014/main" id="{17BC6E8A-8BC7-5A2F-AFA2-F2FD79CAEEB7}"/>
                </a:ext>
              </a:extLst>
            </p:cNvPr>
            <p:cNvSpPr/>
            <p:nvPr/>
          </p:nvSpPr>
          <p:spPr>
            <a:xfrm>
              <a:off x="4309715" y="4482676"/>
              <a:ext cx="7952" cy="52509"/>
            </a:xfrm>
            <a:custGeom>
              <a:avLst/>
              <a:gdLst/>
              <a:ahLst/>
              <a:cxnLst/>
              <a:rect l="l" t="t" r="r" b="b"/>
              <a:pathLst>
                <a:path w="396" h="2615" extrusionOk="0">
                  <a:moveTo>
                    <a:pt x="213" y="1"/>
                  </a:moveTo>
                  <a:cubicBezTo>
                    <a:pt x="122" y="1"/>
                    <a:pt x="1" y="62"/>
                    <a:pt x="1" y="153"/>
                  </a:cubicBezTo>
                  <a:cubicBezTo>
                    <a:pt x="1" y="305"/>
                    <a:pt x="1" y="487"/>
                    <a:pt x="1" y="639"/>
                  </a:cubicBezTo>
                  <a:cubicBezTo>
                    <a:pt x="1" y="761"/>
                    <a:pt x="31" y="913"/>
                    <a:pt x="31" y="1065"/>
                  </a:cubicBezTo>
                  <a:cubicBezTo>
                    <a:pt x="31" y="1359"/>
                    <a:pt x="31" y="1652"/>
                    <a:pt x="31" y="1946"/>
                  </a:cubicBezTo>
                  <a:cubicBezTo>
                    <a:pt x="31" y="2098"/>
                    <a:pt x="31" y="2250"/>
                    <a:pt x="1" y="2433"/>
                  </a:cubicBezTo>
                  <a:cubicBezTo>
                    <a:pt x="1" y="2463"/>
                    <a:pt x="31" y="2524"/>
                    <a:pt x="61" y="2554"/>
                  </a:cubicBezTo>
                  <a:cubicBezTo>
                    <a:pt x="92" y="2585"/>
                    <a:pt x="153" y="2615"/>
                    <a:pt x="183" y="2615"/>
                  </a:cubicBezTo>
                  <a:lnTo>
                    <a:pt x="213" y="2615"/>
                  </a:lnTo>
                  <a:cubicBezTo>
                    <a:pt x="305" y="2615"/>
                    <a:pt x="365" y="2524"/>
                    <a:pt x="365" y="2433"/>
                  </a:cubicBezTo>
                  <a:cubicBezTo>
                    <a:pt x="365" y="2341"/>
                    <a:pt x="365" y="2250"/>
                    <a:pt x="365" y="2189"/>
                  </a:cubicBezTo>
                  <a:cubicBezTo>
                    <a:pt x="396" y="1855"/>
                    <a:pt x="396" y="1551"/>
                    <a:pt x="396" y="1247"/>
                  </a:cubicBezTo>
                  <a:cubicBezTo>
                    <a:pt x="396" y="943"/>
                    <a:pt x="365" y="639"/>
                    <a:pt x="365" y="366"/>
                  </a:cubicBezTo>
                  <a:cubicBezTo>
                    <a:pt x="365" y="305"/>
                    <a:pt x="365" y="244"/>
                    <a:pt x="365" y="214"/>
                  </a:cubicBezTo>
                  <a:cubicBezTo>
                    <a:pt x="396" y="9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20;p79">
              <a:extLst>
                <a:ext uri="{FF2B5EF4-FFF2-40B4-BE49-F238E27FC236}">
                  <a16:creationId xmlns:a16="http://schemas.microsoft.com/office/drawing/2014/main" id="{6416E610-C00D-6A11-0035-6947B1D00E2A}"/>
                </a:ext>
              </a:extLst>
            </p:cNvPr>
            <p:cNvSpPr/>
            <p:nvPr/>
          </p:nvSpPr>
          <p:spPr>
            <a:xfrm>
              <a:off x="4313992" y="4412375"/>
              <a:ext cx="9779" cy="41023"/>
            </a:xfrm>
            <a:custGeom>
              <a:avLst/>
              <a:gdLst/>
              <a:ahLst/>
              <a:cxnLst/>
              <a:rect l="l" t="t" r="r" b="b"/>
              <a:pathLst>
                <a:path w="487" h="2043" extrusionOk="0">
                  <a:moveTo>
                    <a:pt x="259" y="1"/>
                  </a:moveTo>
                  <a:cubicBezTo>
                    <a:pt x="245" y="1"/>
                    <a:pt x="229" y="2"/>
                    <a:pt x="213" y="6"/>
                  </a:cubicBezTo>
                  <a:cubicBezTo>
                    <a:pt x="152" y="6"/>
                    <a:pt x="122" y="37"/>
                    <a:pt x="92" y="98"/>
                  </a:cubicBezTo>
                  <a:cubicBezTo>
                    <a:pt x="61" y="158"/>
                    <a:pt x="61" y="219"/>
                    <a:pt x="31" y="280"/>
                  </a:cubicBezTo>
                  <a:cubicBezTo>
                    <a:pt x="31" y="371"/>
                    <a:pt x="31" y="432"/>
                    <a:pt x="31" y="523"/>
                  </a:cubicBezTo>
                  <a:cubicBezTo>
                    <a:pt x="0" y="675"/>
                    <a:pt x="31" y="827"/>
                    <a:pt x="31" y="979"/>
                  </a:cubicBezTo>
                  <a:cubicBezTo>
                    <a:pt x="31" y="1131"/>
                    <a:pt x="61" y="1283"/>
                    <a:pt x="61" y="1435"/>
                  </a:cubicBezTo>
                  <a:cubicBezTo>
                    <a:pt x="92" y="1557"/>
                    <a:pt x="92" y="1709"/>
                    <a:pt x="92" y="1861"/>
                  </a:cubicBezTo>
                  <a:cubicBezTo>
                    <a:pt x="122" y="1982"/>
                    <a:pt x="183" y="2043"/>
                    <a:pt x="304" y="2043"/>
                  </a:cubicBezTo>
                  <a:lnTo>
                    <a:pt x="335" y="2043"/>
                  </a:lnTo>
                  <a:cubicBezTo>
                    <a:pt x="426" y="2013"/>
                    <a:pt x="487" y="1921"/>
                    <a:pt x="487" y="1830"/>
                  </a:cubicBezTo>
                  <a:cubicBezTo>
                    <a:pt x="456" y="1769"/>
                    <a:pt x="456" y="1678"/>
                    <a:pt x="456" y="1617"/>
                  </a:cubicBezTo>
                  <a:lnTo>
                    <a:pt x="426" y="1496"/>
                  </a:lnTo>
                  <a:cubicBezTo>
                    <a:pt x="426" y="1448"/>
                    <a:pt x="426" y="1391"/>
                    <a:pt x="426" y="1344"/>
                  </a:cubicBezTo>
                  <a:lnTo>
                    <a:pt x="395" y="949"/>
                  </a:lnTo>
                  <a:cubicBezTo>
                    <a:pt x="365" y="827"/>
                    <a:pt x="365" y="736"/>
                    <a:pt x="365" y="614"/>
                  </a:cubicBezTo>
                  <a:cubicBezTo>
                    <a:pt x="365" y="554"/>
                    <a:pt x="365" y="493"/>
                    <a:pt x="395" y="432"/>
                  </a:cubicBezTo>
                  <a:cubicBezTo>
                    <a:pt x="395" y="407"/>
                    <a:pt x="395" y="360"/>
                    <a:pt x="395" y="310"/>
                  </a:cubicBezTo>
                  <a:cubicBezTo>
                    <a:pt x="395" y="310"/>
                    <a:pt x="395" y="280"/>
                    <a:pt x="426" y="280"/>
                  </a:cubicBezTo>
                  <a:cubicBezTo>
                    <a:pt x="426" y="250"/>
                    <a:pt x="426" y="219"/>
                    <a:pt x="426" y="189"/>
                  </a:cubicBezTo>
                  <a:cubicBezTo>
                    <a:pt x="426" y="83"/>
                    <a:pt x="357"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21;p79">
              <a:extLst>
                <a:ext uri="{FF2B5EF4-FFF2-40B4-BE49-F238E27FC236}">
                  <a16:creationId xmlns:a16="http://schemas.microsoft.com/office/drawing/2014/main" id="{6AC19C9B-5021-018C-CAFF-9DA12CC81443}"/>
                </a:ext>
              </a:extLst>
            </p:cNvPr>
            <p:cNvSpPr/>
            <p:nvPr/>
          </p:nvSpPr>
          <p:spPr>
            <a:xfrm>
              <a:off x="4313992" y="4415548"/>
              <a:ext cx="57991" cy="8554"/>
            </a:xfrm>
            <a:custGeom>
              <a:avLst/>
              <a:gdLst/>
              <a:ahLst/>
              <a:cxnLst/>
              <a:rect l="l" t="t" r="r" b="b"/>
              <a:pathLst>
                <a:path w="2888" h="426" extrusionOk="0">
                  <a:moveTo>
                    <a:pt x="335" y="0"/>
                  </a:moveTo>
                  <a:cubicBezTo>
                    <a:pt x="244" y="0"/>
                    <a:pt x="152" y="0"/>
                    <a:pt x="92" y="31"/>
                  </a:cubicBezTo>
                  <a:cubicBezTo>
                    <a:pt x="61" y="61"/>
                    <a:pt x="31" y="92"/>
                    <a:pt x="0" y="122"/>
                  </a:cubicBezTo>
                  <a:cubicBezTo>
                    <a:pt x="0" y="152"/>
                    <a:pt x="0" y="183"/>
                    <a:pt x="0" y="183"/>
                  </a:cubicBezTo>
                  <a:cubicBezTo>
                    <a:pt x="0" y="304"/>
                    <a:pt x="61" y="396"/>
                    <a:pt x="152" y="396"/>
                  </a:cubicBezTo>
                  <a:cubicBezTo>
                    <a:pt x="213" y="396"/>
                    <a:pt x="244" y="396"/>
                    <a:pt x="274" y="365"/>
                  </a:cubicBezTo>
                  <a:cubicBezTo>
                    <a:pt x="487" y="365"/>
                    <a:pt x="669" y="396"/>
                    <a:pt x="882" y="396"/>
                  </a:cubicBezTo>
                  <a:lnTo>
                    <a:pt x="1155" y="396"/>
                  </a:lnTo>
                  <a:cubicBezTo>
                    <a:pt x="1247" y="426"/>
                    <a:pt x="1307" y="426"/>
                    <a:pt x="1399" y="426"/>
                  </a:cubicBezTo>
                  <a:cubicBezTo>
                    <a:pt x="1551" y="426"/>
                    <a:pt x="1733" y="396"/>
                    <a:pt x="1915" y="396"/>
                  </a:cubicBezTo>
                  <a:cubicBezTo>
                    <a:pt x="2189" y="396"/>
                    <a:pt x="2462" y="365"/>
                    <a:pt x="2736" y="365"/>
                  </a:cubicBezTo>
                  <a:cubicBezTo>
                    <a:pt x="2827" y="365"/>
                    <a:pt x="2888" y="304"/>
                    <a:pt x="2888" y="213"/>
                  </a:cubicBezTo>
                  <a:cubicBezTo>
                    <a:pt x="2888" y="92"/>
                    <a:pt x="2827" y="31"/>
                    <a:pt x="2706" y="31"/>
                  </a:cubicBezTo>
                  <a:lnTo>
                    <a:pt x="2280" y="31"/>
                  </a:lnTo>
                  <a:cubicBezTo>
                    <a:pt x="2158" y="31"/>
                    <a:pt x="2037" y="61"/>
                    <a:pt x="1915" y="61"/>
                  </a:cubicBezTo>
                  <a:lnTo>
                    <a:pt x="1186" y="61"/>
                  </a:lnTo>
                  <a:cubicBezTo>
                    <a:pt x="1003" y="61"/>
                    <a:pt x="821" y="31"/>
                    <a:pt x="608" y="31"/>
                  </a:cubicBezTo>
                  <a:cubicBezTo>
                    <a:pt x="517" y="0"/>
                    <a:pt x="426" y="0"/>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22;p79">
              <a:extLst>
                <a:ext uri="{FF2B5EF4-FFF2-40B4-BE49-F238E27FC236}">
                  <a16:creationId xmlns:a16="http://schemas.microsoft.com/office/drawing/2014/main" id="{C9FB39CF-4601-E243-B8B5-73B6F00215B4}"/>
                </a:ext>
              </a:extLst>
            </p:cNvPr>
            <p:cNvSpPr/>
            <p:nvPr/>
          </p:nvSpPr>
          <p:spPr>
            <a:xfrm>
              <a:off x="4313992" y="4573016"/>
              <a:ext cx="8554" cy="43955"/>
            </a:xfrm>
            <a:custGeom>
              <a:avLst/>
              <a:gdLst/>
              <a:ahLst/>
              <a:cxnLst/>
              <a:rect l="l" t="t" r="r" b="b"/>
              <a:pathLst>
                <a:path w="426" h="2189" extrusionOk="0">
                  <a:moveTo>
                    <a:pt x="244" y="0"/>
                  </a:moveTo>
                  <a:cubicBezTo>
                    <a:pt x="152" y="0"/>
                    <a:pt x="61" y="61"/>
                    <a:pt x="61" y="183"/>
                  </a:cubicBezTo>
                  <a:cubicBezTo>
                    <a:pt x="0" y="487"/>
                    <a:pt x="0" y="791"/>
                    <a:pt x="0" y="1095"/>
                  </a:cubicBezTo>
                  <a:cubicBezTo>
                    <a:pt x="0" y="1216"/>
                    <a:pt x="0" y="1368"/>
                    <a:pt x="31" y="1520"/>
                  </a:cubicBezTo>
                  <a:cubicBezTo>
                    <a:pt x="31" y="1703"/>
                    <a:pt x="31" y="1855"/>
                    <a:pt x="61" y="2037"/>
                  </a:cubicBezTo>
                  <a:cubicBezTo>
                    <a:pt x="92" y="2128"/>
                    <a:pt x="152" y="2189"/>
                    <a:pt x="244" y="2189"/>
                  </a:cubicBezTo>
                  <a:lnTo>
                    <a:pt x="274" y="2189"/>
                  </a:lnTo>
                  <a:cubicBezTo>
                    <a:pt x="365" y="2159"/>
                    <a:pt x="426" y="2067"/>
                    <a:pt x="426" y="1976"/>
                  </a:cubicBezTo>
                  <a:cubicBezTo>
                    <a:pt x="395" y="1915"/>
                    <a:pt x="395" y="1824"/>
                    <a:pt x="365" y="1763"/>
                  </a:cubicBezTo>
                  <a:cubicBezTo>
                    <a:pt x="365" y="1490"/>
                    <a:pt x="365" y="1216"/>
                    <a:pt x="365" y="943"/>
                  </a:cubicBezTo>
                  <a:cubicBezTo>
                    <a:pt x="365" y="821"/>
                    <a:pt x="365" y="669"/>
                    <a:pt x="365" y="548"/>
                  </a:cubicBezTo>
                  <a:cubicBezTo>
                    <a:pt x="395" y="456"/>
                    <a:pt x="395" y="335"/>
                    <a:pt x="426" y="244"/>
                  </a:cubicBezTo>
                  <a:lnTo>
                    <a:pt x="426" y="213"/>
                  </a:lnTo>
                  <a:cubicBezTo>
                    <a:pt x="426" y="122"/>
                    <a:pt x="36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23;p79">
              <a:extLst>
                <a:ext uri="{FF2B5EF4-FFF2-40B4-BE49-F238E27FC236}">
                  <a16:creationId xmlns:a16="http://schemas.microsoft.com/office/drawing/2014/main" id="{45635578-4B9D-A8EA-6234-4B76E35D4952}"/>
                </a:ext>
              </a:extLst>
            </p:cNvPr>
            <p:cNvSpPr/>
            <p:nvPr/>
          </p:nvSpPr>
          <p:spPr>
            <a:xfrm>
              <a:off x="4315820" y="4659461"/>
              <a:ext cx="10401" cy="49678"/>
            </a:xfrm>
            <a:custGeom>
              <a:avLst/>
              <a:gdLst/>
              <a:ahLst/>
              <a:cxnLst/>
              <a:rect l="l" t="t" r="r" b="b"/>
              <a:pathLst>
                <a:path w="518" h="2474" extrusionOk="0">
                  <a:moveTo>
                    <a:pt x="194" y="0"/>
                  </a:moveTo>
                  <a:cubicBezTo>
                    <a:pt x="170" y="0"/>
                    <a:pt x="145" y="4"/>
                    <a:pt x="122" y="12"/>
                  </a:cubicBezTo>
                  <a:cubicBezTo>
                    <a:pt x="92" y="12"/>
                    <a:pt x="61" y="72"/>
                    <a:pt x="31" y="103"/>
                  </a:cubicBezTo>
                  <a:cubicBezTo>
                    <a:pt x="1" y="164"/>
                    <a:pt x="1" y="224"/>
                    <a:pt x="31" y="255"/>
                  </a:cubicBezTo>
                  <a:cubicBezTo>
                    <a:pt x="31" y="316"/>
                    <a:pt x="31" y="376"/>
                    <a:pt x="31" y="437"/>
                  </a:cubicBezTo>
                  <a:cubicBezTo>
                    <a:pt x="61" y="711"/>
                    <a:pt x="92" y="1015"/>
                    <a:pt x="92" y="1319"/>
                  </a:cubicBezTo>
                  <a:cubicBezTo>
                    <a:pt x="122" y="1653"/>
                    <a:pt x="153" y="1987"/>
                    <a:pt x="153" y="2322"/>
                  </a:cubicBezTo>
                  <a:cubicBezTo>
                    <a:pt x="183" y="2413"/>
                    <a:pt x="244" y="2474"/>
                    <a:pt x="335" y="2474"/>
                  </a:cubicBezTo>
                  <a:cubicBezTo>
                    <a:pt x="426" y="2474"/>
                    <a:pt x="517" y="2383"/>
                    <a:pt x="517" y="2291"/>
                  </a:cubicBezTo>
                  <a:cubicBezTo>
                    <a:pt x="487" y="1927"/>
                    <a:pt x="456" y="1562"/>
                    <a:pt x="456" y="1167"/>
                  </a:cubicBezTo>
                  <a:cubicBezTo>
                    <a:pt x="426" y="1015"/>
                    <a:pt x="426" y="832"/>
                    <a:pt x="426" y="680"/>
                  </a:cubicBezTo>
                  <a:cubicBezTo>
                    <a:pt x="426" y="589"/>
                    <a:pt x="396" y="498"/>
                    <a:pt x="396" y="407"/>
                  </a:cubicBezTo>
                  <a:cubicBezTo>
                    <a:pt x="396" y="346"/>
                    <a:pt x="396" y="316"/>
                    <a:pt x="365" y="255"/>
                  </a:cubicBezTo>
                  <a:cubicBezTo>
                    <a:pt x="365" y="194"/>
                    <a:pt x="365" y="164"/>
                    <a:pt x="365" y="103"/>
                  </a:cubicBezTo>
                  <a:cubicBezTo>
                    <a:pt x="342" y="34"/>
                    <a:pt x="268"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4;p79">
              <a:extLst>
                <a:ext uri="{FF2B5EF4-FFF2-40B4-BE49-F238E27FC236}">
                  <a16:creationId xmlns:a16="http://schemas.microsoft.com/office/drawing/2014/main" id="{BE4CCD03-4CF4-0744-8220-608F1AF7F400}"/>
                </a:ext>
              </a:extLst>
            </p:cNvPr>
            <p:cNvSpPr/>
            <p:nvPr/>
          </p:nvSpPr>
          <p:spPr>
            <a:xfrm>
              <a:off x="4317647" y="4728497"/>
              <a:ext cx="7952" cy="32530"/>
            </a:xfrm>
            <a:custGeom>
              <a:avLst/>
              <a:gdLst/>
              <a:ahLst/>
              <a:cxnLst/>
              <a:rect l="l" t="t" r="r" b="b"/>
              <a:pathLst>
                <a:path w="396" h="1620" extrusionOk="0">
                  <a:moveTo>
                    <a:pt x="196" y="0"/>
                  </a:moveTo>
                  <a:cubicBezTo>
                    <a:pt x="122" y="0"/>
                    <a:pt x="56" y="55"/>
                    <a:pt x="31" y="130"/>
                  </a:cubicBezTo>
                  <a:cubicBezTo>
                    <a:pt x="1" y="191"/>
                    <a:pt x="1" y="282"/>
                    <a:pt x="1" y="373"/>
                  </a:cubicBezTo>
                  <a:cubicBezTo>
                    <a:pt x="1" y="434"/>
                    <a:pt x="1" y="495"/>
                    <a:pt x="1" y="525"/>
                  </a:cubicBezTo>
                  <a:cubicBezTo>
                    <a:pt x="1" y="616"/>
                    <a:pt x="1" y="707"/>
                    <a:pt x="1" y="829"/>
                  </a:cubicBezTo>
                  <a:cubicBezTo>
                    <a:pt x="1" y="920"/>
                    <a:pt x="1" y="1011"/>
                    <a:pt x="1" y="1133"/>
                  </a:cubicBezTo>
                  <a:cubicBezTo>
                    <a:pt x="1" y="1224"/>
                    <a:pt x="1" y="1346"/>
                    <a:pt x="31" y="1437"/>
                  </a:cubicBezTo>
                  <a:cubicBezTo>
                    <a:pt x="31" y="1498"/>
                    <a:pt x="62" y="1559"/>
                    <a:pt x="92" y="1589"/>
                  </a:cubicBezTo>
                  <a:cubicBezTo>
                    <a:pt x="122" y="1619"/>
                    <a:pt x="153" y="1619"/>
                    <a:pt x="183" y="1619"/>
                  </a:cubicBezTo>
                  <a:lnTo>
                    <a:pt x="213" y="1619"/>
                  </a:lnTo>
                  <a:cubicBezTo>
                    <a:pt x="335" y="1589"/>
                    <a:pt x="396" y="1498"/>
                    <a:pt x="365" y="1407"/>
                  </a:cubicBezTo>
                  <a:cubicBezTo>
                    <a:pt x="365" y="1376"/>
                    <a:pt x="365" y="1376"/>
                    <a:pt x="365" y="1346"/>
                  </a:cubicBezTo>
                  <a:cubicBezTo>
                    <a:pt x="365" y="1255"/>
                    <a:pt x="365" y="1194"/>
                    <a:pt x="365" y="1103"/>
                  </a:cubicBezTo>
                  <a:cubicBezTo>
                    <a:pt x="365" y="1011"/>
                    <a:pt x="365" y="920"/>
                    <a:pt x="365" y="829"/>
                  </a:cubicBezTo>
                  <a:cubicBezTo>
                    <a:pt x="365" y="647"/>
                    <a:pt x="365" y="495"/>
                    <a:pt x="365" y="312"/>
                  </a:cubicBezTo>
                  <a:cubicBezTo>
                    <a:pt x="396" y="221"/>
                    <a:pt x="396" y="160"/>
                    <a:pt x="335" y="100"/>
                  </a:cubicBezTo>
                  <a:cubicBezTo>
                    <a:pt x="335" y="69"/>
                    <a:pt x="305" y="39"/>
                    <a:pt x="244" y="8"/>
                  </a:cubicBezTo>
                  <a:cubicBezTo>
                    <a:pt x="228" y="3"/>
                    <a:pt x="212" y="0"/>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5;p79">
              <a:extLst>
                <a:ext uri="{FF2B5EF4-FFF2-40B4-BE49-F238E27FC236}">
                  <a16:creationId xmlns:a16="http://schemas.microsoft.com/office/drawing/2014/main" id="{E4FAE7DC-8438-A925-A1AB-3211BB8BBDAC}"/>
                </a:ext>
              </a:extLst>
            </p:cNvPr>
            <p:cNvSpPr/>
            <p:nvPr/>
          </p:nvSpPr>
          <p:spPr>
            <a:xfrm>
              <a:off x="4318872" y="4761609"/>
              <a:ext cx="34819" cy="8574"/>
            </a:xfrm>
            <a:custGeom>
              <a:avLst/>
              <a:gdLst/>
              <a:ahLst/>
              <a:cxnLst/>
              <a:rect l="l" t="t" r="r" b="b"/>
              <a:pathLst>
                <a:path w="1734" h="427" extrusionOk="0">
                  <a:moveTo>
                    <a:pt x="335" y="1"/>
                  </a:moveTo>
                  <a:cubicBezTo>
                    <a:pt x="274" y="1"/>
                    <a:pt x="183" y="1"/>
                    <a:pt x="152" y="31"/>
                  </a:cubicBezTo>
                  <a:cubicBezTo>
                    <a:pt x="31" y="92"/>
                    <a:pt x="1" y="213"/>
                    <a:pt x="61" y="305"/>
                  </a:cubicBezTo>
                  <a:cubicBezTo>
                    <a:pt x="107" y="373"/>
                    <a:pt x="170" y="407"/>
                    <a:pt x="224" y="407"/>
                  </a:cubicBezTo>
                  <a:cubicBezTo>
                    <a:pt x="242" y="407"/>
                    <a:pt x="259" y="403"/>
                    <a:pt x="274" y="396"/>
                  </a:cubicBezTo>
                  <a:lnTo>
                    <a:pt x="365" y="396"/>
                  </a:lnTo>
                  <a:cubicBezTo>
                    <a:pt x="487" y="365"/>
                    <a:pt x="608" y="365"/>
                    <a:pt x="760" y="365"/>
                  </a:cubicBezTo>
                  <a:cubicBezTo>
                    <a:pt x="1004" y="396"/>
                    <a:pt x="1277" y="426"/>
                    <a:pt x="1551" y="426"/>
                  </a:cubicBezTo>
                  <a:cubicBezTo>
                    <a:pt x="1642" y="426"/>
                    <a:pt x="1733" y="365"/>
                    <a:pt x="1733" y="274"/>
                  </a:cubicBezTo>
                  <a:cubicBezTo>
                    <a:pt x="1733" y="183"/>
                    <a:pt x="1672" y="92"/>
                    <a:pt x="1581" y="62"/>
                  </a:cubicBezTo>
                  <a:cubicBezTo>
                    <a:pt x="1338" y="62"/>
                    <a:pt x="1095" y="31"/>
                    <a:pt x="852" y="31"/>
                  </a:cubicBezTo>
                  <a:cubicBezTo>
                    <a:pt x="730" y="31"/>
                    <a:pt x="639" y="1"/>
                    <a:pt x="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6;p79">
              <a:extLst>
                <a:ext uri="{FF2B5EF4-FFF2-40B4-BE49-F238E27FC236}">
                  <a16:creationId xmlns:a16="http://schemas.microsoft.com/office/drawing/2014/main" id="{260A1B52-12D8-5445-DA43-427A658B370E}"/>
                </a:ext>
              </a:extLst>
            </p:cNvPr>
            <p:cNvSpPr/>
            <p:nvPr/>
          </p:nvSpPr>
          <p:spPr>
            <a:xfrm>
              <a:off x="4386622" y="4754139"/>
              <a:ext cx="52509" cy="11164"/>
            </a:xfrm>
            <a:custGeom>
              <a:avLst/>
              <a:gdLst/>
              <a:ahLst/>
              <a:cxnLst/>
              <a:rect l="l" t="t" r="r" b="b"/>
              <a:pathLst>
                <a:path w="2615" h="556" extrusionOk="0">
                  <a:moveTo>
                    <a:pt x="195" y="0"/>
                  </a:moveTo>
                  <a:cubicBezTo>
                    <a:pt x="122" y="0"/>
                    <a:pt x="56" y="55"/>
                    <a:pt x="31" y="130"/>
                  </a:cubicBezTo>
                  <a:cubicBezTo>
                    <a:pt x="0" y="221"/>
                    <a:pt x="61" y="342"/>
                    <a:pt x="152" y="373"/>
                  </a:cubicBezTo>
                  <a:cubicBezTo>
                    <a:pt x="183" y="373"/>
                    <a:pt x="244" y="403"/>
                    <a:pt x="304" y="403"/>
                  </a:cubicBezTo>
                  <a:lnTo>
                    <a:pt x="426" y="403"/>
                  </a:lnTo>
                  <a:cubicBezTo>
                    <a:pt x="517" y="403"/>
                    <a:pt x="639" y="434"/>
                    <a:pt x="730" y="434"/>
                  </a:cubicBezTo>
                  <a:cubicBezTo>
                    <a:pt x="882" y="434"/>
                    <a:pt x="1064" y="434"/>
                    <a:pt x="1247" y="464"/>
                  </a:cubicBezTo>
                  <a:cubicBezTo>
                    <a:pt x="1642" y="494"/>
                    <a:pt x="2037" y="525"/>
                    <a:pt x="2432" y="555"/>
                  </a:cubicBezTo>
                  <a:cubicBezTo>
                    <a:pt x="2523" y="555"/>
                    <a:pt x="2584" y="494"/>
                    <a:pt x="2584" y="403"/>
                  </a:cubicBezTo>
                  <a:cubicBezTo>
                    <a:pt x="2614" y="312"/>
                    <a:pt x="2523" y="251"/>
                    <a:pt x="2462" y="221"/>
                  </a:cubicBezTo>
                  <a:cubicBezTo>
                    <a:pt x="2067" y="190"/>
                    <a:pt x="1703" y="160"/>
                    <a:pt x="1307" y="99"/>
                  </a:cubicBezTo>
                  <a:cubicBezTo>
                    <a:pt x="973" y="69"/>
                    <a:pt x="639" y="69"/>
                    <a:pt x="304" y="38"/>
                  </a:cubicBezTo>
                  <a:cubicBezTo>
                    <a:pt x="304" y="38"/>
                    <a:pt x="304" y="8"/>
                    <a:pt x="304" y="8"/>
                  </a:cubicBezTo>
                  <a:lnTo>
                    <a:pt x="244" y="8"/>
                  </a:lnTo>
                  <a:cubicBezTo>
                    <a:pt x="227" y="3"/>
                    <a:pt x="211"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7;p79">
              <a:extLst>
                <a:ext uri="{FF2B5EF4-FFF2-40B4-BE49-F238E27FC236}">
                  <a16:creationId xmlns:a16="http://schemas.microsoft.com/office/drawing/2014/main" id="{4D1DFE67-FCBF-A701-150A-B3876E2FA897}"/>
                </a:ext>
              </a:extLst>
            </p:cNvPr>
            <p:cNvSpPr/>
            <p:nvPr/>
          </p:nvSpPr>
          <p:spPr>
            <a:xfrm>
              <a:off x="4476943" y="4756127"/>
              <a:ext cx="29939" cy="7329"/>
            </a:xfrm>
            <a:custGeom>
              <a:avLst/>
              <a:gdLst/>
              <a:ahLst/>
              <a:cxnLst/>
              <a:rect l="l" t="t" r="r" b="b"/>
              <a:pathLst>
                <a:path w="1491" h="365" extrusionOk="0">
                  <a:moveTo>
                    <a:pt x="183" y="0"/>
                  </a:moveTo>
                  <a:cubicBezTo>
                    <a:pt x="92" y="0"/>
                    <a:pt x="1" y="61"/>
                    <a:pt x="1" y="183"/>
                  </a:cubicBezTo>
                  <a:cubicBezTo>
                    <a:pt x="1" y="274"/>
                    <a:pt x="62" y="365"/>
                    <a:pt x="153" y="365"/>
                  </a:cubicBezTo>
                  <a:lnTo>
                    <a:pt x="427" y="365"/>
                  </a:lnTo>
                  <a:cubicBezTo>
                    <a:pt x="730" y="365"/>
                    <a:pt x="1034" y="365"/>
                    <a:pt x="1308" y="335"/>
                  </a:cubicBezTo>
                  <a:cubicBezTo>
                    <a:pt x="1399" y="335"/>
                    <a:pt x="1490" y="274"/>
                    <a:pt x="1460" y="183"/>
                  </a:cubicBezTo>
                  <a:cubicBezTo>
                    <a:pt x="1460" y="91"/>
                    <a:pt x="1399" y="0"/>
                    <a:pt x="1308" y="0"/>
                  </a:cubicBezTo>
                  <a:cubicBezTo>
                    <a:pt x="1156" y="15"/>
                    <a:pt x="1004" y="23"/>
                    <a:pt x="852" y="23"/>
                  </a:cubicBezTo>
                  <a:cubicBezTo>
                    <a:pt x="700" y="23"/>
                    <a:pt x="548" y="15"/>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8;p79">
              <a:extLst>
                <a:ext uri="{FF2B5EF4-FFF2-40B4-BE49-F238E27FC236}">
                  <a16:creationId xmlns:a16="http://schemas.microsoft.com/office/drawing/2014/main" id="{8AF8AC6C-1C6F-F1D7-D643-B7B19F0724E0}"/>
                </a:ext>
              </a:extLst>
            </p:cNvPr>
            <p:cNvSpPr/>
            <p:nvPr/>
          </p:nvSpPr>
          <p:spPr>
            <a:xfrm>
              <a:off x="4409212" y="4417877"/>
              <a:ext cx="49457" cy="8675"/>
            </a:xfrm>
            <a:custGeom>
              <a:avLst/>
              <a:gdLst/>
              <a:ahLst/>
              <a:cxnLst/>
              <a:rect l="l" t="t" r="r" b="b"/>
              <a:pathLst>
                <a:path w="2463" h="432" extrusionOk="0">
                  <a:moveTo>
                    <a:pt x="146" y="0"/>
                  </a:moveTo>
                  <a:cubicBezTo>
                    <a:pt x="68" y="0"/>
                    <a:pt x="0" y="79"/>
                    <a:pt x="0" y="158"/>
                  </a:cubicBezTo>
                  <a:cubicBezTo>
                    <a:pt x="0" y="249"/>
                    <a:pt x="61" y="340"/>
                    <a:pt x="152" y="371"/>
                  </a:cubicBezTo>
                  <a:cubicBezTo>
                    <a:pt x="486" y="401"/>
                    <a:pt x="851" y="401"/>
                    <a:pt x="1186" y="432"/>
                  </a:cubicBezTo>
                  <a:lnTo>
                    <a:pt x="2310" y="432"/>
                  </a:lnTo>
                  <a:cubicBezTo>
                    <a:pt x="2401" y="432"/>
                    <a:pt x="2462" y="340"/>
                    <a:pt x="2462" y="280"/>
                  </a:cubicBezTo>
                  <a:cubicBezTo>
                    <a:pt x="2462" y="188"/>
                    <a:pt x="2401" y="128"/>
                    <a:pt x="2310" y="128"/>
                  </a:cubicBezTo>
                  <a:cubicBezTo>
                    <a:pt x="2037" y="97"/>
                    <a:pt x="1763" y="97"/>
                    <a:pt x="1489" y="97"/>
                  </a:cubicBezTo>
                  <a:cubicBezTo>
                    <a:pt x="1246" y="97"/>
                    <a:pt x="1034" y="67"/>
                    <a:pt x="821" y="67"/>
                  </a:cubicBezTo>
                  <a:cubicBezTo>
                    <a:pt x="608" y="36"/>
                    <a:pt x="395" y="6"/>
                    <a:pt x="182" y="6"/>
                  </a:cubicBezTo>
                  <a:cubicBezTo>
                    <a:pt x="170" y="2"/>
                    <a:pt x="158"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29;p79">
              <a:extLst>
                <a:ext uri="{FF2B5EF4-FFF2-40B4-BE49-F238E27FC236}">
                  <a16:creationId xmlns:a16="http://schemas.microsoft.com/office/drawing/2014/main" id="{868CC03A-6340-76EC-5669-79C169E68713}"/>
                </a:ext>
              </a:extLst>
            </p:cNvPr>
            <p:cNvSpPr/>
            <p:nvPr/>
          </p:nvSpPr>
          <p:spPr>
            <a:xfrm>
              <a:off x="4495878" y="4415548"/>
              <a:ext cx="54939" cy="9779"/>
            </a:xfrm>
            <a:custGeom>
              <a:avLst/>
              <a:gdLst/>
              <a:ahLst/>
              <a:cxnLst/>
              <a:rect l="l" t="t" r="r" b="b"/>
              <a:pathLst>
                <a:path w="2736" h="487" extrusionOk="0">
                  <a:moveTo>
                    <a:pt x="183" y="0"/>
                  </a:moveTo>
                  <a:cubicBezTo>
                    <a:pt x="61" y="0"/>
                    <a:pt x="0" y="122"/>
                    <a:pt x="0" y="213"/>
                  </a:cubicBezTo>
                  <a:cubicBezTo>
                    <a:pt x="25" y="314"/>
                    <a:pt x="92" y="373"/>
                    <a:pt x="166" y="373"/>
                  </a:cubicBezTo>
                  <a:cubicBezTo>
                    <a:pt x="182" y="373"/>
                    <a:pt x="197" y="370"/>
                    <a:pt x="213" y="365"/>
                  </a:cubicBezTo>
                  <a:cubicBezTo>
                    <a:pt x="365" y="365"/>
                    <a:pt x="487" y="396"/>
                    <a:pt x="608" y="396"/>
                  </a:cubicBezTo>
                  <a:lnTo>
                    <a:pt x="1368" y="396"/>
                  </a:lnTo>
                  <a:cubicBezTo>
                    <a:pt x="1490" y="426"/>
                    <a:pt x="1611" y="426"/>
                    <a:pt x="1763" y="426"/>
                  </a:cubicBezTo>
                  <a:cubicBezTo>
                    <a:pt x="2037" y="456"/>
                    <a:pt x="2310" y="487"/>
                    <a:pt x="2554" y="487"/>
                  </a:cubicBezTo>
                  <a:lnTo>
                    <a:pt x="2584" y="487"/>
                  </a:lnTo>
                  <a:cubicBezTo>
                    <a:pt x="2645" y="487"/>
                    <a:pt x="2736" y="426"/>
                    <a:pt x="2736" y="335"/>
                  </a:cubicBezTo>
                  <a:cubicBezTo>
                    <a:pt x="2736" y="274"/>
                    <a:pt x="2675" y="183"/>
                    <a:pt x="2584" y="183"/>
                  </a:cubicBezTo>
                  <a:cubicBezTo>
                    <a:pt x="2554" y="152"/>
                    <a:pt x="2493" y="152"/>
                    <a:pt x="2432" y="152"/>
                  </a:cubicBezTo>
                  <a:cubicBezTo>
                    <a:pt x="2067" y="122"/>
                    <a:pt x="1672" y="92"/>
                    <a:pt x="1277" y="61"/>
                  </a:cubicBezTo>
                  <a:cubicBezTo>
                    <a:pt x="1095" y="61"/>
                    <a:pt x="912" y="31"/>
                    <a:pt x="730" y="31"/>
                  </a:cubicBezTo>
                  <a:lnTo>
                    <a:pt x="456" y="31"/>
                  </a:lnTo>
                  <a:cubicBezTo>
                    <a:pt x="426" y="31"/>
                    <a:pt x="365" y="31"/>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0;p79">
              <a:extLst>
                <a:ext uri="{FF2B5EF4-FFF2-40B4-BE49-F238E27FC236}">
                  <a16:creationId xmlns:a16="http://schemas.microsoft.com/office/drawing/2014/main" id="{94E4A9FF-19F4-D82B-542E-EAA30500BE10}"/>
                </a:ext>
              </a:extLst>
            </p:cNvPr>
            <p:cNvSpPr/>
            <p:nvPr/>
          </p:nvSpPr>
          <p:spPr>
            <a:xfrm>
              <a:off x="4577042" y="4413098"/>
              <a:ext cx="48855" cy="8574"/>
            </a:xfrm>
            <a:custGeom>
              <a:avLst/>
              <a:gdLst/>
              <a:ahLst/>
              <a:cxnLst/>
              <a:rect l="l" t="t" r="r" b="b"/>
              <a:pathLst>
                <a:path w="2433" h="427" extrusionOk="0">
                  <a:moveTo>
                    <a:pt x="426" y="1"/>
                  </a:moveTo>
                  <a:cubicBezTo>
                    <a:pt x="335" y="1"/>
                    <a:pt x="244" y="1"/>
                    <a:pt x="153" y="31"/>
                  </a:cubicBezTo>
                  <a:cubicBezTo>
                    <a:pt x="62" y="62"/>
                    <a:pt x="31" y="122"/>
                    <a:pt x="1" y="183"/>
                  </a:cubicBezTo>
                  <a:cubicBezTo>
                    <a:pt x="1" y="305"/>
                    <a:pt x="62" y="396"/>
                    <a:pt x="183" y="396"/>
                  </a:cubicBezTo>
                  <a:cubicBezTo>
                    <a:pt x="214" y="396"/>
                    <a:pt x="244" y="396"/>
                    <a:pt x="305" y="366"/>
                  </a:cubicBezTo>
                  <a:cubicBezTo>
                    <a:pt x="356" y="355"/>
                    <a:pt x="403" y="352"/>
                    <a:pt x="449" y="352"/>
                  </a:cubicBezTo>
                  <a:cubicBezTo>
                    <a:pt x="541" y="352"/>
                    <a:pt x="629" y="366"/>
                    <a:pt x="730" y="366"/>
                  </a:cubicBezTo>
                  <a:lnTo>
                    <a:pt x="700" y="366"/>
                  </a:lnTo>
                  <a:cubicBezTo>
                    <a:pt x="943" y="366"/>
                    <a:pt x="1217" y="396"/>
                    <a:pt x="1460" y="396"/>
                  </a:cubicBezTo>
                  <a:cubicBezTo>
                    <a:pt x="1733" y="396"/>
                    <a:pt x="1977" y="426"/>
                    <a:pt x="2250" y="426"/>
                  </a:cubicBezTo>
                  <a:cubicBezTo>
                    <a:pt x="2341" y="426"/>
                    <a:pt x="2402" y="366"/>
                    <a:pt x="2402" y="274"/>
                  </a:cubicBezTo>
                  <a:cubicBezTo>
                    <a:pt x="2433" y="183"/>
                    <a:pt x="2341" y="92"/>
                    <a:pt x="2281" y="92"/>
                  </a:cubicBezTo>
                  <a:cubicBezTo>
                    <a:pt x="1916" y="92"/>
                    <a:pt x="1581" y="62"/>
                    <a:pt x="1247" y="31"/>
                  </a:cubicBezTo>
                  <a:cubicBezTo>
                    <a:pt x="1065" y="31"/>
                    <a:pt x="882" y="31"/>
                    <a:pt x="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31;p79">
              <a:extLst>
                <a:ext uri="{FF2B5EF4-FFF2-40B4-BE49-F238E27FC236}">
                  <a16:creationId xmlns:a16="http://schemas.microsoft.com/office/drawing/2014/main" id="{665E4FC4-4806-8C38-F7A8-23B9D234AD4F}"/>
                </a:ext>
              </a:extLst>
            </p:cNvPr>
            <p:cNvSpPr/>
            <p:nvPr/>
          </p:nvSpPr>
          <p:spPr>
            <a:xfrm>
              <a:off x="4673487" y="4411894"/>
              <a:ext cx="53112" cy="14658"/>
            </a:xfrm>
            <a:custGeom>
              <a:avLst/>
              <a:gdLst/>
              <a:ahLst/>
              <a:cxnLst/>
              <a:rect l="l" t="t" r="r" b="b"/>
              <a:pathLst>
                <a:path w="2645" h="730" extrusionOk="0">
                  <a:moveTo>
                    <a:pt x="152" y="0"/>
                  </a:moveTo>
                  <a:cubicBezTo>
                    <a:pt x="61" y="30"/>
                    <a:pt x="0" y="91"/>
                    <a:pt x="0" y="182"/>
                  </a:cubicBezTo>
                  <a:cubicBezTo>
                    <a:pt x="0" y="274"/>
                    <a:pt x="61" y="365"/>
                    <a:pt x="152" y="395"/>
                  </a:cubicBezTo>
                  <a:cubicBezTo>
                    <a:pt x="183" y="395"/>
                    <a:pt x="213" y="395"/>
                    <a:pt x="213" y="365"/>
                  </a:cubicBezTo>
                  <a:cubicBezTo>
                    <a:pt x="304" y="395"/>
                    <a:pt x="396" y="395"/>
                    <a:pt x="487" y="395"/>
                  </a:cubicBezTo>
                  <a:cubicBezTo>
                    <a:pt x="578" y="426"/>
                    <a:pt x="669" y="426"/>
                    <a:pt x="730" y="426"/>
                  </a:cubicBezTo>
                  <a:cubicBezTo>
                    <a:pt x="912" y="456"/>
                    <a:pt x="1125" y="486"/>
                    <a:pt x="1307" y="517"/>
                  </a:cubicBezTo>
                  <a:cubicBezTo>
                    <a:pt x="1703" y="578"/>
                    <a:pt x="2067" y="669"/>
                    <a:pt x="2432" y="730"/>
                  </a:cubicBezTo>
                  <a:lnTo>
                    <a:pt x="2462" y="730"/>
                  </a:lnTo>
                  <a:cubicBezTo>
                    <a:pt x="2554" y="730"/>
                    <a:pt x="2614" y="699"/>
                    <a:pt x="2614" y="608"/>
                  </a:cubicBezTo>
                  <a:cubicBezTo>
                    <a:pt x="2645" y="517"/>
                    <a:pt x="2584" y="426"/>
                    <a:pt x="2523" y="426"/>
                  </a:cubicBezTo>
                  <a:cubicBezTo>
                    <a:pt x="2432" y="395"/>
                    <a:pt x="2341" y="395"/>
                    <a:pt x="2250" y="365"/>
                  </a:cubicBezTo>
                  <a:cubicBezTo>
                    <a:pt x="1885" y="274"/>
                    <a:pt x="1520" y="213"/>
                    <a:pt x="1155" y="152"/>
                  </a:cubicBezTo>
                  <a:cubicBezTo>
                    <a:pt x="973" y="91"/>
                    <a:pt x="760" y="91"/>
                    <a:pt x="578" y="61"/>
                  </a:cubicBezTo>
                  <a:cubicBezTo>
                    <a:pt x="487" y="61"/>
                    <a:pt x="426" y="30"/>
                    <a:pt x="335" y="30"/>
                  </a:cubicBezTo>
                  <a:cubicBezTo>
                    <a:pt x="274" y="30"/>
                    <a:pt x="21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32;p79">
              <a:extLst>
                <a:ext uri="{FF2B5EF4-FFF2-40B4-BE49-F238E27FC236}">
                  <a16:creationId xmlns:a16="http://schemas.microsoft.com/office/drawing/2014/main" id="{6968F534-D1E4-D2CF-AFAE-3FC5E220AE7F}"/>
                </a:ext>
              </a:extLst>
            </p:cNvPr>
            <p:cNvSpPr/>
            <p:nvPr/>
          </p:nvSpPr>
          <p:spPr>
            <a:xfrm>
              <a:off x="4742462" y="4414323"/>
              <a:ext cx="50662" cy="8574"/>
            </a:xfrm>
            <a:custGeom>
              <a:avLst/>
              <a:gdLst/>
              <a:ahLst/>
              <a:cxnLst/>
              <a:rect l="l" t="t" r="r" b="b"/>
              <a:pathLst>
                <a:path w="2523" h="427" extrusionOk="0">
                  <a:moveTo>
                    <a:pt x="183" y="1"/>
                  </a:moveTo>
                  <a:cubicBezTo>
                    <a:pt x="61" y="1"/>
                    <a:pt x="0" y="92"/>
                    <a:pt x="0" y="183"/>
                  </a:cubicBezTo>
                  <a:cubicBezTo>
                    <a:pt x="0" y="305"/>
                    <a:pt x="91" y="365"/>
                    <a:pt x="183" y="365"/>
                  </a:cubicBezTo>
                  <a:lnTo>
                    <a:pt x="1398" y="365"/>
                  </a:lnTo>
                  <a:cubicBezTo>
                    <a:pt x="1702" y="396"/>
                    <a:pt x="2006" y="396"/>
                    <a:pt x="2341" y="426"/>
                  </a:cubicBezTo>
                  <a:cubicBezTo>
                    <a:pt x="2432" y="426"/>
                    <a:pt x="2493" y="365"/>
                    <a:pt x="2493" y="274"/>
                  </a:cubicBezTo>
                  <a:cubicBezTo>
                    <a:pt x="2523" y="183"/>
                    <a:pt x="2432" y="92"/>
                    <a:pt x="2371" y="92"/>
                  </a:cubicBezTo>
                  <a:cubicBezTo>
                    <a:pt x="2097" y="61"/>
                    <a:pt x="1854" y="61"/>
                    <a:pt x="1611" y="31"/>
                  </a:cubicBezTo>
                  <a:cubicBezTo>
                    <a:pt x="1338" y="31"/>
                    <a:pt x="1094"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33;p79">
              <a:extLst>
                <a:ext uri="{FF2B5EF4-FFF2-40B4-BE49-F238E27FC236}">
                  <a16:creationId xmlns:a16="http://schemas.microsoft.com/office/drawing/2014/main" id="{9A7D9664-67B7-28B2-BED6-9789C61C184E}"/>
                </a:ext>
              </a:extLst>
            </p:cNvPr>
            <p:cNvSpPr/>
            <p:nvPr/>
          </p:nvSpPr>
          <p:spPr>
            <a:xfrm>
              <a:off x="4809590" y="4412235"/>
              <a:ext cx="31767" cy="88171"/>
            </a:xfrm>
            <a:custGeom>
              <a:avLst/>
              <a:gdLst/>
              <a:ahLst/>
              <a:cxnLst/>
              <a:rect l="l" t="t" r="r" b="b"/>
              <a:pathLst>
                <a:path w="1582" h="4391" extrusionOk="0">
                  <a:moveTo>
                    <a:pt x="863" y="1"/>
                  </a:moveTo>
                  <a:cubicBezTo>
                    <a:pt x="628" y="1"/>
                    <a:pt x="398" y="22"/>
                    <a:pt x="183" y="44"/>
                  </a:cubicBezTo>
                  <a:cubicBezTo>
                    <a:pt x="61" y="44"/>
                    <a:pt x="1" y="135"/>
                    <a:pt x="1" y="226"/>
                  </a:cubicBezTo>
                  <a:cubicBezTo>
                    <a:pt x="1" y="317"/>
                    <a:pt x="61" y="409"/>
                    <a:pt x="153" y="409"/>
                  </a:cubicBezTo>
                  <a:lnTo>
                    <a:pt x="305" y="409"/>
                  </a:lnTo>
                  <a:cubicBezTo>
                    <a:pt x="514" y="379"/>
                    <a:pt x="752" y="349"/>
                    <a:pt x="991" y="348"/>
                  </a:cubicBezTo>
                  <a:lnTo>
                    <a:pt x="991" y="348"/>
                  </a:lnTo>
                  <a:cubicBezTo>
                    <a:pt x="1051" y="348"/>
                    <a:pt x="1131" y="351"/>
                    <a:pt x="1186" y="378"/>
                  </a:cubicBezTo>
                  <a:cubicBezTo>
                    <a:pt x="1156" y="621"/>
                    <a:pt x="1125" y="895"/>
                    <a:pt x="1125" y="1138"/>
                  </a:cubicBezTo>
                  <a:cubicBezTo>
                    <a:pt x="1095" y="1381"/>
                    <a:pt x="1065" y="1655"/>
                    <a:pt x="1065" y="1898"/>
                  </a:cubicBezTo>
                  <a:lnTo>
                    <a:pt x="943" y="3053"/>
                  </a:lnTo>
                  <a:cubicBezTo>
                    <a:pt x="913" y="3266"/>
                    <a:pt x="913" y="3448"/>
                    <a:pt x="882" y="3661"/>
                  </a:cubicBezTo>
                  <a:cubicBezTo>
                    <a:pt x="882" y="3752"/>
                    <a:pt x="882" y="3843"/>
                    <a:pt x="882" y="3934"/>
                  </a:cubicBezTo>
                  <a:cubicBezTo>
                    <a:pt x="882" y="4026"/>
                    <a:pt x="852" y="4117"/>
                    <a:pt x="852" y="4208"/>
                  </a:cubicBezTo>
                  <a:cubicBezTo>
                    <a:pt x="882" y="4299"/>
                    <a:pt x="943" y="4390"/>
                    <a:pt x="1065" y="4390"/>
                  </a:cubicBezTo>
                  <a:cubicBezTo>
                    <a:pt x="1156" y="4390"/>
                    <a:pt x="1247" y="4299"/>
                    <a:pt x="1216" y="4208"/>
                  </a:cubicBezTo>
                  <a:cubicBezTo>
                    <a:pt x="1216" y="4056"/>
                    <a:pt x="1216" y="3934"/>
                    <a:pt x="1216" y="3813"/>
                  </a:cubicBezTo>
                  <a:cubicBezTo>
                    <a:pt x="1216" y="3539"/>
                    <a:pt x="1247" y="3296"/>
                    <a:pt x="1277" y="3053"/>
                  </a:cubicBezTo>
                  <a:cubicBezTo>
                    <a:pt x="1308" y="2779"/>
                    <a:pt x="1338" y="2506"/>
                    <a:pt x="1368" y="2232"/>
                  </a:cubicBezTo>
                  <a:cubicBezTo>
                    <a:pt x="1399" y="1837"/>
                    <a:pt x="1429" y="1472"/>
                    <a:pt x="1460" y="1077"/>
                  </a:cubicBezTo>
                  <a:lnTo>
                    <a:pt x="1520" y="469"/>
                  </a:lnTo>
                  <a:cubicBezTo>
                    <a:pt x="1551" y="348"/>
                    <a:pt x="1581" y="196"/>
                    <a:pt x="1460" y="105"/>
                  </a:cubicBezTo>
                  <a:cubicBezTo>
                    <a:pt x="1429" y="74"/>
                    <a:pt x="1368" y="44"/>
                    <a:pt x="1308" y="13"/>
                  </a:cubicBezTo>
                  <a:lnTo>
                    <a:pt x="1156" y="13"/>
                  </a:lnTo>
                  <a:cubicBezTo>
                    <a:pt x="1058" y="5"/>
                    <a:pt x="960" y="1"/>
                    <a:pt x="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34;p79">
              <a:extLst>
                <a:ext uri="{FF2B5EF4-FFF2-40B4-BE49-F238E27FC236}">
                  <a16:creationId xmlns:a16="http://schemas.microsoft.com/office/drawing/2014/main" id="{7E5E92FE-8F0A-EC95-08E6-917A80D4C14D}"/>
                </a:ext>
              </a:extLst>
            </p:cNvPr>
            <p:cNvSpPr/>
            <p:nvPr/>
          </p:nvSpPr>
          <p:spPr>
            <a:xfrm>
              <a:off x="4826678" y="4521511"/>
              <a:ext cx="8574" cy="44196"/>
            </a:xfrm>
            <a:custGeom>
              <a:avLst/>
              <a:gdLst/>
              <a:ahLst/>
              <a:cxnLst/>
              <a:rect l="l" t="t" r="r" b="b"/>
              <a:pathLst>
                <a:path w="427" h="2201" extrusionOk="0">
                  <a:moveTo>
                    <a:pt x="206" y="1"/>
                  </a:moveTo>
                  <a:cubicBezTo>
                    <a:pt x="139" y="1"/>
                    <a:pt x="77" y="35"/>
                    <a:pt x="31" y="103"/>
                  </a:cubicBezTo>
                  <a:cubicBezTo>
                    <a:pt x="1" y="164"/>
                    <a:pt x="1" y="255"/>
                    <a:pt x="1" y="347"/>
                  </a:cubicBezTo>
                  <a:lnTo>
                    <a:pt x="1" y="499"/>
                  </a:lnTo>
                  <a:cubicBezTo>
                    <a:pt x="1" y="559"/>
                    <a:pt x="1" y="620"/>
                    <a:pt x="1" y="681"/>
                  </a:cubicBezTo>
                  <a:cubicBezTo>
                    <a:pt x="1" y="833"/>
                    <a:pt x="1" y="955"/>
                    <a:pt x="1" y="1107"/>
                  </a:cubicBezTo>
                  <a:cubicBezTo>
                    <a:pt x="1" y="1410"/>
                    <a:pt x="1" y="1745"/>
                    <a:pt x="1" y="2049"/>
                  </a:cubicBezTo>
                  <a:cubicBezTo>
                    <a:pt x="1" y="2140"/>
                    <a:pt x="92" y="2201"/>
                    <a:pt x="183" y="2201"/>
                  </a:cubicBezTo>
                  <a:cubicBezTo>
                    <a:pt x="274" y="2201"/>
                    <a:pt x="335" y="2110"/>
                    <a:pt x="335" y="2018"/>
                  </a:cubicBezTo>
                  <a:cubicBezTo>
                    <a:pt x="365" y="1714"/>
                    <a:pt x="365" y="1441"/>
                    <a:pt x="365" y="1137"/>
                  </a:cubicBezTo>
                  <a:cubicBezTo>
                    <a:pt x="365" y="863"/>
                    <a:pt x="365" y="590"/>
                    <a:pt x="365" y="347"/>
                  </a:cubicBezTo>
                  <a:cubicBezTo>
                    <a:pt x="365" y="316"/>
                    <a:pt x="365" y="316"/>
                    <a:pt x="365" y="286"/>
                  </a:cubicBezTo>
                  <a:cubicBezTo>
                    <a:pt x="426" y="225"/>
                    <a:pt x="396" y="134"/>
                    <a:pt x="365" y="73"/>
                  </a:cubicBezTo>
                  <a:cubicBezTo>
                    <a:pt x="335" y="43"/>
                    <a:pt x="305" y="12"/>
                    <a:pt x="274" y="12"/>
                  </a:cubicBezTo>
                  <a:cubicBezTo>
                    <a:pt x="251" y="5"/>
                    <a:pt x="229" y="1"/>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35;p79">
              <a:extLst>
                <a:ext uri="{FF2B5EF4-FFF2-40B4-BE49-F238E27FC236}">
                  <a16:creationId xmlns:a16="http://schemas.microsoft.com/office/drawing/2014/main" id="{0D1C8092-4BCD-19E1-2E4E-5D6741C76AFD}"/>
                </a:ext>
              </a:extLst>
            </p:cNvPr>
            <p:cNvSpPr/>
            <p:nvPr/>
          </p:nvSpPr>
          <p:spPr>
            <a:xfrm>
              <a:off x="4822401" y="4593157"/>
              <a:ext cx="9799" cy="53112"/>
            </a:xfrm>
            <a:custGeom>
              <a:avLst/>
              <a:gdLst/>
              <a:ahLst/>
              <a:cxnLst/>
              <a:rect l="l" t="t" r="r" b="b"/>
              <a:pathLst>
                <a:path w="488" h="2645" extrusionOk="0">
                  <a:moveTo>
                    <a:pt x="214" y="1"/>
                  </a:moveTo>
                  <a:cubicBezTo>
                    <a:pt x="153" y="31"/>
                    <a:pt x="123" y="92"/>
                    <a:pt x="123" y="153"/>
                  </a:cubicBezTo>
                  <a:cubicBezTo>
                    <a:pt x="92" y="274"/>
                    <a:pt x="92" y="396"/>
                    <a:pt x="92" y="487"/>
                  </a:cubicBezTo>
                  <a:cubicBezTo>
                    <a:pt x="92" y="578"/>
                    <a:pt x="92" y="700"/>
                    <a:pt x="92" y="791"/>
                  </a:cubicBezTo>
                  <a:cubicBezTo>
                    <a:pt x="92" y="1064"/>
                    <a:pt x="62" y="1338"/>
                    <a:pt x="31" y="1581"/>
                  </a:cubicBezTo>
                  <a:cubicBezTo>
                    <a:pt x="31" y="1885"/>
                    <a:pt x="1" y="2189"/>
                    <a:pt x="1" y="2493"/>
                  </a:cubicBezTo>
                  <a:cubicBezTo>
                    <a:pt x="1" y="2584"/>
                    <a:pt x="92" y="2645"/>
                    <a:pt x="183" y="2645"/>
                  </a:cubicBezTo>
                  <a:cubicBezTo>
                    <a:pt x="275" y="2645"/>
                    <a:pt x="335" y="2554"/>
                    <a:pt x="335" y="2463"/>
                  </a:cubicBezTo>
                  <a:cubicBezTo>
                    <a:pt x="335" y="2402"/>
                    <a:pt x="335" y="2341"/>
                    <a:pt x="335" y="2280"/>
                  </a:cubicBezTo>
                  <a:cubicBezTo>
                    <a:pt x="335" y="2098"/>
                    <a:pt x="366" y="1915"/>
                    <a:pt x="366" y="1733"/>
                  </a:cubicBezTo>
                  <a:cubicBezTo>
                    <a:pt x="396" y="1581"/>
                    <a:pt x="396" y="1399"/>
                    <a:pt x="427" y="1247"/>
                  </a:cubicBezTo>
                  <a:cubicBezTo>
                    <a:pt x="427" y="1064"/>
                    <a:pt x="457" y="882"/>
                    <a:pt x="457" y="700"/>
                  </a:cubicBezTo>
                  <a:lnTo>
                    <a:pt x="457" y="456"/>
                  </a:lnTo>
                  <a:cubicBezTo>
                    <a:pt x="457" y="365"/>
                    <a:pt x="487" y="274"/>
                    <a:pt x="487" y="213"/>
                  </a:cubicBezTo>
                  <a:cubicBezTo>
                    <a:pt x="487" y="122"/>
                    <a:pt x="457" y="61"/>
                    <a:pt x="396" y="31"/>
                  </a:cubicBezTo>
                  <a:cubicBezTo>
                    <a:pt x="366" y="1"/>
                    <a:pt x="27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36;p79">
              <a:extLst>
                <a:ext uri="{FF2B5EF4-FFF2-40B4-BE49-F238E27FC236}">
                  <a16:creationId xmlns:a16="http://schemas.microsoft.com/office/drawing/2014/main" id="{042319D1-AD71-C452-F2D8-EBB3A91EB0E8}"/>
                </a:ext>
              </a:extLst>
            </p:cNvPr>
            <p:cNvSpPr/>
            <p:nvPr/>
          </p:nvSpPr>
          <p:spPr>
            <a:xfrm>
              <a:off x="4824851" y="4672493"/>
              <a:ext cx="7952" cy="39698"/>
            </a:xfrm>
            <a:custGeom>
              <a:avLst/>
              <a:gdLst/>
              <a:ahLst/>
              <a:cxnLst/>
              <a:rect l="l" t="t" r="r" b="b"/>
              <a:pathLst>
                <a:path w="396" h="1977" extrusionOk="0">
                  <a:moveTo>
                    <a:pt x="213" y="1"/>
                  </a:moveTo>
                  <a:cubicBezTo>
                    <a:pt x="122" y="1"/>
                    <a:pt x="31" y="62"/>
                    <a:pt x="31" y="183"/>
                  </a:cubicBezTo>
                  <a:cubicBezTo>
                    <a:pt x="1" y="244"/>
                    <a:pt x="31" y="335"/>
                    <a:pt x="31" y="396"/>
                  </a:cubicBezTo>
                  <a:cubicBezTo>
                    <a:pt x="31" y="487"/>
                    <a:pt x="31" y="578"/>
                    <a:pt x="1" y="670"/>
                  </a:cubicBezTo>
                  <a:cubicBezTo>
                    <a:pt x="1" y="751"/>
                    <a:pt x="1" y="832"/>
                    <a:pt x="1" y="913"/>
                  </a:cubicBezTo>
                  <a:cubicBezTo>
                    <a:pt x="1" y="1055"/>
                    <a:pt x="1" y="1195"/>
                    <a:pt x="1" y="1308"/>
                  </a:cubicBezTo>
                  <a:cubicBezTo>
                    <a:pt x="1" y="1490"/>
                    <a:pt x="31" y="1642"/>
                    <a:pt x="31" y="1794"/>
                  </a:cubicBezTo>
                  <a:cubicBezTo>
                    <a:pt x="31" y="1886"/>
                    <a:pt x="122" y="1977"/>
                    <a:pt x="213" y="1977"/>
                  </a:cubicBezTo>
                  <a:lnTo>
                    <a:pt x="213" y="1946"/>
                  </a:lnTo>
                  <a:cubicBezTo>
                    <a:pt x="335" y="1946"/>
                    <a:pt x="396" y="1855"/>
                    <a:pt x="396" y="1764"/>
                  </a:cubicBezTo>
                  <a:cubicBezTo>
                    <a:pt x="396" y="1521"/>
                    <a:pt x="365" y="1278"/>
                    <a:pt x="365" y="1004"/>
                  </a:cubicBezTo>
                  <a:cubicBezTo>
                    <a:pt x="365" y="882"/>
                    <a:pt x="365" y="761"/>
                    <a:pt x="365" y="609"/>
                  </a:cubicBezTo>
                  <a:cubicBezTo>
                    <a:pt x="396" y="487"/>
                    <a:pt x="396" y="366"/>
                    <a:pt x="396" y="214"/>
                  </a:cubicBezTo>
                  <a:cubicBezTo>
                    <a:pt x="396" y="92"/>
                    <a:pt x="33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37;p79">
              <a:extLst>
                <a:ext uri="{FF2B5EF4-FFF2-40B4-BE49-F238E27FC236}">
                  <a16:creationId xmlns:a16="http://schemas.microsoft.com/office/drawing/2014/main" id="{7C75FBCC-4622-E70F-830E-2C35238056C9}"/>
                </a:ext>
              </a:extLst>
            </p:cNvPr>
            <p:cNvSpPr/>
            <p:nvPr/>
          </p:nvSpPr>
          <p:spPr>
            <a:xfrm>
              <a:off x="4773586" y="4722392"/>
              <a:ext cx="57389" cy="44116"/>
            </a:xfrm>
            <a:custGeom>
              <a:avLst/>
              <a:gdLst/>
              <a:ahLst/>
              <a:cxnLst/>
              <a:rect l="l" t="t" r="r" b="b"/>
              <a:pathLst>
                <a:path w="2858" h="2197" extrusionOk="0">
                  <a:moveTo>
                    <a:pt x="2627" y="1"/>
                  </a:moveTo>
                  <a:cubicBezTo>
                    <a:pt x="2555" y="1"/>
                    <a:pt x="2493" y="55"/>
                    <a:pt x="2493" y="130"/>
                  </a:cubicBezTo>
                  <a:cubicBezTo>
                    <a:pt x="2462" y="160"/>
                    <a:pt x="2462" y="191"/>
                    <a:pt x="2462" y="221"/>
                  </a:cubicBezTo>
                  <a:cubicBezTo>
                    <a:pt x="2462" y="282"/>
                    <a:pt x="2462" y="312"/>
                    <a:pt x="2462" y="343"/>
                  </a:cubicBezTo>
                  <a:cubicBezTo>
                    <a:pt x="2462" y="404"/>
                    <a:pt x="2462" y="464"/>
                    <a:pt x="2462" y="556"/>
                  </a:cubicBezTo>
                  <a:cubicBezTo>
                    <a:pt x="2432" y="708"/>
                    <a:pt x="2432" y="859"/>
                    <a:pt x="2402" y="1042"/>
                  </a:cubicBezTo>
                  <a:cubicBezTo>
                    <a:pt x="2402" y="1163"/>
                    <a:pt x="2402" y="1315"/>
                    <a:pt x="2371" y="1467"/>
                  </a:cubicBezTo>
                  <a:cubicBezTo>
                    <a:pt x="2371" y="1589"/>
                    <a:pt x="2371" y="1711"/>
                    <a:pt x="2341" y="1832"/>
                  </a:cubicBezTo>
                  <a:cubicBezTo>
                    <a:pt x="2310" y="1832"/>
                    <a:pt x="2280" y="1802"/>
                    <a:pt x="2219" y="1802"/>
                  </a:cubicBezTo>
                  <a:lnTo>
                    <a:pt x="2037" y="1802"/>
                  </a:lnTo>
                  <a:cubicBezTo>
                    <a:pt x="1961" y="1817"/>
                    <a:pt x="1892" y="1825"/>
                    <a:pt x="1824" y="1825"/>
                  </a:cubicBezTo>
                  <a:cubicBezTo>
                    <a:pt x="1756" y="1825"/>
                    <a:pt x="1687" y="1817"/>
                    <a:pt x="1611" y="1802"/>
                  </a:cubicBezTo>
                  <a:cubicBezTo>
                    <a:pt x="1368" y="1802"/>
                    <a:pt x="1125" y="1771"/>
                    <a:pt x="882" y="1771"/>
                  </a:cubicBezTo>
                  <a:cubicBezTo>
                    <a:pt x="760" y="1771"/>
                    <a:pt x="669" y="1741"/>
                    <a:pt x="547" y="1741"/>
                  </a:cubicBezTo>
                  <a:cubicBezTo>
                    <a:pt x="426" y="1741"/>
                    <a:pt x="304" y="1711"/>
                    <a:pt x="213" y="1711"/>
                  </a:cubicBezTo>
                  <a:cubicBezTo>
                    <a:pt x="91" y="1711"/>
                    <a:pt x="0" y="1771"/>
                    <a:pt x="0" y="1893"/>
                  </a:cubicBezTo>
                  <a:cubicBezTo>
                    <a:pt x="0" y="1984"/>
                    <a:pt x="91" y="2075"/>
                    <a:pt x="183" y="2075"/>
                  </a:cubicBezTo>
                  <a:lnTo>
                    <a:pt x="243" y="2075"/>
                  </a:lnTo>
                  <a:cubicBezTo>
                    <a:pt x="578" y="2075"/>
                    <a:pt x="882" y="2136"/>
                    <a:pt x="1186" y="2136"/>
                  </a:cubicBezTo>
                  <a:cubicBezTo>
                    <a:pt x="1338" y="2166"/>
                    <a:pt x="1520" y="2166"/>
                    <a:pt x="1672" y="2166"/>
                  </a:cubicBezTo>
                  <a:cubicBezTo>
                    <a:pt x="1824" y="2197"/>
                    <a:pt x="2006" y="2197"/>
                    <a:pt x="2158" y="2197"/>
                  </a:cubicBezTo>
                  <a:lnTo>
                    <a:pt x="2432" y="2197"/>
                  </a:lnTo>
                  <a:cubicBezTo>
                    <a:pt x="2493" y="2197"/>
                    <a:pt x="2554" y="2197"/>
                    <a:pt x="2584" y="2166"/>
                  </a:cubicBezTo>
                  <a:cubicBezTo>
                    <a:pt x="2645" y="2136"/>
                    <a:pt x="2706" y="2075"/>
                    <a:pt x="2706" y="2015"/>
                  </a:cubicBezTo>
                  <a:cubicBezTo>
                    <a:pt x="2706" y="1954"/>
                    <a:pt x="2706" y="1923"/>
                    <a:pt x="2706" y="1863"/>
                  </a:cubicBezTo>
                  <a:cubicBezTo>
                    <a:pt x="2736" y="1802"/>
                    <a:pt x="2736" y="1771"/>
                    <a:pt x="2736" y="1711"/>
                  </a:cubicBezTo>
                  <a:cubicBezTo>
                    <a:pt x="2736" y="1437"/>
                    <a:pt x="2766" y="1163"/>
                    <a:pt x="2766" y="890"/>
                  </a:cubicBezTo>
                  <a:cubicBezTo>
                    <a:pt x="2797" y="768"/>
                    <a:pt x="2797" y="647"/>
                    <a:pt x="2827" y="525"/>
                  </a:cubicBezTo>
                  <a:cubicBezTo>
                    <a:pt x="2827" y="464"/>
                    <a:pt x="2827" y="404"/>
                    <a:pt x="2827" y="343"/>
                  </a:cubicBezTo>
                  <a:cubicBezTo>
                    <a:pt x="2827" y="312"/>
                    <a:pt x="2827" y="282"/>
                    <a:pt x="2858" y="252"/>
                  </a:cubicBezTo>
                  <a:cubicBezTo>
                    <a:pt x="2858" y="221"/>
                    <a:pt x="2858" y="191"/>
                    <a:pt x="2858" y="160"/>
                  </a:cubicBezTo>
                  <a:cubicBezTo>
                    <a:pt x="2858" y="69"/>
                    <a:pt x="2766" y="8"/>
                    <a:pt x="2675" y="8"/>
                  </a:cubicBezTo>
                  <a:cubicBezTo>
                    <a:pt x="2659" y="3"/>
                    <a:pt x="2643"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38;p79">
              <a:extLst>
                <a:ext uri="{FF2B5EF4-FFF2-40B4-BE49-F238E27FC236}">
                  <a16:creationId xmlns:a16="http://schemas.microsoft.com/office/drawing/2014/main" id="{21645F8A-5ADB-36D0-9D60-5B8640CA1EC0}"/>
                </a:ext>
              </a:extLst>
            </p:cNvPr>
            <p:cNvSpPr/>
            <p:nvPr/>
          </p:nvSpPr>
          <p:spPr>
            <a:xfrm>
              <a:off x="4710715" y="4757794"/>
              <a:ext cx="42128" cy="10562"/>
            </a:xfrm>
            <a:custGeom>
              <a:avLst/>
              <a:gdLst/>
              <a:ahLst/>
              <a:cxnLst/>
              <a:rect l="l" t="t" r="r" b="b"/>
              <a:pathLst>
                <a:path w="2098" h="526" extrusionOk="0">
                  <a:moveTo>
                    <a:pt x="1872" y="0"/>
                  </a:moveTo>
                  <a:cubicBezTo>
                    <a:pt x="1857" y="0"/>
                    <a:pt x="1840" y="3"/>
                    <a:pt x="1824" y="8"/>
                  </a:cubicBezTo>
                  <a:lnTo>
                    <a:pt x="1794" y="8"/>
                  </a:lnTo>
                  <a:cubicBezTo>
                    <a:pt x="1733" y="39"/>
                    <a:pt x="1642" y="69"/>
                    <a:pt x="1581" y="69"/>
                  </a:cubicBezTo>
                  <a:lnTo>
                    <a:pt x="1551" y="69"/>
                  </a:lnTo>
                  <a:cubicBezTo>
                    <a:pt x="1368" y="100"/>
                    <a:pt x="1156" y="130"/>
                    <a:pt x="943" y="130"/>
                  </a:cubicBezTo>
                  <a:cubicBezTo>
                    <a:pt x="760" y="160"/>
                    <a:pt x="578" y="191"/>
                    <a:pt x="396" y="191"/>
                  </a:cubicBezTo>
                  <a:lnTo>
                    <a:pt x="183" y="191"/>
                  </a:lnTo>
                  <a:cubicBezTo>
                    <a:pt x="92" y="191"/>
                    <a:pt x="1" y="252"/>
                    <a:pt x="1" y="343"/>
                  </a:cubicBezTo>
                  <a:cubicBezTo>
                    <a:pt x="1" y="434"/>
                    <a:pt x="61" y="525"/>
                    <a:pt x="153" y="525"/>
                  </a:cubicBezTo>
                  <a:lnTo>
                    <a:pt x="548" y="525"/>
                  </a:lnTo>
                  <a:cubicBezTo>
                    <a:pt x="791" y="525"/>
                    <a:pt x="1004" y="495"/>
                    <a:pt x="1247" y="464"/>
                  </a:cubicBezTo>
                  <a:cubicBezTo>
                    <a:pt x="1368" y="464"/>
                    <a:pt x="1490" y="434"/>
                    <a:pt x="1612" y="434"/>
                  </a:cubicBezTo>
                  <a:cubicBezTo>
                    <a:pt x="1672" y="403"/>
                    <a:pt x="1733" y="403"/>
                    <a:pt x="1794" y="403"/>
                  </a:cubicBezTo>
                  <a:cubicBezTo>
                    <a:pt x="1855" y="403"/>
                    <a:pt x="1885" y="373"/>
                    <a:pt x="1946" y="373"/>
                  </a:cubicBezTo>
                  <a:cubicBezTo>
                    <a:pt x="2037" y="343"/>
                    <a:pt x="2098" y="221"/>
                    <a:pt x="2037" y="130"/>
                  </a:cubicBezTo>
                  <a:cubicBezTo>
                    <a:pt x="2012" y="55"/>
                    <a:pt x="1946" y="0"/>
                    <a:pt x="1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39;p79">
              <a:extLst>
                <a:ext uri="{FF2B5EF4-FFF2-40B4-BE49-F238E27FC236}">
                  <a16:creationId xmlns:a16="http://schemas.microsoft.com/office/drawing/2014/main" id="{5A1359A6-A934-62DB-BE10-17A05F4458D4}"/>
                </a:ext>
              </a:extLst>
            </p:cNvPr>
            <p:cNvSpPr/>
            <p:nvPr/>
          </p:nvSpPr>
          <p:spPr>
            <a:xfrm>
              <a:off x="4636861" y="4760384"/>
              <a:ext cx="39698" cy="8574"/>
            </a:xfrm>
            <a:custGeom>
              <a:avLst/>
              <a:gdLst/>
              <a:ahLst/>
              <a:cxnLst/>
              <a:rect l="l" t="t" r="r" b="b"/>
              <a:pathLst>
                <a:path w="1977" h="427" extrusionOk="0">
                  <a:moveTo>
                    <a:pt x="183" y="1"/>
                  </a:moveTo>
                  <a:cubicBezTo>
                    <a:pt x="92" y="1"/>
                    <a:pt x="1" y="62"/>
                    <a:pt x="1" y="183"/>
                  </a:cubicBezTo>
                  <a:cubicBezTo>
                    <a:pt x="1" y="274"/>
                    <a:pt x="61" y="366"/>
                    <a:pt x="153" y="366"/>
                  </a:cubicBezTo>
                  <a:lnTo>
                    <a:pt x="913" y="366"/>
                  </a:lnTo>
                  <a:cubicBezTo>
                    <a:pt x="1125" y="366"/>
                    <a:pt x="1368" y="366"/>
                    <a:pt x="1612" y="396"/>
                  </a:cubicBezTo>
                  <a:lnTo>
                    <a:pt x="1642" y="396"/>
                  </a:lnTo>
                  <a:cubicBezTo>
                    <a:pt x="1672" y="396"/>
                    <a:pt x="1672" y="426"/>
                    <a:pt x="1703" y="426"/>
                  </a:cubicBezTo>
                  <a:lnTo>
                    <a:pt x="1764" y="426"/>
                  </a:lnTo>
                  <a:cubicBezTo>
                    <a:pt x="1794" y="426"/>
                    <a:pt x="1824" y="426"/>
                    <a:pt x="1855" y="396"/>
                  </a:cubicBezTo>
                  <a:cubicBezTo>
                    <a:pt x="1885" y="396"/>
                    <a:pt x="1946" y="335"/>
                    <a:pt x="1946" y="274"/>
                  </a:cubicBezTo>
                  <a:cubicBezTo>
                    <a:pt x="1976" y="214"/>
                    <a:pt x="1916" y="153"/>
                    <a:pt x="1885" y="92"/>
                  </a:cubicBezTo>
                  <a:cubicBezTo>
                    <a:pt x="1824" y="31"/>
                    <a:pt x="1733" y="31"/>
                    <a:pt x="1642" y="31"/>
                  </a:cubicBezTo>
                  <a:lnTo>
                    <a:pt x="1520" y="31"/>
                  </a:lnTo>
                  <a:cubicBezTo>
                    <a:pt x="1368" y="1"/>
                    <a:pt x="121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40;p79">
              <a:extLst>
                <a:ext uri="{FF2B5EF4-FFF2-40B4-BE49-F238E27FC236}">
                  <a16:creationId xmlns:a16="http://schemas.microsoft.com/office/drawing/2014/main" id="{E148933D-74F5-527A-7BCC-71D0BF1B7C45}"/>
                </a:ext>
              </a:extLst>
            </p:cNvPr>
            <p:cNvSpPr/>
            <p:nvPr/>
          </p:nvSpPr>
          <p:spPr>
            <a:xfrm>
              <a:off x="4544091" y="4759179"/>
              <a:ext cx="54959" cy="10381"/>
            </a:xfrm>
            <a:custGeom>
              <a:avLst/>
              <a:gdLst/>
              <a:ahLst/>
              <a:cxnLst/>
              <a:rect l="l" t="t" r="r" b="b"/>
              <a:pathLst>
                <a:path w="2737" h="517" extrusionOk="0">
                  <a:moveTo>
                    <a:pt x="1429" y="0"/>
                  </a:moveTo>
                  <a:cubicBezTo>
                    <a:pt x="1004" y="31"/>
                    <a:pt x="578" y="31"/>
                    <a:pt x="183" y="91"/>
                  </a:cubicBezTo>
                  <a:cubicBezTo>
                    <a:pt x="122" y="91"/>
                    <a:pt x="61" y="122"/>
                    <a:pt x="31" y="183"/>
                  </a:cubicBezTo>
                  <a:cubicBezTo>
                    <a:pt x="31" y="213"/>
                    <a:pt x="1" y="274"/>
                    <a:pt x="31" y="304"/>
                  </a:cubicBezTo>
                  <a:cubicBezTo>
                    <a:pt x="31" y="379"/>
                    <a:pt x="93" y="434"/>
                    <a:pt x="165" y="434"/>
                  </a:cubicBezTo>
                  <a:cubicBezTo>
                    <a:pt x="181" y="434"/>
                    <a:pt x="197" y="431"/>
                    <a:pt x="213" y="426"/>
                  </a:cubicBezTo>
                  <a:lnTo>
                    <a:pt x="274" y="426"/>
                  </a:lnTo>
                  <a:cubicBezTo>
                    <a:pt x="426" y="395"/>
                    <a:pt x="578" y="395"/>
                    <a:pt x="730" y="365"/>
                  </a:cubicBezTo>
                  <a:lnTo>
                    <a:pt x="1885" y="365"/>
                  </a:lnTo>
                  <a:cubicBezTo>
                    <a:pt x="1946" y="395"/>
                    <a:pt x="2037" y="395"/>
                    <a:pt x="2128" y="395"/>
                  </a:cubicBezTo>
                  <a:cubicBezTo>
                    <a:pt x="2219" y="426"/>
                    <a:pt x="2280" y="426"/>
                    <a:pt x="2341" y="426"/>
                  </a:cubicBezTo>
                  <a:cubicBezTo>
                    <a:pt x="2371" y="456"/>
                    <a:pt x="2371" y="456"/>
                    <a:pt x="2402" y="456"/>
                  </a:cubicBezTo>
                  <a:cubicBezTo>
                    <a:pt x="2432" y="517"/>
                    <a:pt x="2493" y="517"/>
                    <a:pt x="2523" y="517"/>
                  </a:cubicBezTo>
                  <a:cubicBezTo>
                    <a:pt x="2584" y="517"/>
                    <a:pt x="2645" y="486"/>
                    <a:pt x="2675" y="456"/>
                  </a:cubicBezTo>
                  <a:cubicBezTo>
                    <a:pt x="2736" y="395"/>
                    <a:pt x="2736" y="304"/>
                    <a:pt x="2675" y="213"/>
                  </a:cubicBezTo>
                  <a:cubicBezTo>
                    <a:pt x="2615" y="152"/>
                    <a:pt x="2523" y="122"/>
                    <a:pt x="2432" y="91"/>
                  </a:cubicBezTo>
                  <a:cubicBezTo>
                    <a:pt x="2280" y="61"/>
                    <a:pt x="2128" y="61"/>
                    <a:pt x="1946" y="31"/>
                  </a:cubicBezTo>
                  <a:cubicBezTo>
                    <a:pt x="1794" y="31"/>
                    <a:pt x="1611" y="0"/>
                    <a:pt x="1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2941;p79">
            <a:extLst>
              <a:ext uri="{FF2B5EF4-FFF2-40B4-BE49-F238E27FC236}">
                <a16:creationId xmlns:a16="http://schemas.microsoft.com/office/drawing/2014/main" id="{AB304A6E-A11F-CB00-9F64-36136BAC8C9A}"/>
              </a:ext>
            </a:extLst>
          </p:cNvPr>
          <p:cNvGrpSpPr/>
          <p:nvPr/>
        </p:nvGrpSpPr>
        <p:grpSpPr>
          <a:xfrm>
            <a:off x="586325" y="562995"/>
            <a:ext cx="1495972" cy="1042745"/>
            <a:chOff x="3572413" y="2205632"/>
            <a:chExt cx="892958" cy="622423"/>
          </a:xfrm>
        </p:grpSpPr>
        <p:sp>
          <p:nvSpPr>
            <p:cNvPr id="99" name="Google Shape;2942;p79">
              <a:extLst>
                <a:ext uri="{FF2B5EF4-FFF2-40B4-BE49-F238E27FC236}">
                  <a16:creationId xmlns:a16="http://schemas.microsoft.com/office/drawing/2014/main" id="{863CF270-F6CA-9FFE-5B2F-AEA2B49DC248}"/>
                </a:ext>
              </a:extLst>
            </p:cNvPr>
            <p:cNvSpPr/>
            <p:nvPr/>
          </p:nvSpPr>
          <p:spPr>
            <a:xfrm>
              <a:off x="3695103"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43;p79">
              <a:extLst>
                <a:ext uri="{FF2B5EF4-FFF2-40B4-BE49-F238E27FC236}">
                  <a16:creationId xmlns:a16="http://schemas.microsoft.com/office/drawing/2014/main" id="{723DADFB-F1FE-D0C2-E3E8-DF481A68914D}"/>
                </a:ext>
              </a:extLst>
            </p:cNvPr>
            <p:cNvSpPr/>
            <p:nvPr/>
          </p:nvSpPr>
          <p:spPr>
            <a:xfrm>
              <a:off x="3654199"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3"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4" y="6766"/>
                  </a:cubicBezTo>
                  <a:cubicBezTo>
                    <a:pt x="1764"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80"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44;p79">
              <a:extLst>
                <a:ext uri="{FF2B5EF4-FFF2-40B4-BE49-F238E27FC236}">
                  <a16:creationId xmlns:a16="http://schemas.microsoft.com/office/drawing/2014/main" id="{BC3BB337-5C19-029C-9C30-522A7DB52B01}"/>
                </a:ext>
              </a:extLst>
            </p:cNvPr>
            <p:cNvSpPr/>
            <p:nvPr/>
          </p:nvSpPr>
          <p:spPr>
            <a:xfrm>
              <a:off x="3642613" y="2205632"/>
              <a:ext cx="172748" cy="522943"/>
            </a:xfrm>
            <a:custGeom>
              <a:avLst/>
              <a:gdLst/>
              <a:ahLst/>
              <a:cxnLst/>
              <a:rect l="l" t="t" r="r" b="b"/>
              <a:pathLst>
                <a:path w="8603" h="26043" extrusionOk="0">
                  <a:moveTo>
                    <a:pt x="3800"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800"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1"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7" y="2546"/>
                  </a:cubicBezTo>
                  <a:cubicBezTo>
                    <a:pt x="8207" y="3154"/>
                    <a:pt x="8085" y="3762"/>
                    <a:pt x="8025" y="4370"/>
                  </a:cubicBezTo>
                  <a:cubicBezTo>
                    <a:pt x="8025" y="4522"/>
                    <a:pt x="7873" y="4613"/>
                    <a:pt x="7690" y="4644"/>
                  </a:cubicBezTo>
                  <a:cubicBezTo>
                    <a:pt x="7417" y="4674"/>
                    <a:pt x="7113" y="4704"/>
                    <a:pt x="6839" y="4735"/>
                  </a:cubicBezTo>
                  <a:cubicBezTo>
                    <a:pt x="6718" y="4765"/>
                    <a:pt x="6626" y="4948"/>
                    <a:pt x="6718" y="5039"/>
                  </a:cubicBezTo>
                  <a:cubicBezTo>
                    <a:pt x="6900" y="5221"/>
                    <a:pt x="6900" y="5434"/>
                    <a:pt x="6870"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5" y="1665"/>
                    <a:pt x="7052" y="1665"/>
                  </a:cubicBezTo>
                  <a:cubicBezTo>
                    <a:pt x="6839" y="1665"/>
                    <a:pt x="6778" y="1604"/>
                    <a:pt x="6809" y="1391"/>
                  </a:cubicBezTo>
                  <a:cubicBezTo>
                    <a:pt x="6839" y="1148"/>
                    <a:pt x="6870"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45;p79">
              <a:extLst>
                <a:ext uri="{FF2B5EF4-FFF2-40B4-BE49-F238E27FC236}">
                  <a16:creationId xmlns:a16="http://schemas.microsoft.com/office/drawing/2014/main" id="{9A14EA8A-EF71-4854-9F3B-9CF8018F5EB7}"/>
                </a:ext>
              </a:extLst>
            </p:cNvPr>
            <p:cNvSpPr/>
            <p:nvPr/>
          </p:nvSpPr>
          <p:spPr>
            <a:xfrm>
              <a:off x="3686548"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3" y="3557"/>
                  </a:cubicBezTo>
                  <a:cubicBezTo>
                    <a:pt x="183" y="5016"/>
                    <a:pt x="183" y="6475"/>
                    <a:pt x="183" y="7934"/>
                  </a:cubicBezTo>
                  <a:cubicBezTo>
                    <a:pt x="213" y="8512"/>
                    <a:pt x="183" y="9089"/>
                    <a:pt x="213" y="9667"/>
                  </a:cubicBezTo>
                  <a:cubicBezTo>
                    <a:pt x="335" y="10943"/>
                    <a:pt x="365" y="12190"/>
                    <a:pt x="305"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5"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46;p79">
              <a:extLst>
                <a:ext uri="{FF2B5EF4-FFF2-40B4-BE49-F238E27FC236}">
                  <a16:creationId xmlns:a16="http://schemas.microsoft.com/office/drawing/2014/main" id="{FD21E613-6085-9443-5C69-6044C702A271}"/>
                </a:ext>
              </a:extLst>
            </p:cNvPr>
            <p:cNvSpPr/>
            <p:nvPr/>
          </p:nvSpPr>
          <p:spPr>
            <a:xfrm>
              <a:off x="3695103"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47;p79">
              <a:extLst>
                <a:ext uri="{FF2B5EF4-FFF2-40B4-BE49-F238E27FC236}">
                  <a16:creationId xmlns:a16="http://schemas.microsoft.com/office/drawing/2014/main" id="{3FF388FD-1882-E558-4661-20B007616D08}"/>
                </a:ext>
              </a:extLst>
            </p:cNvPr>
            <p:cNvSpPr/>
            <p:nvPr/>
          </p:nvSpPr>
          <p:spPr>
            <a:xfrm>
              <a:off x="3689601" y="2271274"/>
              <a:ext cx="10401" cy="25783"/>
            </a:xfrm>
            <a:custGeom>
              <a:avLst/>
              <a:gdLst/>
              <a:ahLst/>
              <a:cxnLst/>
              <a:rect l="l" t="t" r="r" b="b"/>
              <a:pathLst>
                <a:path w="518" h="1284" extrusionOk="0">
                  <a:moveTo>
                    <a:pt x="147" y="1"/>
                  </a:moveTo>
                  <a:cubicBezTo>
                    <a:pt x="76" y="1"/>
                    <a:pt x="31" y="76"/>
                    <a:pt x="31" y="128"/>
                  </a:cubicBezTo>
                  <a:cubicBezTo>
                    <a:pt x="1" y="493"/>
                    <a:pt x="1"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48;p79">
              <a:extLst>
                <a:ext uri="{FF2B5EF4-FFF2-40B4-BE49-F238E27FC236}">
                  <a16:creationId xmlns:a16="http://schemas.microsoft.com/office/drawing/2014/main" id="{8D92D9E3-769E-78A6-9E4D-ACC24BC28085}"/>
                </a:ext>
              </a:extLst>
            </p:cNvPr>
            <p:cNvSpPr/>
            <p:nvPr/>
          </p:nvSpPr>
          <p:spPr>
            <a:xfrm>
              <a:off x="3759178"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49;p79">
              <a:extLst>
                <a:ext uri="{FF2B5EF4-FFF2-40B4-BE49-F238E27FC236}">
                  <a16:creationId xmlns:a16="http://schemas.microsoft.com/office/drawing/2014/main" id="{5ABBAD64-0A16-3911-5DDF-C4BDD852AABD}"/>
                </a:ext>
              </a:extLst>
            </p:cNvPr>
            <p:cNvSpPr/>
            <p:nvPr/>
          </p:nvSpPr>
          <p:spPr>
            <a:xfrm>
              <a:off x="3689601" y="2217640"/>
              <a:ext cx="66545" cy="112368"/>
            </a:xfrm>
            <a:custGeom>
              <a:avLst/>
              <a:gdLst/>
              <a:ahLst/>
              <a:cxnLst/>
              <a:rect l="l" t="t" r="r" b="b"/>
              <a:pathLst>
                <a:path w="3314" h="5596" extrusionOk="0">
                  <a:moveTo>
                    <a:pt x="1929" y="0"/>
                  </a:moveTo>
                  <a:cubicBezTo>
                    <a:pt x="1693" y="0"/>
                    <a:pt x="1461" y="26"/>
                    <a:pt x="1216" y="64"/>
                  </a:cubicBezTo>
                  <a:cubicBezTo>
                    <a:pt x="852" y="94"/>
                    <a:pt x="426" y="155"/>
                    <a:pt x="213" y="489"/>
                  </a:cubicBezTo>
                  <a:cubicBezTo>
                    <a:pt x="1"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50;p79">
              <a:extLst>
                <a:ext uri="{FF2B5EF4-FFF2-40B4-BE49-F238E27FC236}">
                  <a16:creationId xmlns:a16="http://schemas.microsoft.com/office/drawing/2014/main" id="{EC825F4A-FB34-1617-EAEE-3E761756EC6F}"/>
                </a:ext>
              </a:extLst>
            </p:cNvPr>
            <p:cNvSpPr/>
            <p:nvPr/>
          </p:nvSpPr>
          <p:spPr>
            <a:xfrm>
              <a:off x="3985019"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51;p79">
              <a:extLst>
                <a:ext uri="{FF2B5EF4-FFF2-40B4-BE49-F238E27FC236}">
                  <a16:creationId xmlns:a16="http://schemas.microsoft.com/office/drawing/2014/main" id="{26D713F7-57D3-55B7-FE83-105BFED04F4F}"/>
                </a:ext>
              </a:extLst>
            </p:cNvPr>
            <p:cNvSpPr/>
            <p:nvPr/>
          </p:nvSpPr>
          <p:spPr>
            <a:xfrm>
              <a:off x="3944116"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79" y="410"/>
                    <a:pt x="6581" y="1"/>
                    <a:pt x="6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52;p79">
              <a:extLst>
                <a:ext uri="{FF2B5EF4-FFF2-40B4-BE49-F238E27FC236}">
                  <a16:creationId xmlns:a16="http://schemas.microsoft.com/office/drawing/2014/main" id="{C9576E03-F404-4A82-358A-3FDB4879D053}"/>
                </a:ext>
              </a:extLst>
            </p:cNvPr>
            <p:cNvSpPr/>
            <p:nvPr/>
          </p:nvSpPr>
          <p:spPr>
            <a:xfrm>
              <a:off x="3932530" y="2205632"/>
              <a:ext cx="172728" cy="522943"/>
            </a:xfrm>
            <a:custGeom>
              <a:avLst/>
              <a:gdLst/>
              <a:ahLst/>
              <a:cxnLst/>
              <a:rect l="l" t="t" r="r" b="b"/>
              <a:pathLst>
                <a:path w="8602" h="26043" extrusionOk="0">
                  <a:moveTo>
                    <a:pt x="3799"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799"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0"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6" y="2546"/>
                  </a:cubicBezTo>
                  <a:cubicBezTo>
                    <a:pt x="8207" y="3154"/>
                    <a:pt x="8085" y="3762"/>
                    <a:pt x="8024" y="4370"/>
                  </a:cubicBezTo>
                  <a:cubicBezTo>
                    <a:pt x="8024" y="4522"/>
                    <a:pt x="7873" y="4613"/>
                    <a:pt x="7690" y="4644"/>
                  </a:cubicBezTo>
                  <a:cubicBezTo>
                    <a:pt x="7417" y="4674"/>
                    <a:pt x="7113" y="4704"/>
                    <a:pt x="6839" y="4735"/>
                  </a:cubicBezTo>
                  <a:cubicBezTo>
                    <a:pt x="6717" y="4765"/>
                    <a:pt x="6626" y="4948"/>
                    <a:pt x="6717" y="5039"/>
                  </a:cubicBezTo>
                  <a:cubicBezTo>
                    <a:pt x="6900" y="5221"/>
                    <a:pt x="6900" y="5434"/>
                    <a:pt x="6869"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4" y="1665"/>
                    <a:pt x="7052" y="1665"/>
                  </a:cubicBezTo>
                  <a:cubicBezTo>
                    <a:pt x="6839" y="1665"/>
                    <a:pt x="6778" y="1604"/>
                    <a:pt x="6809" y="1391"/>
                  </a:cubicBezTo>
                  <a:cubicBezTo>
                    <a:pt x="6839" y="1148"/>
                    <a:pt x="6869"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53;p79">
              <a:extLst>
                <a:ext uri="{FF2B5EF4-FFF2-40B4-BE49-F238E27FC236}">
                  <a16:creationId xmlns:a16="http://schemas.microsoft.com/office/drawing/2014/main" id="{0ACB71AC-116B-F913-919B-9EB367D518E4}"/>
                </a:ext>
              </a:extLst>
            </p:cNvPr>
            <p:cNvSpPr/>
            <p:nvPr/>
          </p:nvSpPr>
          <p:spPr>
            <a:xfrm>
              <a:off x="3976465"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54;p79">
              <a:extLst>
                <a:ext uri="{FF2B5EF4-FFF2-40B4-BE49-F238E27FC236}">
                  <a16:creationId xmlns:a16="http://schemas.microsoft.com/office/drawing/2014/main" id="{E571C797-DFFE-B50B-D9E3-46F4C56EA116}"/>
                </a:ext>
              </a:extLst>
            </p:cNvPr>
            <p:cNvSpPr/>
            <p:nvPr/>
          </p:nvSpPr>
          <p:spPr>
            <a:xfrm>
              <a:off x="3985019"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55;p79">
              <a:extLst>
                <a:ext uri="{FF2B5EF4-FFF2-40B4-BE49-F238E27FC236}">
                  <a16:creationId xmlns:a16="http://schemas.microsoft.com/office/drawing/2014/main" id="{32F588B5-CE63-BEDA-004F-E6EC095897AC}"/>
                </a:ext>
              </a:extLst>
            </p:cNvPr>
            <p:cNvSpPr/>
            <p:nvPr/>
          </p:nvSpPr>
          <p:spPr>
            <a:xfrm>
              <a:off x="3979518"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56;p79">
              <a:extLst>
                <a:ext uri="{FF2B5EF4-FFF2-40B4-BE49-F238E27FC236}">
                  <a16:creationId xmlns:a16="http://schemas.microsoft.com/office/drawing/2014/main" id="{61B5299E-0459-A8DA-AE1C-2808D2DF00C0}"/>
                </a:ext>
              </a:extLst>
            </p:cNvPr>
            <p:cNvSpPr/>
            <p:nvPr/>
          </p:nvSpPr>
          <p:spPr>
            <a:xfrm>
              <a:off x="4049095"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57;p79">
              <a:extLst>
                <a:ext uri="{FF2B5EF4-FFF2-40B4-BE49-F238E27FC236}">
                  <a16:creationId xmlns:a16="http://schemas.microsoft.com/office/drawing/2014/main" id="{5CD0E6BD-8C5C-4789-78AA-4651740DA582}"/>
                </a:ext>
              </a:extLst>
            </p:cNvPr>
            <p:cNvSpPr/>
            <p:nvPr/>
          </p:nvSpPr>
          <p:spPr>
            <a:xfrm>
              <a:off x="3979518" y="2217640"/>
              <a:ext cx="66545" cy="112368"/>
            </a:xfrm>
            <a:custGeom>
              <a:avLst/>
              <a:gdLst/>
              <a:ahLst/>
              <a:cxnLst/>
              <a:rect l="l" t="t" r="r" b="b"/>
              <a:pathLst>
                <a:path w="3314" h="5596" extrusionOk="0">
                  <a:moveTo>
                    <a:pt x="1928" y="0"/>
                  </a:moveTo>
                  <a:cubicBezTo>
                    <a:pt x="1693" y="0"/>
                    <a:pt x="1461" y="26"/>
                    <a:pt x="1216" y="64"/>
                  </a:cubicBezTo>
                  <a:cubicBezTo>
                    <a:pt x="852"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58;p79">
              <a:extLst>
                <a:ext uri="{FF2B5EF4-FFF2-40B4-BE49-F238E27FC236}">
                  <a16:creationId xmlns:a16="http://schemas.microsoft.com/office/drawing/2014/main" id="{8746CC24-C29F-0F56-61B5-137C93037547}"/>
                </a:ext>
              </a:extLst>
            </p:cNvPr>
            <p:cNvSpPr/>
            <p:nvPr/>
          </p:nvSpPr>
          <p:spPr>
            <a:xfrm>
              <a:off x="4290177" y="2426573"/>
              <a:ext cx="65943" cy="278188"/>
            </a:xfrm>
            <a:custGeom>
              <a:avLst/>
              <a:gdLst/>
              <a:ahLst/>
              <a:cxnLst/>
              <a:rect l="l" t="t" r="r" b="b"/>
              <a:pathLst>
                <a:path w="3284" h="13854" extrusionOk="0">
                  <a:moveTo>
                    <a:pt x="1934" y="1"/>
                  </a:moveTo>
                  <a:cubicBezTo>
                    <a:pt x="1389" y="1"/>
                    <a:pt x="806" y="220"/>
                    <a:pt x="578" y="571"/>
                  </a:cubicBezTo>
                  <a:cubicBezTo>
                    <a:pt x="1" y="1452"/>
                    <a:pt x="366" y="3732"/>
                    <a:pt x="396" y="4765"/>
                  </a:cubicBezTo>
                  <a:cubicBezTo>
                    <a:pt x="457" y="7805"/>
                    <a:pt x="822" y="10875"/>
                    <a:pt x="1490" y="13854"/>
                  </a:cubicBezTo>
                  <a:cubicBezTo>
                    <a:pt x="2980" y="12425"/>
                    <a:pt x="3284" y="10145"/>
                    <a:pt x="3162" y="8078"/>
                  </a:cubicBezTo>
                  <a:cubicBezTo>
                    <a:pt x="3040" y="5981"/>
                    <a:pt x="2585" y="3914"/>
                    <a:pt x="2980" y="1878"/>
                  </a:cubicBezTo>
                  <a:cubicBezTo>
                    <a:pt x="3071" y="1361"/>
                    <a:pt x="3192" y="814"/>
                    <a:pt x="2919" y="388"/>
                  </a:cubicBezTo>
                  <a:cubicBezTo>
                    <a:pt x="2713" y="118"/>
                    <a:pt x="2334" y="1"/>
                    <a:pt x="1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59;p79">
              <a:extLst>
                <a:ext uri="{FF2B5EF4-FFF2-40B4-BE49-F238E27FC236}">
                  <a16:creationId xmlns:a16="http://schemas.microsoft.com/office/drawing/2014/main" id="{DFD8DFEB-2186-F9D3-AEB7-1B9B57C7FB00}"/>
                </a:ext>
              </a:extLst>
            </p:cNvPr>
            <p:cNvSpPr/>
            <p:nvPr/>
          </p:nvSpPr>
          <p:spPr>
            <a:xfrm>
              <a:off x="4249294" y="2250912"/>
              <a:ext cx="147106" cy="155881"/>
            </a:xfrm>
            <a:custGeom>
              <a:avLst/>
              <a:gdLst/>
              <a:ahLst/>
              <a:cxnLst/>
              <a:rect l="l" t="t" r="r" b="b"/>
              <a:pathLst>
                <a:path w="7326" h="7763" extrusionOk="0">
                  <a:moveTo>
                    <a:pt x="6107" y="1"/>
                  </a:moveTo>
                  <a:cubicBezTo>
                    <a:pt x="5971" y="1"/>
                    <a:pt x="5837" y="34"/>
                    <a:pt x="5715" y="109"/>
                  </a:cubicBezTo>
                  <a:cubicBezTo>
                    <a:pt x="5836"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0" y="261"/>
                  </a:cubicBezTo>
                  <a:cubicBezTo>
                    <a:pt x="92" y="382"/>
                    <a:pt x="213" y="504"/>
                    <a:pt x="335" y="626"/>
                  </a:cubicBezTo>
                  <a:lnTo>
                    <a:pt x="402" y="465"/>
                  </a:lnTo>
                  <a:lnTo>
                    <a:pt x="402" y="465"/>
                  </a:lnTo>
                  <a:cubicBezTo>
                    <a:pt x="186" y="1100"/>
                    <a:pt x="358" y="1865"/>
                    <a:pt x="851"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6" y="3817"/>
                    <a:pt x="6262" y="3300"/>
                    <a:pt x="6627" y="2753"/>
                  </a:cubicBezTo>
                  <a:cubicBezTo>
                    <a:pt x="6991" y="2206"/>
                    <a:pt x="7326" y="1568"/>
                    <a:pt x="7174" y="930"/>
                  </a:cubicBezTo>
                  <a:cubicBezTo>
                    <a:pt x="7079"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60;p79">
              <a:extLst>
                <a:ext uri="{FF2B5EF4-FFF2-40B4-BE49-F238E27FC236}">
                  <a16:creationId xmlns:a16="http://schemas.microsoft.com/office/drawing/2014/main" id="{483BE13D-8B34-2BD1-552C-F5D2031B136E}"/>
                </a:ext>
              </a:extLst>
            </p:cNvPr>
            <p:cNvSpPr/>
            <p:nvPr/>
          </p:nvSpPr>
          <p:spPr>
            <a:xfrm>
              <a:off x="4237688" y="2205632"/>
              <a:ext cx="172748" cy="522943"/>
            </a:xfrm>
            <a:custGeom>
              <a:avLst/>
              <a:gdLst/>
              <a:ahLst/>
              <a:cxnLst/>
              <a:rect l="l" t="t" r="r" b="b"/>
              <a:pathLst>
                <a:path w="8603" h="26043" extrusionOk="0">
                  <a:moveTo>
                    <a:pt x="3800" y="510"/>
                  </a:moveTo>
                  <a:cubicBezTo>
                    <a:pt x="4560" y="540"/>
                    <a:pt x="5351" y="540"/>
                    <a:pt x="6141" y="571"/>
                  </a:cubicBezTo>
                  <a:cubicBezTo>
                    <a:pt x="6384" y="571"/>
                    <a:pt x="6445" y="662"/>
                    <a:pt x="6414" y="905"/>
                  </a:cubicBezTo>
                  <a:cubicBezTo>
                    <a:pt x="6414" y="966"/>
                    <a:pt x="6384" y="1027"/>
                    <a:pt x="6384" y="1057"/>
                  </a:cubicBezTo>
                  <a:cubicBezTo>
                    <a:pt x="6262" y="1695"/>
                    <a:pt x="6262" y="1695"/>
                    <a:pt x="5654" y="1695"/>
                  </a:cubicBezTo>
                  <a:lnTo>
                    <a:pt x="4803" y="1695"/>
                  </a:lnTo>
                  <a:cubicBezTo>
                    <a:pt x="4408" y="1695"/>
                    <a:pt x="4013" y="1695"/>
                    <a:pt x="3618" y="1665"/>
                  </a:cubicBezTo>
                  <a:cubicBezTo>
                    <a:pt x="3436" y="1665"/>
                    <a:pt x="3314" y="1574"/>
                    <a:pt x="3284" y="1422"/>
                  </a:cubicBezTo>
                  <a:cubicBezTo>
                    <a:pt x="3253" y="1361"/>
                    <a:pt x="3253" y="1330"/>
                    <a:pt x="3223" y="1270"/>
                  </a:cubicBezTo>
                  <a:cubicBezTo>
                    <a:pt x="3101" y="571"/>
                    <a:pt x="3162" y="510"/>
                    <a:pt x="3800" y="510"/>
                  </a:cubicBezTo>
                  <a:close/>
                  <a:moveTo>
                    <a:pt x="2463" y="571"/>
                  </a:moveTo>
                  <a:cubicBezTo>
                    <a:pt x="2524" y="571"/>
                    <a:pt x="2645" y="631"/>
                    <a:pt x="2645" y="692"/>
                  </a:cubicBezTo>
                  <a:cubicBezTo>
                    <a:pt x="2736" y="966"/>
                    <a:pt x="2797" y="1270"/>
                    <a:pt x="2828" y="1513"/>
                  </a:cubicBezTo>
                  <a:cubicBezTo>
                    <a:pt x="2797" y="1665"/>
                    <a:pt x="2736" y="1726"/>
                    <a:pt x="2645" y="1726"/>
                  </a:cubicBezTo>
                  <a:cubicBezTo>
                    <a:pt x="2585" y="1726"/>
                    <a:pt x="2463" y="1695"/>
                    <a:pt x="2463" y="1665"/>
                  </a:cubicBezTo>
                  <a:cubicBezTo>
                    <a:pt x="2341" y="1361"/>
                    <a:pt x="2281" y="1087"/>
                    <a:pt x="2281" y="753"/>
                  </a:cubicBezTo>
                  <a:cubicBezTo>
                    <a:pt x="2281" y="631"/>
                    <a:pt x="2372" y="571"/>
                    <a:pt x="2463" y="571"/>
                  </a:cubicBezTo>
                  <a:close/>
                  <a:moveTo>
                    <a:pt x="875" y="2115"/>
                  </a:moveTo>
                  <a:cubicBezTo>
                    <a:pt x="905" y="2115"/>
                    <a:pt x="938" y="2117"/>
                    <a:pt x="974" y="2121"/>
                  </a:cubicBezTo>
                  <a:cubicBezTo>
                    <a:pt x="1612" y="2160"/>
                    <a:pt x="2256" y="2171"/>
                    <a:pt x="2900" y="2171"/>
                  </a:cubicBezTo>
                  <a:cubicBezTo>
                    <a:pt x="3760" y="2171"/>
                    <a:pt x="4621" y="2151"/>
                    <a:pt x="5472" y="2151"/>
                  </a:cubicBezTo>
                  <a:cubicBezTo>
                    <a:pt x="6202" y="2151"/>
                    <a:pt x="6931" y="2121"/>
                    <a:pt x="7661" y="2121"/>
                  </a:cubicBezTo>
                  <a:cubicBezTo>
                    <a:pt x="8056" y="2121"/>
                    <a:pt x="8147" y="2182"/>
                    <a:pt x="8177" y="2546"/>
                  </a:cubicBezTo>
                  <a:cubicBezTo>
                    <a:pt x="8208" y="3154"/>
                    <a:pt x="8086" y="3762"/>
                    <a:pt x="8025" y="4370"/>
                  </a:cubicBezTo>
                  <a:cubicBezTo>
                    <a:pt x="8025" y="4522"/>
                    <a:pt x="7873" y="4613"/>
                    <a:pt x="7691" y="4644"/>
                  </a:cubicBezTo>
                  <a:cubicBezTo>
                    <a:pt x="7417" y="4674"/>
                    <a:pt x="7113" y="4704"/>
                    <a:pt x="6840" y="4735"/>
                  </a:cubicBezTo>
                  <a:cubicBezTo>
                    <a:pt x="6718" y="4765"/>
                    <a:pt x="6627" y="4948"/>
                    <a:pt x="6718" y="5039"/>
                  </a:cubicBezTo>
                  <a:cubicBezTo>
                    <a:pt x="6901" y="5221"/>
                    <a:pt x="6901" y="5434"/>
                    <a:pt x="6870" y="5677"/>
                  </a:cubicBezTo>
                  <a:cubicBezTo>
                    <a:pt x="6749" y="6954"/>
                    <a:pt x="6688" y="8230"/>
                    <a:pt x="6658" y="9537"/>
                  </a:cubicBezTo>
                  <a:cubicBezTo>
                    <a:pt x="6627" y="12303"/>
                    <a:pt x="6627" y="15100"/>
                    <a:pt x="6566" y="17866"/>
                  </a:cubicBezTo>
                  <a:cubicBezTo>
                    <a:pt x="6566" y="19081"/>
                    <a:pt x="6536" y="20267"/>
                    <a:pt x="6445" y="21483"/>
                  </a:cubicBezTo>
                  <a:cubicBezTo>
                    <a:pt x="6384" y="22486"/>
                    <a:pt x="6232" y="23458"/>
                    <a:pt x="5867" y="24401"/>
                  </a:cubicBezTo>
                  <a:cubicBezTo>
                    <a:pt x="5715" y="24826"/>
                    <a:pt x="5503" y="25130"/>
                    <a:pt x="5107" y="25373"/>
                  </a:cubicBezTo>
                  <a:cubicBezTo>
                    <a:pt x="4856" y="25514"/>
                    <a:pt x="4588" y="25582"/>
                    <a:pt x="4327" y="25582"/>
                  </a:cubicBezTo>
                  <a:cubicBezTo>
                    <a:pt x="3798" y="25582"/>
                    <a:pt x="3295" y="25305"/>
                    <a:pt x="3010" y="24796"/>
                  </a:cubicBezTo>
                  <a:cubicBezTo>
                    <a:pt x="2888" y="24583"/>
                    <a:pt x="2767" y="24340"/>
                    <a:pt x="2706" y="24066"/>
                  </a:cubicBezTo>
                  <a:cubicBezTo>
                    <a:pt x="2433" y="23185"/>
                    <a:pt x="2250" y="22303"/>
                    <a:pt x="2220" y="21361"/>
                  </a:cubicBezTo>
                  <a:cubicBezTo>
                    <a:pt x="2159" y="18869"/>
                    <a:pt x="2037" y="16346"/>
                    <a:pt x="2098" y="13823"/>
                  </a:cubicBezTo>
                  <a:cubicBezTo>
                    <a:pt x="2068" y="11331"/>
                    <a:pt x="2068" y="8838"/>
                    <a:pt x="1885" y="6346"/>
                  </a:cubicBezTo>
                  <a:cubicBezTo>
                    <a:pt x="1885" y="6103"/>
                    <a:pt x="1855" y="5890"/>
                    <a:pt x="1825" y="5647"/>
                  </a:cubicBezTo>
                  <a:cubicBezTo>
                    <a:pt x="1794" y="5434"/>
                    <a:pt x="1794" y="5251"/>
                    <a:pt x="1977" y="5069"/>
                  </a:cubicBezTo>
                  <a:cubicBezTo>
                    <a:pt x="2098" y="4948"/>
                    <a:pt x="2007" y="4765"/>
                    <a:pt x="1825" y="4735"/>
                  </a:cubicBezTo>
                  <a:cubicBezTo>
                    <a:pt x="1551" y="4674"/>
                    <a:pt x="1247" y="4674"/>
                    <a:pt x="974" y="4644"/>
                  </a:cubicBezTo>
                  <a:cubicBezTo>
                    <a:pt x="791" y="4613"/>
                    <a:pt x="670" y="4492"/>
                    <a:pt x="670" y="4340"/>
                  </a:cubicBezTo>
                  <a:cubicBezTo>
                    <a:pt x="639" y="3732"/>
                    <a:pt x="487" y="3124"/>
                    <a:pt x="548" y="2516"/>
                  </a:cubicBezTo>
                  <a:cubicBezTo>
                    <a:pt x="575" y="2221"/>
                    <a:pt x="649" y="2115"/>
                    <a:pt x="875" y="2115"/>
                  </a:cubicBezTo>
                  <a:close/>
                  <a:moveTo>
                    <a:pt x="4363" y="1"/>
                  </a:moveTo>
                  <a:cubicBezTo>
                    <a:pt x="3679" y="1"/>
                    <a:pt x="2995" y="39"/>
                    <a:pt x="2311" y="115"/>
                  </a:cubicBezTo>
                  <a:cubicBezTo>
                    <a:pt x="1916" y="145"/>
                    <a:pt x="1764" y="297"/>
                    <a:pt x="1794" y="723"/>
                  </a:cubicBezTo>
                  <a:cubicBezTo>
                    <a:pt x="1825" y="996"/>
                    <a:pt x="2007" y="1330"/>
                    <a:pt x="1855" y="1574"/>
                  </a:cubicBezTo>
                  <a:cubicBezTo>
                    <a:pt x="1777" y="1674"/>
                    <a:pt x="1678" y="1705"/>
                    <a:pt x="1568" y="1705"/>
                  </a:cubicBezTo>
                  <a:cubicBezTo>
                    <a:pt x="1400" y="1705"/>
                    <a:pt x="1207" y="1632"/>
                    <a:pt x="1030" y="1632"/>
                  </a:cubicBezTo>
                  <a:cubicBezTo>
                    <a:pt x="1011" y="1632"/>
                    <a:pt x="992" y="1633"/>
                    <a:pt x="974" y="1634"/>
                  </a:cubicBezTo>
                  <a:lnTo>
                    <a:pt x="882" y="1634"/>
                  </a:lnTo>
                  <a:cubicBezTo>
                    <a:pt x="335" y="1634"/>
                    <a:pt x="183" y="1786"/>
                    <a:pt x="92" y="2303"/>
                  </a:cubicBezTo>
                  <a:cubicBezTo>
                    <a:pt x="1" y="3033"/>
                    <a:pt x="153" y="3793"/>
                    <a:pt x="214" y="4522"/>
                  </a:cubicBezTo>
                  <a:cubicBezTo>
                    <a:pt x="244" y="4796"/>
                    <a:pt x="426" y="5039"/>
                    <a:pt x="730" y="5039"/>
                  </a:cubicBezTo>
                  <a:cubicBezTo>
                    <a:pt x="1278" y="5069"/>
                    <a:pt x="1399" y="5434"/>
                    <a:pt x="1399" y="5890"/>
                  </a:cubicBezTo>
                  <a:cubicBezTo>
                    <a:pt x="1369" y="6133"/>
                    <a:pt x="1429" y="6346"/>
                    <a:pt x="1429" y="6589"/>
                  </a:cubicBezTo>
                  <a:cubicBezTo>
                    <a:pt x="1612" y="9021"/>
                    <a:pt x="1612" y="11483"/>
                    <a:pt x="1581" y="13914"/>
                  </a:cubicBezTo>
                  <a:cubicBezTo>
                    <a:pt x="1612" y="15708"/>
                    <a:pt x="1642" y="17471"/>
                    <a:pt x="1703" y="19264"/>
                  </a:cubicBezTo>
                  <a:cubicBezTo>
                    <a:pt x="1733" y="20388"/>
                    <a:pt x="1703" y="21513"/>
                    <a:pt x="1916" y="22638"/>
                  </a:cubicBezTo>
                  <a:cubicBezTo>
                    <a:pt x="2068" y="23428"/>
                    <a:pt x="2189" y="24188"/>
                    <a:pt x="2524" y="24917"/>
                  </a:cubicBezTo>
                  <a:cubicBezTo>
                    <a:pt x="2917" y="25645"/>
                    <a:pt x="3591" y="26042"/>
                    <a:pt x="4305" y="26042"/>
                  </a:cubicBezTo>
                  <a:cubicBezTo>
                    <a:pt x="4695" y="26042"/>
                    <a:pt x="5097" y="25924"/>
                    <a:pt x="5472" y="25677"/>
                  </a:cubicBezTo>
                  <a:cubicBezTo>
                    <a:pt x="5776" y="25495"/>
                    <a:pt x="6019" y="25252"/>
                    <a:pt x="6141" y="24948"/>
                  </a:cubicBezTo>
                  <a:cubicBezTo>
                    <a:pt x="6293" y="24583"/>
                    <a:pt x="6445" y="24218"/>
                    <a:pt x="6536" y="23823"/>
                  </a:cubicBezTo>
                  <a:cubicBezTo>
                    <a:pt x="6779" y="22911"/>
                    <a:pt x="6931" y="21969"/>
                    <a:pt x="6961" y="21027"/>
                  </a:cubicBezTo>
                  <a:cubicBezTo>
                    <a:pt x="7022" y="18382"/>
                    <a:pt x="7083" y="15738"/>
                    <a:pt x="7083" y="13094"/>
                  </a:cubicBezTo>
                  <a:cubicBezTo>
                    <a:pt x="7083" y="10935"/>
                    <a:pt x="7113" y="8777"/>
                    <a:pt x="7265" y="6619"/>
                  </a:cubicBezTo>
                  <a:cubicBezTo>
                    <a:pt x="7265" y="6285"/>
                    <a:pt x="7326" y="5951"/>
                    <a:pt x="7357" y="5616"/>
                  </a:cubicBezTo>
                  <a:cubicBezTo>
                    <a:pt x="7357" y="5312"/>
                    <a:pt x="7448" y="5130"/>
                    <a:pt x="7813" y="5100"/>
                  </a:cubicBezTo>
                  <a:cubicBezTo>
                    <a:pt x="8269" y="5069"/>
                    <a:pt x="8481" y="4765"/>
                    <a:pt x="8512" y="4309"/>
                  </a:cubicBezTo>
                  <a:cubicBezTo>
                    <a:pt x="8542" y="3944"/>
                    <a:pt x="8603" y="3580"/>
                    <a:pt x="8603" y="3215"/>
                  </a:cubicBezTo>
                  <a:cubicBezTo>
                    <a:pt x="8603" y="2881"/>
                    <a:pt x="8603" y="2516"/>
                    <a:pt x="8572" y="2182"/>
                  </a:cubicBezTo>
                  <a:cubicBezTo>
                    <a:pt x="8512" y="1786"/>
                    <a:pt x="8329" y="1665"/>
                    <a:pt x="7934" y="1665"/>
                  </a:cubicBezTo>
                  <a:cubicBezTo>
                    <a:pt x="7833" y="1655"/>
                    <a:pt x="7735" y="1651"/>
                    <a:pt x="7638" y="1651"/>
                  </a:cubicBezTo>
                  <a:cubicBezTo>
                    <a:pt x="7444" y="1651"/>
                    <a:pt x="7255" y="1665"/>
                    <a:pt x="7053" y="1665"/>
                  </a:cubicBezTo>
                  <a:cubicBezTo>
                    <a:pt x="6840" y="1665"/>
                    <a:pt x="6779" y="1604"/>
                    <a:pt x="6810" y="1391"/>
                  </a:cubicBezTo>
                  <a:cubicBezTo>
                    <a:pt x="6840" y="1148"/>
                    <a:pt x="6870" y="905"/>
                    <a:pt x="6901" y="662"/>
                  </a:cubicBezTo>
                  <a:cubicBezTo>
                    <a:pt x="6931" y="297"/>
                    <a:pt x="6779" y="145"/>
                    <a:pt x="6414" y="115"/>
                  </a:cubicBezTo>
                  <a:cubicBezTo>
                    <a:pt x="5730" y="39"/>
                    <a:pt x="5047" y="1"/>
                    <a:pt x="4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61;p79">
              <a:extLst>
                <a:ext uri="{FF2B5EF4-FFF2-40B4-BE49-F238E27FC236}">
                  <a16:creationId xmlns:a16="http://schemas.microsoft.com/office/drawing/2014/main" id="{A8A745B6-FB09-A658-B766-38D941CACD44}"/>
                </a:ext>
              </a:extLst>
            </p:cNvPr>
            <p:cNvSpPr/>
            <p:nvPr/>
          </p:nvSpPr>
          <p:spPr>
            <a:xfrm>
              <a:off x="4281643" y="2308623"/>
              <a:ext cx="86685" cy="400556"/>
            </a:xfrm>
            <a:custGeom>
              <a:avLst/>
              <a:gdLst/>
              <a:ahLst/>
              <a:cxnLst/>
              <a:rect l="l" t="t" r="r" b="b"/>
              <a:pathLst>
                <a:path w="4317" h="19948" extrusionOk="0">
                  <a:moveTo>
                    <a:pt x="2158" y="5951"/>
                  </a:moveTo>
                  <a:cubicBezTo>
                    <a:pt x="2523" y="5951"/>
                    <a:pt x="2888" y="5974"/>
                    <a:pt x="3253" y="6019"/>
                  </a:cubicBezTo>
                  <a:cubicBezTo>
                    <a:pt x="3557" y="6019"/>
                    <a:pt x="3617" y="6110"/>
                    <a:pt x="3617" y="6384"/>
                  </a:cubicBezTo>
                  <a:cubicBezTo>
                    <a:pt x="3617" y="7630"/>
                    <a:pt x="3648" y="8876"/>
                    <a:pt x="3587" y="10092"/>
                  </a:cubicBezTo>
                  <a:cubicBezTo>
                    <a:pt x="3526" y="11308"/>
                    <a:pt x="3465" y="12524"/>
                    <a:pt x="3526" y="13709"/>
                  </a:cubicBezTo>
                  <a:cubicBezTo>
                    <a:pt x="3587" y="14834"/>
                    <a:pt x="3435" y="15898"/>
                    <a:pt x="3283" y="16992"/>
                  </a:cubicBezTo>
                  <a:cubicBezTo>
                    <a:pt x="3192" y="17478"/>
                    <a:pt x="3101" y="17934"/>
                    <a:pt x="3010" y="18390"/>
                  </a:cubicBezTo>
                  <a:cubicBezTo>
                    <a:pt x="2949" y="18633"/>
                    <a:pt x="2888" y="18846"/>
                    <a:pt x="2766" y="19059"/>
                  </a:cubicBezTo>
                  <a:cubicBezTo>
                    <a:pt x="2630" y="19287"/>
                    <a:pt x="2394" y="19401"/>
                    <a:pt x="2155" y="19401"/>
                  </a:cubicBezTo>
                  <a:cubicBezTo>
                    <a:pt x="1915" y="19401"/>
                    <a:pt x="1672" y="19287"/>
                    <a:pt x="1520" y="19059"/>
                  </a:cubicBezTo>
                  <a:cubicBezTo>
                    <a:pt x="1429" y="18877"/>
                    <a:pt x="1338" y="18664"/>
                    <a:pt x="1307" y="18481"/>
                  </a:cubicBezTo>
                  <a:cubicBezTo>
                    <a:pt x="1125" y="17478"/>
                    <a:pt x="973" y="16506"/>
                    <a:pt x="821" y="15533"/>
                  </a:cubicBezTo>
                  <a:cubicBezTo>
                    <a:pt x="699" y="14621"/>
                    <a:pt x="791" y="13740"/>
                    <a:pt x="791" y="12980"/>
                  </a:cubicBezTo>
                  <a:cubicBezTo>
                    <a:pt x="791" y="11855"/>
                    <a:pt x="760" y="10852"/>
                    <a:pt x="699" y="9849"/>
                  </a:cubicBezTo>
                  <a:cubicBezTo>
                    <a:pt x="639" y="8724"/>
                    <a:pt x="669" y="7539"/>
                    <a:pt x="669" y="6384"/>
                  </a:cubicBezTo>
                  <a:cubicBezTo>
                    <a:pt x="699" y="6080"/>
                    <a:pt x="760" y="6019"/>
                    <a:pt x="1064" y="6019"/>
                  </a:cubicBezTo>
                  <a:cubicBezTo>
                    <a:pt x="1429" y="5974"/>
                    <a:pt x="1794" y="5951"/>
                    <a:pt x="2158" y="5951"/>
                  </a:cubicBezTo>
                  <a:close/>
                  <a:moveTo>
                    <a:pt x="122" y="1"/>
                  </a:moveTo>
                  <a:cubicBezTo>
                    <a:pt x="61" y="1"/>
                    <a:pt x="31" y="31"/>
                    <a:pt x="31" y="92"/>
                  </a:cubicBezTo>
                  <a:cubicBezTo>
                    <a:pt x="0" y="244"/>
                    <a:pt x="0" y="396"/>
                    <a:pt x="0"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7" y="16840"/>
                    <a:pt x="851" y="18512"/>
                  </a:cubicBezTo>
                  <a:cubicBezTo>
                    <a:pt x="912" y="18937"/>
                    <a:pt x="1095" y="19302"/>
                    <a:pt x="1399" y="19606"/>
                  </a:cubicBezTo>
                  <a:cubicBezTo>
                    <a:pt x="1642" y="19834"/>
                    <a:pt x="1908" y="19948"/>
                    <a:pt x="2170" y="19948"/>
                  </a:cubicBezTo>
                  <a:cubicBezTo>
                    <a:pt x="2432" y="19948"/>
                    <a:pt x="2690" y="19834"/>
                    <a:pt x="2918" y="19606"/>
                  </a:cubicBezTo>
                  <a:cubicBezTo>
                    <a:pt x="3192" y="19332"/>
                    <a:pt x="3344" y="18998"/>
                    <a:pt x="3405" y="18633"/>
                  </a:cubicBezTo>
                  <a:cubicBezTo>
                    <a:pt x="3709" y="17022"/>
                    <a:pt x="4073" y="15411"/>
                    <a:pt x="3982" y="13740"/>
                  </a:cubicBezTo>
                  <a:cubicBezTo>
                    <a:pt x="3952" y="13071"/>
                    <a:pt x="3921" y="12402"/>
                    <a:pt x="3982" y="11764"/>
                  </a:cubicBezTo>
                  <a:cubicBezTo>
                    <a:pt x="4134" y="9545"/>
                    <a:pt x="4073" y="7357"/>
                    <a:pt x="4104" y="5168"/>
                  </a:cubicBezTo>
                  <a:cubicBezTo>
                    <a:pt x="4104" y="5077"/>
                    <a:pt x="4104" y="4986"/>
                    <a:pt x="4104" y="4925"/>
                  </a:cubicBezTo>
                  <a:cubicBezTo>
                    <a:pt x="4134" y="4378"/>
                    <a:pt x="4104" y="3831"/>
                    <a:pt x="4165" y="3284"/>
                  </a:cubicBezTo>
                  <a:cubicBezTo>
                    <a:pt x="4286" y="2281"/>
                    <a:pt x="4225"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69" y="2402"/>
                    <a:pt x="3709" y="3831"/>
                    <a:pt x="3617" y="5229"/>
                  </a:cubicBezTo>
                  <a:cubicBezTo>
                    <a:pt x="3617" y="5290"/>
                    <a:pt x="3587" y="5381"/>
                    <a:pt x="3587" y="5442"/>
                  </a:cubicBezTo>
                  <a:cubicBezTo>
                    <a:pt x="3049" y="5442"/>
                    <a:pt x="2510" y="5462"/>
                    <a:pt x="1955" y="5462"/>
                  </a:cubicBezTo>
                  <a:cubicBezTo>
                    <a:pt x="1538" y="5462"/>
                    <a:pt x="1112" y="5450"/>
                    <a:pt x="669" y="5411"/>
                  </a:cubicBezTo>
                  <a:cubicBezTo>
                    <a:pt x="608" y="4013"/>
                    <a:pt x="547"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62;p79">
              <a:extLst>
                <a:ext uri="{FF2B5EF4-FFF2-40B4-BE49-F238E27FC236}">
                  <a16:creationId xmlns:a16="http://schemas.microsoft.com/office/drawing/2014/main" id="{4B23DD2C-9134-380B-AB2A-99BEE25D084C}"/>
                </a:ext>
              </a:extLst>
            </p:cNvPr>
            <p:cNvSpPr/>
            <p:nvPr/>
          </p:nvSpPr>
          <p:spPr>
            <a:xfrm>
              <a:off x="4290177" y="2301374"/>
              <a:ext cx="68392" cy="36264"/>
            </a:xfrm>
            <a:custGeom>
              <a:avLst/>
              <a:gdLst/>
              <a:ahLst/>
              <a:cxnLst/>
              <a:rect l="l" t="t" r="r" b="b"/>
              <a:pathLst>
                <a:path w="3406" h="1806" extrusionOk="0">
                  <a:moveTo>
                    <a:pt x="2311" y="514"/>
                  </a:moveTo>
                  <a:cubicBezTo>
                    <a:pt x="2737" y="514"/>
                    <a:pt x="2889" y="757"/>
                    <a:pt x="2706" y="1152"/>
                  </a:cubicBezTo>
                  <a:cubicBezTo>
                    <a:pt x="2706" y="1213"/>
                    <a:pt x="2615" y="1274"/>
                    <a:pt x="2554" y="1274"/>
                  </a:cubicBezTo>
                  <a:cubicBezTo>
                    <a:pt x="2307" y="1315"/>
                    <a:pt x="2060" y="1331"/>
                    <a:pt x="1813" y="1331"/>
                  </a:cubicBezTo>
                  <a:cubicBezTo>
                    <a:pt x="1513" y="1331"/>
                    <a:pt x="1213" y="1307"/>
                    <a:pt x="913" y="1274"/>
                  </a:cubicBezTo>
                  <a:cubicBezTo>
                    <a:pt x="822" y="1274"/>
                    <a:pt x="730" y="1213"/>
                    <a:pt x="730" y="1091"/>
                  </a:cubicBezTo>
                  <a:cubicBezTo>
                    <a:pt x="700" y="970"/>
                    <a:pt x="700" y="848"/>
                    <a:pt x="700" y="696"/>
                  </a:cubicBezTo>
                  <a:cubicBezTo>
                    <a:pt x="700" y="575"/>
                    <a:pt x="791" y="514"/>
                    <a:pt x="913" y="514"/>
                  </a:cubicBezTo>
                  <a:close/>
                  <a:moveTo>
                    <a:pt x="407" y="0"/>
                  </a:moveTo>
                  <a:cubicBezTo>
                    <a:pt x="328" y="0"/>
                    <a:pt x="252" y="19"/>
                    <a:pt x="183" y="88"/>
                  </a:cubicBezTo>
                  <a:cubicBezTo>
                    <a:pt x="1" y="240"/>
                    <a:pt x="214" y="423"/>
                    <a:pt x="214" y="575"/>
                  </a:cubicBezTo>
                  <a:cubicBezTo>
                    <a:pt x="214" y="787"/>
                    <a:pt x="244" y="1000"/>
                    <a:pt x="244" y="1213"/>
                  </a:cubicBezTo>
                  <a:cubicBezTo>
                    <a:pt x="305" y="1578"/>
                    <a:pt x="426" y="1730"/>
                    <a:pt x="791" y="1760"/>
                  </a:cubicBezTo>
                  <a:cubicBezTo>
                    <a:pt x="1110" y="1791"/>
                    <a:pt x="1422" y="1806"/>
                    <a:pt x="1733" y="1806"/>
                  </a:cubicBezTo>
                  <a:cubicBezTo>
                    <a:pt x="2045" y="1806"/>
                    <a:pt x="2357" y="1791"/>
                    <a:pt x="2676" y="1760"/>
                  </a:cubicBezTo>
                  <a:cubicBezTo>
                    <a:pt x="3040" y="1730"/>
                    <a:pt x="3162" y="1578"/>
                    <a:pt x="3192" y="1213"/>
                  </a:cubicBezTo>
                  <a:cubicBezTo>
                    <a:pt x="3253" y="909"/>
                    <a:pt x="3192" y="575"/>
                    <a:pt x="3344" y="271"/>
                  </a:cubicBezTo>
                  <a:cubicBezTo>
                    <a:pt x="3405" y="149"/>
                    <a:pt x="3284" y="28"/>
                    <a:pt x="3132" y="28"/>
                  </a:cubicBezTo>
                  <a:lnTo>
                    <a:pt x="700" y="28"/>
                  </a:lnTo>
                  <a:cubicBezTo>
                    <a:pt x="601" y="28"/>
                    <a:pt x="501" y="0"/>
                    <a:pt x="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63;p79">
              <a:extLst>
                <a:ext uri="{FF2B5EF4-FFF2-40B4-BE49-F238E27FC236}">
                  <a16:creationId xmlns:a16="http://schemas.microsoft.com/office/drawing/2014/main" id="{5AC385D4-5512-C169-6CAE-57498050E864}"/>
                </a:ext>
              </a:extLst>
            </p:cNvPr>
            <p:cNvSpPr/>
            <p:nvPr/>
          </p:nvSpPr>
          <p:spPr>
            <a:xfrm>
              <a:off x="4284695"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8"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64;p79">
              <a:extLst>
                <a:ext uri="{FF2B5EF4-FFF2-40B4-BE49-F238E27FC236}">
                  <a16:creationId xmlns:a16="http://schemas.microsoft.com/office/drawing/2014/main" id="{F114689F-6361-51D1-1B63-B756D2B4D99B}"/>
                </a:ext>
              </a:extLst>
            </p:cNvPr>
            <p:cNvSpPr/>
            <p:nvPr/>
          </p:nvSpPr>
          <p:spPr>
            <a:xfrm>
              <a:off x="4354273" y="2271274"/>
              <a:ext cx="11004" cy="26024"/>
            </a:xfrm>
            <a:custGeom>
              <a:avLst/>
              <a:gdLst/>
              <a:ahLst/>
              <a:cxnLst/>
              <a:rect l="l" t="t" r="r" b="b"/>
              <a:pathLst>
                <a:path w="548" h="1296" extrusionOk="0">
                  <a:moveTo>
                    <a:pt x="320" y="1"/>
                  </a:moveTo>
                  <a:cubicBezTo>
                    <a:pt x="228" y="1"/>
                    <a:pt x="179" y="80"/>
                    <a:pt x="152" y="159"/>
                  </a:cubicBezTo>
                  <a:cubicBezTo>
                    <a:pt x="31" y="493"/>
                    <a:pt x="0" y="827"/>
                    <a:pt x="61" y="1162"/>
                  </a:cubicBezTo>
                  <a:cubicBezTo>
                    <a:pt x="61" y="1223"/>
                    <a:pt x="122" y="1253"/>
                    <a:pt x="152"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65;p79">
              <a:extLst>
                <a:ext uri="{FF2B5EF4-FFF2-40B4-BE49-F238E27FC236}">
                  <a16:creationId xmlns:a16="http://schemas.microsoft.com/office/drawing/2014/main" id="{1EE6F3AC-1CBE-1016-9368-E6C659BAA674}"/>
                </a:ext>
              </a:extLst>
            </p:cNvPr>
            <p:cNvSpPr/>
            <p:nvPr/>
          </p:nvSpPr>
          <p:spPr>
            <a:xfrm>
              <a:off x="4284695" y="2217640"/>
              <a:ext cx="66545" cy="112368"/>
            </a:xfrm>
            <a:custGeom>
              <a:avLst/>
              <a:gdLst/>
              <a:ahLst/>
              <a:cxnLst/>
              <a:rect l="l" t="t" r="r" b="b"/>
              <a:pathLst>
                <a:path w="3314" h="5596" extrusionOk="0">
                  <a:moveTo>
                    <a:pt x="1928" y="0"/>
                  </a:moveTo>
                  <a:cubicBezTo>
                    <a:pt x="1693" y="0"/>
                    <a:pt x="1460" y="26"/>
                    <a:pt x="1216" y="64"/>
                  </a:cubicBezTo>
                  <a:cubicBezTo>
                    <a:pt x="851"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2" y="5170"/>
                  </a:cubicBezTo>
                  <a:cubicBezTo>
                    <a:pt x="2766" y="4897"/>
                    <a:pt x="2827" y="4471"/>
                    <a:pt x="2888" y="4046"/>
                  </a:cubicBezTo>
                  <a:cubicBezTo>
                    <a:pt x="3010" y="3225"/>
                    <a:pt x="3131" y="2374"/>
                    <a:pt x="3253" y="1553"/>
                  </a:cubicBezTo>
                  <a:cubicBezTo>
                    <a:pt x="3283" y="1280"/>
                    <a:pt x="3313"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66;p79">
              <a:extLst>
                <a:ext uri="{FF2B5EF4-FFF2-40B4-BE49-F238E27FC236}">
                  <a16:creationId xmlns:a16="http://schemas.microsoft.com/office/drawing/2014/main" id="{A8947BD5-7565-A59B-BFA9-7E235510D85D}"/>
                </a:ext>
              </a:extLst>
            </p:cNvPr>
            <p:cNvSpPr/>
            <p:nvPr/>
          </p:nvSpPr>
          <p:spPr>
            <a:xfrm>
              <a:off x="3585847" y="2314426"/>
              <a:ext cx="867918" cy="49758"/>
            </a:xfrm>
            <a:custGeom>
              <a:avLst/>
              <a:gdLst/>
              <a:ahLst/>
              <a:cxnLst/>
              <a:rect l="l" t="t" r="r" b="b"/>
              <a:pathLst>
                <a:path w="43223" h="2478" extrusionOk="0">
                  <a:moveTo>
                    <a:pt x="41973" y="1"/>
                  </a:moveTo>
                  <a:cubicBezTo>
                    <a:pt x="41924" y="1"/>
                    <a:pt x="41870" y="16"/>
                    <a:pt x="41825" y="46"/>
                  </a:cubicBezTo>
                  <a:cubicBezTo>
                    <a:pt x="41764" y="137"/>
                    <a:pt x="41764" y="259"/>
                    <a:pt x="41825" y="320"/>
                  </a:cubicBezTo>
                  <a:lnTo>
                    <a:pt x="42554" y="1080"/>
                  </a:lnTo>
                  <a:lnTo>
                    <a:pt x="16444" y="1840"/>
                  </a:lnTo>
                  <a:cubicBezTo>
                    <a:pt x="13642" y="1922"/>
                    <a:pt x="10777" y="2004"/>
                    <a:pt x="7908" y="2004"/>
                  </a:cubicBezTo>
                  <a:cubicBezTo>
                    <a:pt x="5486" y="2004"/>
                    <a:pt x="3062" y="1946"/>
                    <a:pt x="669" y="1779"/>
                  </a:cubicBezTo>
                  <a:cubicBezTo>
                    <a:pt x="608" y="1779"/>
                    <a:pt x="517" y="1809"/>
                    <a:pt x="487" y="1870"/>
                  </a:cubicBezTo>
                  <a:cubicBezTo>
                    <a:pt x="487" y="1840"/>
                    <a:pt x="487" y="1779"/>
                    <a:pt x="456" y="1688"/>
                  </a:cubicBezTo>
                  <a:cubicBezTo>
                    <a:pt x="426" y="1262"/>
                    <a:pt x="851" y="867"/>
                    <a:pt x="1307" y="776"/>
                  </a:cubicBezTo>
                  <a:cubicBezTo>
                    <a:pt x="1456" y="744"/>
                    <a:pt x="1600" y="731"/>
                    <a:pt x="1745" y="731"/>
                  </a:cubicBezTo>
                  <a:cubicBezTo>
                    <a:pt x="2016" y="731"/>
                    <a:pt x="2287" y="777"/>
                    <a:pt x="2584" y="837"/>
                  </a:cubicBezTo>
                  <a:cubicBezTo>
                    <a:pt x="2675" y="837"/>
                    <a:pt x="2797" y="867"/>
                    <a:pt x="2918" y="897"/>
                  </a:cubicBezTo>
                  <a:cubicBezTo>
                    <a:pt x="3101" y="919"/>
                    <a:pt x="3273" y="931"/>
                    <a:pt x="3435" y="931"/>
                  </a:cubicBezTo>
                  <a:cubicBezTo>
                    <a:pt x="3945" y="931"/>
                    <a:pt x="4351" y="817"/>
                    <a:pt x="4651" y="563"/>
                  </a:cubicBezTo>
                  <a:cubicBezTo>
                    <a:pt x="4742" y="502"/>
                    <a:pt x="4742" y="381"/>
                    <a:pt x="4681" y="320"/>
                  </a:cubicBezTo>
                  <a:cubicBezTo>
                    <a:pt x="4646" y="267"/>
                    <a:pt x="4590" y="234"/>
                    <a:pt x="4532" y="234"/>
                  </a:cubicBezTo>
                  <a:cubicBezTo>
                    <a:pt x="4489" y="234"/>
                    <a:pt x="4446" y="251"/>
                    <a:pt x="4408" y="289"/>
                  </a:cubicBezTo>
                  <a:cubicBezTo>
                    <a:pt x="4192" y="462"/>
                    <a:pt x="3885" y="542"/>
                    <a:pt x="3487" y="542"/>
                  </a:cubicBezTo>
                  <a:cubicBezTo>
                    <a:pt x="3323" y="542"/>
                    <a:pt x="3144" y="529"/>
                    <a:pt x="2949" y="502"/>
                  </a:cubicBezTo>
                  <a:cubicBezTo>
                    <a:pt x="2857" y="502"/>
                    <a:pt x="2736" y="472"/>
                    <a:pt x="2645" y="472"/>
                  </a:cubicBezTo>
                  <a:cubicBezTo>
                    <a:pt x="2348" y="412"/>
                    <a:pt x="2038" y="366"/>
                    <a:pt x="1732" y="366"/>
                  </a:cubicBezTo>
                  <a:cubicBezTo>
                    <a:pt x="1568" y="366"/>
                    <a:pt x="1405" y="379"/>
                    <a:pt x="1246" y="411"/>
                  </a:cubicBezTo>
                  <a:cubicBezTo>
                    <a:pt x="639" y="533"/>
                    <a:pt x="0" y="1080"/>
                    <a:pt x="91" y="1748"/>
                  </a:cubicBezTo>
                  <a:cubicBezTo>
                    <a:pt x="152" y="2204"/>
                    <a:pt x="213" y="2448"/>
                    <a:pt x="426" y="2478"/>
                  </a:cubicBezTo>
                  <a:lnTo>
                    <a:pt x="456" y="2478"/>
                  </a:lnTo>
                  <a:cubicBezTo>
                    <a:pt x="608" y="2478"/>
                    <a:pt x="699" y="2326"/>
                    <a:pt x="760" y="2174"/>
                  </a:cubicBezTo>
                  <a:cubicBezTo>
                    <a:pt x="3066" y="2321"/>
                    <a:pt x="5389" y="2374"/>
                    <a:pt x="7706" y="2374"/>
                  </a:cubicBezTo>
                  <a:cubicBezTo>
                    <a:pt x="10644" y="2374"/>
                    <a:pt x="13573" y="2289"/>
                    <a:pt x="16444" y="2204"/>
                  </a:cubicBezTo>
                  <a:lnTo>
                    <a:pt x="43010" y="1444"/>
                  </a:lnTo>
                  <a:cubicBezTo>
                    <a:pt x="43101" y="1444"/>
                    <a:pt x="43162" y="1414"/>
                    <a:pt x="43193" y="1323"/>
                  </a:cubicBezTo>
                  <a:cubicBezTo>
                    <a:pt x="43223" y="1262"/>
                    <a:pt x="43193" y="1171"/>
                    <a:pt x="43132" y="1141"/>
                  </a:cubicBezTo>
                  <a:lnTo>
                    <a:pt x="42098" y="46"/>
                  </a:lnTo>
                  <a:cubicBezTo>
                    <a:pt x="42068" y="16"/>
                    <a:pt x="42022" y="1"/>
                    <a:pt x="41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67;p79">
              <a:extLst>
                <a:ext uri="{FF2B5EF4-FFF2-40B4-BE49-F238E27FC236}">
                  <a16:creationId xmlns:a16="http://schemas.microsoft.com/office/drawing/2014/main" id="{60C12CFB-ED98-1F4A-96B6-242C60CD79BF}"/>
                </a:ext>
              </a:extLst>
            </p:cNvPr>
            <p:cNvSpPr/>
            <p:nvPr/>
          </p:nvSpPr>
          <p:spPr>
            <a:xfrm>
              <a:off x="3572413" y="2300591"/>
              <a:ext cx="892958" cy="80079"/>
            </a:xfrm>
            <a:custGeom>
              <a:avLst/>
              <a:gdLst/>
              <a:ahLst/>
              <a:cxnLst/>
              <a:rect l="l" t="t" r="r" b="b"/>
              <a:pathLst>
                <a:path w="44470" h="3988" extrusionOk="0">
                  <a:moveTo>
                    <a:pt x="42804" y="1"/>
                  </a:moveTo>
                  <a:cubicBezTo>
                    <a:pt x="41956" y="1"/>
                    <a:pt x="41237" y="494"/>
                    <a:pt x="40518" y="1070"/>
                  </a:cubicBezTo>
                  <a:cubicBezTo>
                    <a:pt x="40427" y="1130"/>
                    <a:pt x="40427" y="1252"/>
                    <a:pt x="40488" y="1343"/>
                  </a:cubicBezTo>
                  <a:cubicBezTo>
                    <a:pt x="40525" y="1381"/>
                    <a:pt x="40586" y="1407"/>
                    <a:pt x="40648" y="1407"/>
                  </a:cubicBezTo>
                  <a:cubicBezTo>
                    <a:pt x="40687" y="1407"/>
                    <a:pt x="40726" y="1397"/>
                    <a:pt x="40761" y="1374"/>
                  </a:cubicBezTo>
                  <a:cubicBezTo>
                    <a:pt x="41439" y="843"/>
                    <a:pt x="42118" y="369"/>
                    <a:pt x="42852" y="369"/>
                  </a:cubicBezTo>
                  <a:cubicBezTo>
                    <a:pt x="42874" y="369"/>
                    <a:pt x="42897" y="370"/>
                    <a:pt x="42919" y="371"/>
                  </a:cubicBezTo>
                  <a:cubicBezTo>
                    <a:pt x="43345" y="401"/>
                    <a:pt x="43770" y="735"/>
                    <a:pt x="43953" y="1130"/>
                  </a:cubicBezTo>
                  <a:cubicBezTo>
                    <a:pt x="44014" y="1282"/>
                    <a:pt x="44105" y="1586"/>
                    <a:pt x="43892" y="1860"/>
                  </a:cubicBezTo>
                  <a:cubicBezTo>
                    <a:pt x="43618" y="2194"/>
                    <a:pt x="43102" y="2255"/>
                    <a:pt x="42615" y="2255"/>
                  </a:cubicBezTo>
                  <a:lnTo>
                    <a:pt x="4165" y="3562"/>
                  </a:lnTo>
                  <a:cubicBezTo>
                    <a:pt x="3863" y="3578"/>
                    <a:pt x="3539" y="3591"/>
                    <a:pt x="3206" y="3591"/>
                  </a:cubicBezTo>
                  <a:cubicBezTo>
                    <a:pt x="2231" y="3591"/>
                    <a:pt x="1173" y="3475"/>
                    <a:pt x="335" y="2954"/>
                  </a:cubicBezTo>
                  <a:cubicBezTo>
                    <a:pt x="302" y="2943"/>
                    <a:pt x="264" y="2936"/>
                    <a:pt x="227" y="2936"/>
                  </a:cubicBezTo>
                  <a:cubicBezTo>
                    <a:pt x="163" y="2936"/>
                    <a:pt x="100" y="2957"/>
                    <a:pt x="61" y="3015"/>
                  </a:cubicBezTo>
                  <a:cubicBezTo>
                    <a:pt x="1" y="3106"/>
                    <a:pt x="31" y="3228"/>
                    <a:pt x="122" y="3288"/>
                  </a:cubicBezTo>
                  <a:cubicBezTo>
                    <a:pt x="1064" y="3866"/>
                    <a:pt x="2189" y="3988"/>
                    <a:pt x="3223" y="3988"/>
                  </a:cubicBezTo>
                  <a:cubicBezTo>
                    <a:pt x="3557" y="3988"/>
                    <a:pt x="3891" y="3957"/>
                    <a:pt x="4165" y="3957"/>
                  </a:cubicBezTo>
                  <a:lnTo>
                    <a:pt x="42615" y="2650"/>
                  </a:lnTo>
                  <a:cubicBezTo>
                    <a:pt x="43193" y="2620"/>
                    <a:pt x="43831" y="2559"/>
                    <a:pt x="44196" y="2103"/>
                  </a:cubicBezTo>
                  <a:cubicBezTo>
                    <a:pt x="44439" y="1799"/>
                    <a:pt x="44469" y="1374"/>
                    <a:pt x="44287" y="978"/>
                  </a:cubicBezTo>
                  <a:cubicBezTo>
                    <a:pt x="44044" y="431"/>
                    <a:pt x="43497" y="36"/>
                    <a:pt x="42950" y="6"/>
                  </a:cubicBezTo>
                  <a:cubicBezTo>
                    <a:pt x="42901" y="2"/>
                    <a:pt x="42852" y="1"/>
                    <a:pt x="42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68;p79">
              <a:extLst>
                <a:ext uri="{FF2B5EF4-FFF2-40B4-BE49-F238E27FC236}">
                  <a16:creationId xmlns:a16="http://schemas.microsoft.com/office/drawing/2014/main" id="{A32CE2C7-73BC-662A-03A0-0A301C30AA42}"/>
                </a:ext>
              </a:extLst>
            </p:cNvPr>
            <p:cNvSpPr/>
            <p:nvPr/>
          </p:nvSpPr>
          <p:spPr>
            <a:xfrm>
              <a:off x="3598658" y="2390409"/>
              <a:ext cx="50682" cy="427885"/>
            </a:xfrm>
            <a:custGeom>
              <a:avLst/>
              <a:gdLst/>
              <a:ahLst/>
              <a:cxnLst/>
              <a:rect l="l" t="t" r="r" b="b"/>
              <a:pathLst>
                <a:path w="2524" h="21309" extrusionOk="0">
                  <a:moveTo>
                    <a:pt x="213" y="1"/>
                  </a:moveTo>
                  <a:cubicBezTo>
                    <a:pt x="92" y="1"/>
                    <a:pt x="1" y="92"/>
                    <a:pt x="1" y="214"/>
                  </a:cubicBezTo>
                  <a:cubicBezTo>
                    <a:pt x="457" y="7174"/>
                    <a:pt x="1034" y="14196"/>
                    <a:pt x="1764" y="21126"/>
                  </a:cubicBezTo>
                  <a:cubicBezTo>
                    <a:pt x="1764" y="21217"/>
                    <a:pt x="1855" y="21308"/>
                    <a:pt x="1946" y="21308"/>
                  </a:cubicBezTo>
                  <a:lnTo>
                    <a:pt x="1976" y="21308"/>
                  </a:lnTo>
                  <a:cubicBezTo>
                    <a:pt x="2067" y="21308"/>
                    <a:pt x="2159" y="21247"/>
                    <a:pt x="2189" y="21156"/>
                  </a:cubicBezTo>
                  <a:lnTo>
                    <a:pt x="2493" y="20153"/>
                  </a:lnTo>
                  <a:cubicBezTo>
                    <a:pt x="2523" y="20032"/>
                    <a:pt x="2463" y="19910"/>
                    <a:pt x="2341" y="19880"/>
                  </a:cubicBezTo>
                  <a:cubicBezTo>
                    <a:pt x="2325" y="19874"/>
                    <a:pt x="2309" y="19872"/>
                    <a:pt x="2292" y="19872"/>
                  </a:cubicBezTo>
                  <a:cubicBezTo>
                    <a:pt x="2211" y="19872"/>
                    <a:pt x="2123" y="19931"/>
                    <a:pt x="2098" y="20032"/>
                  </a:cubicBezTo>
                  <a:lnTo>
                    <a:pt x="2067" y="20032"/>
                  </a:lnTo>
                  <a:cubicBezTo>
                    <a:pt x="1399" y="13466"/>
                    <a:pt x="852" y="6779"/>
                    <a:pt x="426" y="183"/>
                  </a:cubicBezTo>
                  <a:cubicBezTo>
                    <a:pt x="426" y="6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69;p79">
              <a:extLst>
                <a:ext uri="{FF2B5EF4-FFF2-40B4-BE49-F238E27FC236}">
                  <a16:creationId xmlns:a16="http://schemas.microsoft.com/office/drawing/2014/main" id="{A3B445F9-3325-9E5F-AF84-59A981DBA69C}"/>
                </a:ext>
              </a:extLst>
            </p:cNvPr>
            <p:cNvSpPr/>
            <p:nvPr/>
          </p:nvSpPr>
          <p:spPr>
            <a:xfrm>
              <a:off x="3616971" y="2380650"/>
              <a:ext cx="37248" cy="418708"/>
            </a:xfrm>
            <a:custGeom>
              <a:avLst/>
              <a:gdLst/>
              <a:ahLst/>
              <a:cxnLst/>
              <a:rect l="l" t="t" r="r" b="b"/>
              <a:pathLst>
                <a:path w="1855" h="20852" extrusionOk="0">
                  <a:moveTo>
                    <a:pt x="183" y="1"/>
                  </a:moveTo>
                  <a:cubicBezTo>
                    <a:pt x="92" y="1"/>
                    <a:pt x="0" y="92"/>
                    <a:pt x="0" y="213"/>
                  </a:cubicBezTo>
                  <a:cubicBezTo>
                    <a:pt x="244" y="7022"/>
                    <a:pt x="700" y="13891"/>
                    <a:pt x="1429" y="20639"/>
                  </a:cubicBezTo>
                  <a:cubicBezTo>
                    <a:pt x="1429" y="20761"/>
                    <a:pt x="1520" y="20852"/>
                    <a:pt x="1642" y="20852"/>
                  </a:cubicBezTo>
                  <a:cubicBezTo>
                    <a:pt x="1763" y="20822"/>
                    <a:pt x="1855" y="20730"/>
                    <a:pt x="1855" y="20609"/>
                  </a:cubicBezTo>
                  <a:cubicBezTo>
                    <a:pt x="1125" y="13861"/>
                    <a:pt x="669" y="6992"/>
                    <a:pt x="426" y="213"/>
                  </a:cubicBezTo>
                  <a:cubicBezTo>
                    <a:pt x="426" y="92"/>
                    <a:pt x="304"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70;p79">
              <a:extLst>
                <a:ext uri="{FF2B5EF4-FFF2-40B4-BE49-F238E27FC236}">
                  <a16:creationId xmlns:a16="http://schemas.microsoft.com/office/drawing/2014/main" id="{FC4B4B0C-EC19-5F9B-4159-E469D4EA4E2C}"/>
                </a:ext>
              </a:extLst>
            </p:cNvPr>
            <p:cNvSpPr/>
            <p:nvPr/>
          </p:nvSpPr>
          <p:spPr>
            <a:xfrm>
              <a:off x="4423248" y="2356233"/>
              <a:ext cx="15883" cy="441921"/>
            </a:xfrm>
            <a:custGeom>
              <a:avLst/>
              <a:gdLst/>
              <a:ahLst/>
              <a:cxnLst/>
              <a:rect l="l" t="t" r="r" b="b"/>
              <a:pathLst>
                <a:path w="791" h="22008" extrusionOk="0">
                  <a:moveTo>
                    <a:pt x="395" y="1"/>
                  </a:moveTo>
                  <a:cubicBezTo>
                    <a:pt x="274" y="1"/>
                    <a:pt x="183" y="92"/>
                    <a:pt x="183" y="214"/>
                  </a:cubicBezTo>
                  <a:cubicBezTo>
                    <a:pt x="0" y="7387"/>
                    <a:pt x="61" y="14651"/>
                    <a:pt x="365" y="21794"/>
                  </a:cubicBezTo>
                  <a:cubicBezTo>
                    <a:pt x="365" y="21916"/>
                    <a:pt x="456" y="22007"/>
                    <a:pt x="578" y="22007"/>
                  </a:cubicBezTo>
                  <a:cubicBezTo>
                    <a:pt x="699" y="22007"/>
                    <a:pt x="790" y="21916"/>
                    <a:pt x="790" y="21794"/>
                  </a:cubicBezTo>
                  <a:cubicBezTo>
                    <a:pt x="487" y="14651"/>
                    <a:pt x="426" y="7387"/>
                    <a:pt x="608" y="214"/>
                  </a:cubicBezTo>
                  <a:cubicBezTo>
                    <a:pt x="608" y="92"/>
                    <a:pt x="517"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71;p79">
              <a:extLst>
                <a:ext uri="{FF2B5EF4-FFF2-40B4-BE49-F238E27FC236}">
                  <a16:creationId xmlns:a16="http://schemas.microsoft.com/office/drawing/2014/main" id="{9A85417A-35F9-116B-C099-1463A8ED0C06}"/>
                </a:ext>
              </a:extLst>
            </p:cNvPr>
            <p:cNvSpPr/>
            <p:nvPr/>
          </p:nvSpPr>
          <p:spPr>
            <a:xfrm>
              <a:off x="4436662" y="2336715"/>
              <a:ext cx="20783" cy="490735"/>
            </a:xfrm>
            <a:custGeom>
              <a:avLst/>
              <a:gdLst/>
              <a:ahLst/>
              <a:cxnLst/>
              <a:rect l="l" t="t" r="r" b="b"/>
              <a:pathLst>
                <a:path w="1035" h="24439" extrusionOk="0">
                  <a:moveTo>
                    <a:pt x="518" y="0"/>
                  </a:moveTo>
                  <a:cubicBezTo>
                    <a:pt x="396" y="0"/>
                    <a:pt x="305" y="91"/>
                    <a:pt x="305" y="213"/>
                  </a:cubicBezTo>
                  <a:cubicBezTo>
                    <a:pt x="1" y="8207"/>
                    <a:pt x="122" y="16292"/>
                    <a:pt x="609" y="24256"/>
                  </a:cubicBezTo>
                  <a:cubicBezTo>
                    <a:pt x="609" y="24377"/>
                    <a:pt x="700" y="24438"/>
                    <a:pt x="822" y="24438"/>
                  </a:cubicBezTo>
                  <a:cubicBezTo>
                    <a:pt x="943" y="24438"/>
                    <a:pt x="1034" y="24347"/>
                    <a:pt x="1034" y="24225"/>
                  </a:cubicBezTo>
                  <a:cubicBezTo>
                    <a:pt x="548" y="16262"/>
                    <a:pt x="426" y="8207"/>
                    <a:pt x="730" y="213"/>
                  </a:cubicBezTo>
                  <a:cubicBezTo>
                    <a:pt x="730" y="122"/>
                    <a:pt x="639"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72;p79">
              <a:extLst>
                <a:ext uri="{FF2B5EF4-FFF2-40B4-BE49-F238E27FC236}">
                  <a16:creationId xmlns:a16="http://schemas.microsoft.com/office/drawing/2014/main" id="{230B494D-6997-E9BF-700B-DAE9289E39EA}"/>
                </a:ext>
              </a:extLst>
            </p:cNvPr>
            <p:cNvSpPr/>
            <p:nvPr/>
          </p:nvSpPr>
          <p:spPr>
            <a:xfrm>
              <a:off x="3594381" y="2793236"/>
              <a:ext cx="844143" cy="34819"/>
            </a:xfrm>
            <a:custGeom>
              <a:avLst/>
              <a:gdLst/>
              <a:ahLst/>
              <a:cxnLst/>
              <a:rect l="l" t="t" r="r" b="b"/>
              <a:pathLst>
                <a:path w="42039" h="1734" extrusionOk="0">
                  <a:moveTo>
                    <a:pt x="214" y="1"/>
                  </a:moveTo>
                  <a:cubicBezTo>
                    <a:pt x="92" y="31"/>
                    <a:pt x="1" y="123"/>
                    <a:pt x="1" y="244"/>
                  </a:cubicBezTo>
                  <a:lnTo>
                    <a:pt x="31" y="1308"/>
                  </a:lnTo>
                  <a:cubicBezTo>
                    <a:pt x="62" y="1430"/>
                    <a:pt x="153" y="1521"/>
                    <a:pt x="244" y="1521"/>
                  </a:cubicBezTo>
                  <a:lnTo>
                    <a:pt x="31369" y="1734"/>
                  </a:lnTo>
                  <a:lnTo>
                    <a:pt x="32676" y="1734"/>
                  </a:lnTo>
                  <a:cubicBezTo>
                    <a:pt x="35685" y="1734"/>
                    <a:pt x="38938" y="1612"/>
                    <a:pt x="41886" y="427"/>
                  </a:cubicBezTo>
                  <a:cubicBezTo>
                    <a:pt x="41977" y="396"/>
                    <a:pt x="42038" y="275"/>
                    <a:pt x="42008" y="153"/>
                  </a:cubicBezTo>
                  <a:cubicBezTo>
                    <a:pt x="41958" y="78"/>
                    <a:pt x="41866" y="23"/>
                    <a:pt x="41785" y="23"/>
                  </a:cubicBezTo>
                  <a:cubicBezTo>
                    <a:pt x="41767" y="23"/>
                    <a:pt x="41750" y="26"/>
                    <a:pt x="41734" y="31"/>
                  </a:cubicBezTo>
                  <a:cubicBezTo>
                    <a:pt x="38568" y="1280"/>
                    <a:pt x="35014" y="1308"/>
                    <a:pt x="31813" y="1308"/>
                  </a:cubicBezTo>
                  <a:cubicBezTo>
                    <a:pt x="31665" y="1308"/>
                    <a:pt x="31516" y="1308"/>
                    <a:pt x="31369" y="1308"/>
                  </a:cubicBezTo>
                  <a:lnTo>
                    <a:pt x="457" y="1095"/>
                  </a:lnTo>
                  <a:lnTo>
                    <a:pt x="426" y="214"/>
                  </a:lnTo>
                  <a:cubicBezTo>
                    <a:pt x="426" y="92"/>
                    <a:pt x="33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73;p79">
              <a:extLst>
                <a:ext uri="{FF2B5EF4-FFF2-40B4-BE49-F238E27FC236}">
                  <a16:creationId xmlns:a16="http://schemas.microsoft.com/office/drawing/2014/main" id="{7A19F67A-ECED-07C1-3DD4-9F5F2D83D28E}"/>
                </a:ext>
              </a:extLst>
            </p:cNvPr>
            <p:cNvSpPr/>
            <p:nvPr/>
          </p:nvSpPr>
          <p:spPr>
            <a:xfrm>
              <a:off x="3613919" y="2793236"/>
              <a:ext cx="812999" cy="14076"/>
            </a:xfrm>
            <a:custGeom>
              <a:avLst/>
              <a:gdLst/>
              <a:ahLst/>
              <a:cxnLst/>
              <a:rect l="l" t="t" r="r" b="b"/>
              <a:pathLst>
                <a:path w="40488" h="701" extrusionOk="0">
                  <a:moveTo>
                    <a:pt x="40275" y="1"/>
                  </a:moveTo>
                  <a:lnTo>
                    <a:pt x="213" y="275"/>
                  </a:lnTo>
                  <a:cubicBezTo>
                    <a:pt x="92" y="275"/>
                    <a:pt x="0" y="366"/>
                    <a:pt x="0" y="487"/>
                  </a:cubicBezTo>
                  <a:cubicBezTo>
                    <a:pt x="0" y="609"/>
                    <a:pt x="92" y="700"/>
                    <a:pt x="213" y="700"/>
                  </a:cubicBezTo>
                  <a:lnTo>
                    <a:pt x="40275" y="427"/>
                  </a:lnTo>
                  <a:cubicBezTo>
                    <a:pt x="40396" y="427"/>
                    <a:pt x="40488" y="305"/>
                    <a:pt x="40488" y="214"/>
                  </a:cubicBezTo>
                  <a:cubicBezTo>
                    <a:pt x="40488" y="92"/>
                    <a:pt x="40396" y="1"/>
                    <a:pt x="40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74;p79">
              <a:extLst>
                <a:ext uri="{FF2B5EF4-FFF2-40B4-BE49-F238E27FC236}">
                  <a16:creationId xmlns:a16="http://schemas.microsoft.com/office/drawing/2014/main" id="{AF9893BE-7628-2BAF-7CAB-48183CEDF536}"/>
                </a:ext>
              </a:extLst>
            </p:cNvPr>
            <p:cNvSpPr/>
            <p:nvPr/>
          </p:nvSpPr>
          <p:spPr>
            <a:xfrm>
              <a:off x="3789098" y="2319747"/>
              <a:ext cx="184334" cy="13313"/>
            </a:xfrm>
            <a:custGeom>
              <a:avLst/>
              <a:gdLst/>
              <a:ahLst/>
              <a:cxnLst/>
              <a:rect l="l" t="t" r="r" b="b"/>
              <a:pathLst>
                <a:path w="9180" h="663" extrusionOk="0">
                  <a:moveTo>
                    <a:pt x="4329" y="1"/>
                  </a:moveTo>
                  <a:cubicBezTo>
                    <a:pt x="2945" y="1"/>
                    <a:pt x="1560" y="62"/>
                    <a:pt x="182" y="176"/>
                  </a:cubicBezTo>
                  <a:cubicBezTo>
                    <a:pt x="61" y="207"/>
                    <a:pt x="0" y="298"/>
                    <a:pt x="0" y="420"/>
                  </a:cubicBezTo>
                  <a:cubicBezTo>
                    <a:pt x="0" y="525"/>
                    <a:pt x="92" y="608"/>
                    <a:pt x="196" y="608"/>
                  </a:cubicBezTo>
                  <a:cubicBezTo>
                    <a:pt x="211" y="608"/>
                    <a:pt x="227" y="606"/>
                    <a:pt x="243" y="602"/>
                  </a:cubicBezTo>
                  <a:cubicBezTo>
                    <a:pt x="1607" y="487"/>
                    <a:pt x="2977" y="427"/>
                    <a:pt x="4347" y="427"/>
                  </a:cubicBezTo>
                  <a:cubicBezTo>
                    <a:pt x="5879" y="427"/>
                    <a:pt x="7412" y="502"/>
                    <a:pt x="8936" y="663"/>
                  </a:cubicBezTo>
                  <a:lnTo>
                    <a:pt x="8967" y="663"/>
                  </a:lnTo>
                  <a:cubicBezTo>
                    <a:pt x="9058" y="663"/>
                    <a:pt x="9149" y="572"/>
                    <a:pt x="9180" y="480"/>
                  </a:cubicBezTo>
                  <a:cubicBezTo>
                    <a:pt x="9180" y="359"/>
                    <a:pt x="9088" y="237"/>
                    <a:pt x="8967" y="237"/>
                  </a:cubicBezTo>
                  <a:cubicBezTo>
                    <a:pt x="7426" y="77"/>
                    <a:pt x="5878" y="1"/>
                    <a:pt x="4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75;p79">
              <a:extLst>
                <a:ext uri="{FF2B5EF4-FFF2-40B4-BE49-F238E27FC236}">
                  <a16:creationId xmlns:a16="http://schemas.microsoft.com/office/drawing/2014/main" id="{41CC74E8-0EDA-6637-956F-908690E1EFEC}"/>
                </a:ext>
              </a:extLst>
            </p:cNvPr>
            <p:cNvSpPr/>
            <p:nvPr/>
          </p:nvSpPr>
          <p:spPr>
            <a:xfrm>
              <a:off x="4067408" y="2317659"/>
              <a:ext cx="207547" cy="19678"/>
            </a:xfrm>
            <a:custGeom>
              <a:avLst/>
              <a:gdLst/>
              <a:ahLst/>
              <a:cxnLst/>
              <a:rect l="l" t="t" r="r" b="b"/>
              <a:pathLst>
                <a:path w="10336" h="980" extrusionOk="0">
                  <a:moveTo>
                    <a:pt x="10129" y="1"/>
                  </a:moveTo>
                  <a:cubicBezTo>
                    <a:pt x="10116" y="1"/>
                    <a:pt x="10104" y="3"/>
                    <a:pt x="10092" y="7"/>
                  </a:cubicBezTo>
                  <a:cubicBezTo>
                    <a:pt x="7595" y="357"/>
                    <a:pt x="5062" y="546"/>
                    <a:pt x="2534" y="546"/>
                  </a:cubicBezTo>
                  <a:cubicBezTo>
                    <a:pt x="1770" y="546"/>
                    <a:pt x="1006" y="528"/>
                    <a:pt x="244" y="493"/>
                  </a:cubicBezTo>
                  <a:cubicBezTo>
                    <a:pt x="122" y="524"/>
                    <a:pt x="0" y="584"/>
                    <a:pt x="0" y="706"/>
                  </a:cubicBezTo>
                  <a:cubicBezTo>
                    <a:pt x="0" y="828"/>
                    <a:pt x="92" y="919"/>
                    <a:pt x="213" y="949"/>
                  </a:cubicBezTo>
                  <a:cubicBezTo>
                    <a:pt x="943" y="980"/>
                    <a:pt x="1703" y="980"/>
                    <a:pt x="2432" y="980"/>
                  </a:cubicBezTo>
                  <a:cubicBezTo>
                    <a:pt x="5016" y="980"/>
                    <a:pt x="7599" y="797"/>
                    <a:pt x="10153" y="432"/>
                  </a:cubicBezTo>
                  <a:cubicBezTo>
                    <a:pt x="10244" y="402"/>
                    <a:pt x="10335" y="311"/>
                    <a:pt x="10335" y="189"/>
                  </a:cubicBezTo>
                  <a:cubicBezTo>
                    <a:pt x="10309" y="84"/>
                    <a:pt x="10213" y="1"/>
                    <a:pt x="10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77733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DEF9D-7B00-C162-7E59-615DCFD40A00}"/>
              </a:ext>
            </a:extLst>
          </p:cNvPr>
          <p:cNvPicPr>
            <a:picLocks noChangeAspect="1"/>
          </p:cNvPicPr>
          <p:nvPr/>
        </p:nvPicPr>
        <p:blipFill>
          <a:blip r:embed="rId2"/>
          <a:stretch>
            <a:fillRect/>
          </a:stretch>
        </p:blipFill>
        <p:spPr>
          <a:xfrm>
            <a:off x="0" y="0"/>
            <a:ext cx="9144000" cy="5117406"/>
          </a:xfrm>
          <a:prstGeom prst="rect">
            <a:avLst/>
          </a:prstGeom>
        </p:spPr>
      </p:pic>
      <p:sp>
        <p:nvSpPr>
          <p:cNvPr id="2" name="Title 1">
            <a:extLst>
              <a:ext uri="{FF2B5EF4-FFF2-40B4-BE49-F238E27FC236}">
                <a16:creationId xmlns:a16="http://schemas.microsoft.com/office/drawing/2014/main" id="{EA5CA6C3-7293-D348-B2C6-294B47C42A5B}"/>
              </a:ext>
            </a:extLst>
          </p:cNvPr>
          <p:cNvSpPr>
            <a:spLocks noGrp="1"/>
          </p:cNvSpPr>
          <p:nvPr>
            <p:ph type="title"/>
          </p:nvPr>
        </p:nvSpPr>
        <p:spPr>
          <a:xfrm>
            <a:off x="135467" y="2424745"/>
            <a:ext cx="2709333" cy="1061400"/>
          </a:xfrm>
        </p:spPr>
        <p:txBody>
          <a:bodyPr/>
          <a:lstStyle/>
          <a:p>
            <a:r>
              <a:rPr lang="en-US" sz="5400" b="1" dirty="0">
                <a:solidFill>
                  <a:srgbClr val="C00000"/>
                </a:solidFill>
                <a:latin typeface="Times New Roman" panose="02020603050405020304" pitchFamily="18" charset="0"/>
                <a:cs typeface="Times New Roman" panose="02020603050405020304" pitchFamily="18" charset="0"/>
              </a:rPr>
              <a:t>HOẠT</a:t>
            </a:r>
          </a:p>
        </p:txBody>
      </p:sp>
      <p:sp>
        <p:nvSpPr>
          <p:cNvPr id="5" name="Title 1">
            <a:extLst>
              <a:ext uri="{FF2B5EF4-FFF2-40B4-BE49-F238E27FC236}">
                <a16:creationId xmlns:a16="http://schemas.microsoft.com/office/drawing/2014/main" id="{185762A3-B5DA-0F93-3E75-2BF01555F5A5}"/>
              </a:ext>
            </a:extLst>
          </p:cNvPr>
          <p:cNvSpPr txBox="1">
            <a:spLocks/>
          </p:cNvSpPr>
          <p:nvPr/>
        </p:nvSpPr>
        <p:spPr>
          <a:xfrm>
            <a:off x="6795911" y="2563739"/>
            <a:ext cx="2348089" cy="106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800"/>
              <a:buFont typeface="Fredoka One"/>
              <a:buNone/>
              <a:defRPr sz="2800" b="0" i="0" u="none" strike="noStrike" cap="none">
                <a:solidFill>
                  <a:schemeClr val="accent5"/>
                </a:solidFill>
                <a:latin typeface="Fredoka One"/>
                <a:ea typeface="Fredoka One"/>
                <a:cs typeface="Fredoka One"/>
                <a:sym typeface="Fredoka One"/>
              </a:defRPr>
            </a:lvl1pPr>
            <a:lvl2pPr marR="0" lvl="1"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2pPr>
            <a:lvl3pPr marR="0" lvl="2"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3pPr>
            <a:lvl4pPr marR="0" lvl="3"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4pPr>
            <a:lvl5pPr marR="0" lvl="4"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5pPr>
            <a:lvl6pPr marR="0" lvl="5"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6pPr>
            <a:lvl7pPr marR="0" lvl="6"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7pPr>
            <a:lvl8pPr marR="0" lvl="7"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8pPr>
            <a:lvl9pPr marR="0" lvl="8"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9pPr>
          </a:lstStyle>
          <a:p>
            <a:r>
              <a:rPr lang="en-US" sz="5400" b="1" dirty="0">
                <a:solidFill>
                  <a:srgbClr val="C00000"/>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409705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43"/>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FF0000"/>
                </a:solidFill>
                <a:latin typeface="Times New Roman" panose="02020603050405020304" pitchFamily="18" charset="0"/>
                <a:cs typeface="Times New Roman" panose="02020603050405020304" pitchFamily="18" charset="0"/>
              </a:rPr>
              <a:t>MỤC TIÊU BÀI HỌC</a:t>
            </a:r>
            <a:endParaRPr dirty="0"/>
          </a:p>
        </p:txBody>
      </p:sp>
      <p:sp>
        <p:nvSpPr>
          <p:cNvPr id="1195" name="Google Shape;1195;p43"/>
          <p:cNvSpPr txBox="1">
            <a:spLocks noGrp="1"/>
          </p:cNvSpPr>
          <p:nvPr>
            <p:ph type="body" idx="1"/>
          </p:nvPr>
        </p:nvSpPr>
        <p:spPr>
          <a:xfrm>
            <a:off x="407309" y="1152475"/>
            <a:ext cx="8023416" cy="34164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0"/>
              </a:spcAft>
              <a:buClr>
                <a:srgbClr val="1E788D"/>
              </a:buClr>
              <a:buSzPts val="1100"/>
              <a:buFont typeface="Arial" panose="020B0604020202020204" pitchFamily="34" charset="0"/>
              <a:buChar char="■"/>
              <a:tabLst>
                <a:tab pos="1319530" algn="l"/>
              </a:tabLst>
            </a:pP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Nêu được khái niệm vé tốc độ phản ứng (chỉ mức độ nhanh hay chậm của phán ứng hoá học).</a:t>
            </a:r>
            <a:endPar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nSpc>
                <a:spcPct val="115000"/>
              </a:lnSpc>
              <a:spcBef>
                <a:spcPts val="0"/>
              </a:spcBef>
              <a:spcAft>
                <a:spcPts val="0"/>
              </a:spcAft>
              <a:buClr>
                <a:srgbClr val="1E788D"/>
              </a:buClr>
              <a:buSzPts val="1100"/>
              <a:buFont typeface="Arial" panose="020B0604020202020204" pitchFamily="34" charset="0"/>
              <a:buChar char="■"/>
              <a:tabLst>
                <a:tab pos="1319530" algn="l"/>
              </a:tabLst>
            </a:pP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Trình bày được một số yếu tố ảnh hưởng đến tốc độ phản ứng và nêu được một số ứng dụng thực tế.</a:t>
            </a:r>
            <a:endPar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nSpc>
                <a:spcPct val="115000"/>
              </a:lnSpc>
              <a:spcBef>
                <a:spcPts val="0"/>
              </a:spcBef>
              <a:spcAft>
                <a:spcPts val="0"/>
              </a:spcAft>
              <a:buClr>
                <a:srgbClr val="1E788D"/>
              </a:buClr>
              <a:buSzPts val="1100"/>
              <a:buFont typeface="Arial" panose="020B0604020202020204" pitchFamily="34" charset="0"/>
              <a:buChar char="■"/>
              <a:tabLst>
                <a:tab pos="1319530" algn="l"/>
              </a:tabLst>
            </a:pP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Tiến hành được thí nghiệm và quan sát thực ti</a:t>
            </a:r>
            <a:r>
              <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ễ</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1333500" marR="0">
              <a:lnSpc>
                <a:spcPct val="115000"/>
              </a:lnSpc>
              <a:spcBef>
                <a:spcPts val="0"/>
              </a:spcBef>
              <a:spcAft>
                <a:spcPts val="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So sánh được tốc độ một số phản ứng hoá học;</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333500" marR="0">
              <a:lnSpc>
                <a:spcPct val="115000"/>
              </a:lnSpc>
              <a:spcBef>
                <a:spcPts val="0"/>
              </a:spcBef>
              <a:spcAft>
                <a:spcPts val="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Nêu được các yếu tố làm thay đổi tốc độ phản ứng;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333500" marR="0">
              <a:lnSpc>
                <a:spcPct val="115000"/>
              </a:lnSpc>
              <a:spcBef>
                <a:spcPts val="0"/>
              </a:spcBef>
              <a:spcAft>
                <a:spcPts val="440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Nêu được khái niệm v</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ề </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96" name="Google Shape;1196;p43"/>
          <p:cNvGrpSpPr/>
          <p:nvPr/>
        </p:nvGrpSpPr>
        <p:grpSpPr>
          <a:xfrm rot="8999937">
            <a:off x="93267" y="367482"/>
            <a:ext cx="1503570" cy="572809"/>
            <a:chOff x="193975" y="1518050"/>
            <a:chExt cx="6948325" cy="2647075"/>
          </a:xfrm>
        </p:grpSpPr>
        <p:sp>
          <p:nvSpPr>
            <p:cNvPr id="1197" name="Google Shape;1197;p43"/>
            <p:cNvSpPr/>
            <p:nvPr/>
          </p:nvSpPr>
          <p:spPr>
            <a:xfrm>
              <a:off x="856025" y="1949525"/>
              <a:ext cx="5390925" cy="1671850"/>
            </a:xfrm>
            <a:custGeom>
              <a:avLst/>
              <a:gdLst/>
              <a:ahLst/>
              <a:cxnLst/>
              <a:rect l="l" t="t" r="r" b="b"/>
              <a:pathLst>
                <a:path w="215637" h="66874" extrusionOk="0">
                  <a:moveTo>
                    <a:pt x="5549" y="1"/>
                  </a:moveTo>
                  <a:lnTo>
                    <a:pt x="0" y="35562"/>
                  </a:lnTo>
                  <a:cubicBezTo>
                    <a:pt x="59017" y="41363"/>
                    <a:pt x="117528" y="50946"/>
                    <a:pt x="175032" y="64313"/>
                  </a:cubicBezTo>
                  <a:cubicBezTo>
                    <a:pt x="181146" y="65898"/>
                    <a:pt x="187260" y="66874"/>
                    <a:pt x="193375" y="66874"/>
                  </a:cubicBezTo>
                  <a:cubicBezTo>
                    <a:pt x="194070" y="66874"/>
                    <a:pt x="194765" y="66861"/>
                    <a:pt x="195460" y="66835"/>
                  </a:cubicBezTo>
                  <a:cubicBezTo>
                    <a:pt x="202522" y="66331"/>
                    <a:pt x="208827" y="62548"/>
                    <a:pt x="212610" y="56495"/>
                  </a:cubicBezTo>
                  <a:cubicBezTo>
                    <a:pt x="215637" y="50442"/>
                    <a:pt x="213367" y="41615"/>
                    <a:pt x="207062" y="39093"/>
                  </a:cubicBezTo>
                  <a:lnTo>
                    <a:pt x="209836" y="37832"/>
                  </a:lnTo>
                  <a:lnTo>
                    <a:pt x="5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3"/>
            <p:cNvSpPr/>
            <p:nvPr/>
          </p:nvSpPr>
          <p:spPr>
            <a:xfrm>
              <a:off x="414650" y="1621675"/>
              <a:ext cx="6645675" cy="2493775"/>
            </a:xfrm>
            <a:custGeom>
              <a:avLst/>
              <a:gdLst/>
              <a:ahLst/>
              <a:cxnLst/>
              <a:rect l="l" t="t" r="r" b="b"/>
              <a:pathLst>
                <a:path w="265827" h="99751" extrusionOk="0">
                  <a:moveTo>
                    <a:pt x="2523" y="0"/>
                  </a:moveTo>
                  <a:lnTo>
                    <a:pt x="6558" y="3783"/>
                  </a:lnTo>
                  <a:lnTo>
                    <a:pt x="204288" y="43380"/>
                  </a:lnTo>
                  <a:cubicBezTo>
                    <a:pt x="212863" y="45145"/>
                    <a:pt x="221943" y="47163"/>
                    <a:pt x="229509" y="52207"/>
                  </a:cubicBezTo>
                  <a:cubicBezTo>
                    <a:pt x="236823" y="57251"/>
                    <a:pt x="242119" y="66330"/>
                    <a:pt x="239597" y="75157"/>
                  </a:cubicBezTo>
                  <a:cubicBezTo>
                    <a:pt x="237075" y="83732"/>
                    <a:pt x="228248" y="88777"/>
                    <a:pt x="219420" y="89785"/>
                  </a:cubicBezTo>
                  <a:cubicBezTo>
                    <a:pt x="218413" y="89872"/>
                    <a:pt x="217409" y="89912"/>
                    <a:pt x="216408" y="89912"/>
                  </a:cubicBezTo>
                  <a:cubicBezTo>
                    <a:pt x="208636" y="89912"/>
                    <a:pt x="201040" y="87480"/>
                    <a:pt x="193443" y="85246"/>
                  </a:cubicBezTo>
                  <a:cubicBezTo>
                    <a:pt x="135103" y="68142"/>
                    <a:pt x="74804" y="57568"/>
                    <a:pt x="13961" y="57568"/>
                  </a:cubicBezTo>
                  <a:cubicBezTo>
                    <a:pt x="9311" y="57568"/>
                    <a:pt x="4657" y="57630"/>
                    <a:pt x="1" y="57755"/>
                  </a:cubicBezTo>
                  <a:lnTo>
                    <a:pt x="218159" y="97856"/>
                  </a:lnTo>
                  <a:cubicBezTo>
                    <a:pt x="223654" y="98833"/>
                    <a:pt x="229444" y="99750"/>
                    <a:pt x="235044" y="99750"/>
                  </a:cubicBezTo>
                  <a:cubicBezTo>
                    <a:pt x="241010" y="99750"/>
                    <a:pt x="246759" y="98709"/>
                    <a:pt x="251703" y="95586"/>
                  </a:cubicBezTo>
                  <a:cubicBezTo>
                    <a:pt x="262548" y="89029"/>
                    <a:pt x="265826" y="73896"/>
                    <a:pt x="261791" y="62043"/>
                  </a:cubicBezTo>
                  <a:cubicBezTo>
                    <a:pt x="257504" y="50189"/>
                    <a:pt x="246911" y="41362"/>
                    <a:pt x="235309" y="36318"/>
                  </a:cubicBezTo>
                  <a:cubicBezTo>
                    <a:pt x="223960" y="31274"/>
                    <a:pt x="211098" y="29508"/>
                    <a:pt x="198740" y="27743"/>
                  </a:cubicBezTo>
                  <a:lnTo>
                    <a:pt x="25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a:off x="193975" y="1518050"/>
              <a:ext cx="6948325" cy="2647075"/>
            </a:xfrm>
            <a:custGeom>
              <a:avLst/>
              <a:gdLst/>
              <a:ahLst/>
              <a:cxnLst/>
              <a:rect l="l" t="t" r="r" b="b"/>
              <a:pathLst>
                <a:path w="277933" h="105883" extrusionOk="0">
                  <a:moveTo>
                    <a:pt x="243884" y="60135"/>
                  </a:moveTo>
                  <a:cubicBezTo>
                    <a:pt x="246406" y="68205"/>
                    <a:pt x="244893" y="77033"/>
                    <a:pt x="240101" y="83842"/>
                  </a:cubicBezTo>
                  <a:lnTo>
                    <a:pt x="239849" y="84094"/>
                  </a:lnTo>
                  <a:cubicBezTo>
                    <a:pt x="241867" y="76024"/>
                    <a:pt x="243128" y="67953"/>
                    <a:pt x="243884" y="60135"/>
                  </a:cubicBezTo>
                  <a:close/>
                  <a:moveTo>
                    <a:pt x="27218" y="16191"/>
                  </a:moveTo>
                  <a:cubicBezTo>
                    <a:pt x="27516" y="16191"/>
                    <a:pt x="27858" y="16212"/>
                    <a:pt x="28248" y="16251"/>
                  </a:cubicBezTo>
                  <a:cubicBezTo>
                    <a:pt x="39093" y="18017"/>
                    <a:pt x="49937" y="19530"/>
                    <a:pt x="60782" y="21295"/>
                  </a:cubicBezTo>
                  <a:cubicBezTo>
                    <a:pt x="80707" y="24322"/>
                    <a:pt x="100631" y="27600"/>
                    <a:pt x="120303" y="31383"/>
                  </a:cubicBezTo>
                  <a:cubicBezTo>
                    <a:pt x="157882" y="38445"/>
                    <a:pt x="195461" y="45003"/>
                    <a:pt x="233039" y="51560"/>
                  </a:cubicBezTo>
                  <a:cubicBezTo>
                    <a:pt x="238336" y="52569"/>
                    <a:pt x="239345" y="53578"/>
                    <a:pt x="239849" y="58874"/>
                  </a:cubicBezTo>
                  <a:cubicBezTo>
                    <a:pt x="239849" y="60135"/>
                    <a:pt x="239849" y="61396"/>
                    <a:pt x="239849" y="62657"/>
                  </a:cubicBezTo>
                  <a:cubicBezTo>
                    <a:pt x="239345" y="71232"/>
                    <a:pt x="237327" y="79807"/>
                    <a:pt x="233292" y="87373"/>
                  </a:cubicBezTo>
                  <a:cubicBezTo>
                    <a:pt x="232039" y="89699"/>
                    <a:pt x="231548" y="90502"/>
                    <a:pt x="230108" y="90502"/>
                  </a:cubicBezTo>
                  <a:cubicBezTo>
                    <a:pt x="229518" y="90502"/>
                    <a:pt x="228769" y="90367"/>
                    <a:pt x="227743" y="90147"/>
                  </a:cubicBezTo>
                  <a:cubicBezTo>
                    <a:pt x="218411" y="88382"/>
                    <a:pt x="209080" y="86364"/>
                    <a:pt x="199748" y="84851"/>
                  </a:cubicBezTo>
                  <a:cubicBezTo>
                    <a:pt x="191678" y="83338"/>
                    <a:pt x="183355" y="82077"/>
                    <a:pt x="175032" y="81068"/>
                  </a:cubicBezTo>
                  <a:cubicBezTo>
                    <a:pt x="162926" y="79302"/>
                    <a:pt x="150820" y="78041"/>
                    <a:pt x="138714" y="76276"/>
                  </a:cubicBezTo>
                  <a:cubicBezTo>
                    <a:pt x="124086" y="74006"/>
                    <a:pt x="109710" y="70980"/>
                    <a:pt x="95335" y="67953"/>
                  </a:cubicBezTo>
                  <a:cubicBezTo>
                    <a:pt x="83229" y="65179"/>
                    <a:pt x="70871" y="63414"/>
                    <a:pt x="58512" y="61144"/>
                  </a:cubicBezTo>
                  <a:cubicBezTo>
                    <a:pt x="45650" y="58622"/>
                    <a:pt x="32787" y="56100"/>
                    <a:pt x="19925" y="53830"/>
                  </a:cubicBezTo>
                  <a:cubicBezTo>
                    <a:pt x="19673" y="52569"/>
                    <a:pt x="19925" y="51308"/>
                    <a:pt x="20934" y="50551"/>
                  </a:cubicBezTo>
                  <a:cubicBezTo>
                    <a:pt x="24969" y="45507"/>
                    <a:pt x="26987" y="39202"/>
                    <a:pt x="26987" y="32897"/>
                  </a:cubicBezTo>
                  <a:cubicBezTo>
                    <a:pt x="27239" y="28105"/>
                    <a:pt x="26734" y="23313"/>
                    <a:pt x="25726" y="18521"/>
                  </a:cubicBezTo>
                  <a:cubicBezTo>
                    <a:pt x="25299" y="16815"/>
                    <a:pt x="25594" y="16191"/>
                    <a:pt x="27218" y="16191"/>
                  </a:cubicBezTo>
                  <a:close/>
                  <a:moveTo>
                    <a:pt x="247163" y="55847"/>
                  </a:moveTo>
                  <a:cubicBezTo>
                    <a:pt x="253720" y="57108"/>
                    <a:pt x="259269" y="61648"/>
                    <a:pt x="262043" y="67701"/>
                  </a:cubicBezTo>
                  <a:cubicBezTo>
                    <a:pt x="264313" y="71736"/>
                    <a:pt x="263809" y="76528"/>
                    <a:pt x="261287" y="80059"/>
                  </a:cubicBezTo>
                  <a:cubicBezTo>
                    <a:pt x="256999" y="85860"/>
                    <a:pt x="250442" y="89895"/>
                    <a:pt x="243380" y="91156"/>
                  </a:cubicBezTo>
                  <a:cubicBezTo>
                    <a:pt x="243158" y="91230"/>
                    <a:pt x="242958" y="91261"/>
                    <a:pt x="242774" y="91261"/>
                  </a:cubicBezTo>
                  <a:cubicBezTo>
                    <a:pt x="242328" y="91261"/>
                    <a:pt x="241971" y="91082"/>
                    <a:pt x="241614" y="90904"/>
                  </a:cubicBezTo>
                  <a:cubicBezTo>
                    <a:pt x="240858" y="90399"/>
                    <a:pt x="241362" y="89643"/>
                    <a:pt x="241614" y="89138"/>
                  </a:cubicBezTo>
                  <a:cubicBezTo>
                    <a:pt x="244641" y="84599"/>
                    <a:pt x="246911" y="79555"/>
                    <a:pt x="247920" y="74258"/>
                  </a:cubicBezTo>
                  <a:cubicBezTo>
                    <a:pt x="249181" y="68205"/>
                    <a:pt x="248928" y="61900"/>
                    <a:pt x="247163" y="55847"/>
                  </a:cubicBezTo>
                  <a:close/>
                  <a:moveTo>
                    <a:pt x="19783" y="4601"/>
                  </a:moveTo>
                  <a:cubicBezTo>
                    <a:pt x="19986" y="4601"/>
                    <a:pt x="20201" y="4617"/>
                    <a:pt x="20429" y="4650"/>
                  </a:cubicBezTo>
                  <a:cubicBezTo>
                    <a:pt x="21438" y="4650"/>
                    <a:pt x="22195" y="4902"/>
                    <a:pt x="22951" y="5154"/>
                  </a:cubicBezTo>
                  <a:lnTo>
                    <a:pt x="141741" y="25078"/>
                  </a:lnTo>
                  <a:cubicBezTo>
                    <a:pt x="160152" y="28105"/>
                    <a:pt x="178563" y="31383"/>
                    <a:pt x="196974" y="34410"/>
                  </a:cubicBezTo>
                  <a:cubicBezTo>
                    <a:pt x="212106" y="37184"/>
                    <a:pt x="227743" y="39202"/>
                    <a:pt x="242875" y="41976"/>
                  </a:cubicBezTo>
                  <a:cubicBezTo>
                    <a:pt x="253973" y="43742"/>
                    <a:pt x="263556" y="50551"/>
                    <a:pt x="268853" y="60639"/>
                  </a:cubicBezTo>
                  <a:cubicBezTo>
                    <a:pt x="275158" y="72493"/>
                    <a:pt x="273392" y="83338"/>
                    <a:pt x="263052" y="92417"/>
                  </a:cubicBezTo>
                  <a:cubicBezTo>
                    <a:pt x="259521" y="95696"/>
                    <a:pt x="255486" y="98218"/>
                    <a:pt x="251198" y="99731"/>
                  </a:cubicBezTo>
                  <a:cubicBezTo>
                    <a:pt x="247552" y="101250"/>
                    <a:pt x="243632" y="102037"/>
                    <a:pt x="239713" y="102037"/>
                  </a:cubicBezTo>
                  <a:cubicBezTo>
                    <a:pt x="237125" y="102037"/>
                    <a:pt x="234538" y="101694"/>
                    <a:pt x="232031" y="100992"/>
                  </a:cubicBezTo>
                  <a:cubicBezTo>
                    <a:pt x="230013" y="100488"/>
                    <a:pt x="227995" y="100235"/>
                    <a:pt x="226230" y="99983"/>
                  </a:cubicBezTo>
                  <a:lnTo>
                    <a:pt x="122573" y="81068"/>
                  </a:lnTo>
                  <a:lnTo>
                    <a:pt x="122573" y="81320"/>
                  </a:lnTo>
                  <a:lnTo>
                    <a:pt x="13115" y="61648"/>
                  </a:lnTo>
                  <a:cubicBezTo>
                    <a:pt x="11098" y="61144"/>
                    <a:pt x="9080" y="60891"/>
                    <a:pt x="7315" y="60387"/>
                  </a:cubicBezTo>
                  <a:cubicBezTo>
                    <a:pt x="6306" y="60135"/>
                    <a:pt x="6054" y="58622"/>
                    <a:pt x="6558" y="57613"/>
                  </a:cubicBezTo>
                  <a:cubicBezTo>
                    <a:pt x="7188" y="56562"/>
                    <a:pt x="7994" y="56037"/>
                    <a:pt x="9121" y="56037"/>
                  </a:cubicBezTo>
                  <a:cubicBezTo>
                    <a:pt x="9346" y="56037"/>
                    <a:pt x="9584" y="56058"/>
                    <a:pt x="9837" y="56100"/>
                  </a:cubicBezTo>
                  <a:cubicBezTo>
                    <a:pt x="14376" y="56856"/>
                    <a:pt x="19168" y="57361"/>
                    <a:pt x="23960" y="58369"/>
                  </a:cubicBezTo>
                  <a:cubicBezTo>
                    <a:pt x="45902" y="63161"/>
                    <a:pt x="67844" y="66440"/>
                    <a:pt x="89534" y="70475"/>
                  </a:cubicBezTo>
                  <a:cubicBezTo>
                    <a:pt x="95082" y="71484"/>
                    <a:pt x="100631" y="72493"/>
                    <a:pt x="106180" y="74006"/>
                  </a:cubicBezTo>
                  <a:cubicBezTo>
                    <a:pt x="116016" y="76276"/>
                    <a:pt x="125852" y="78294"/>
                    <a:pt x="135940" y="79555"/>
                  </a:cubicBezTo>
                  <a:cubicBezTo>
                    <a:pt x="149559" y="81572"/>
                    <a:pt x="162926" y="83086"/>
                    <a:pt x="176545" y="84851"/>
                  </a:cubicBezTo>
                  <a:cubicBezTo>
                    <a:pt x="195461" y="87121"/>
                    <a:pt x="214124" y="90652"/>
                    <a:pt x="232535" y="95696"/>
                  </a:cubicBezTo>
                  <a:lnTo>
                    <a:pt x="233796" y="95696"/>
                  </a:lnTo>
                  <a:cubicBezTo>
                    <a:pt x="234668" y="95760"/>
                    <a:pt x="235536" y="95791"/>
                    <a:pt x="236400" y="95791"/>
                  </a:cubicBezTo>
                  <a:cubicBezTo>
                    <a:pt x="245779" y="95791"/>
                    <a:pt x="254611" y="92074"/>
                    <a:pt x="261539" y="85608"/>
                  </a:cubicBezTo>
                  <a:cubicBezTo>
                    <a:pt x="267844" y="79302"/>
                    <a:pt x="268853" y="69466"/>
                    <a:pt x="263556" y="62152"/>
                  </a:cubicBezTo>
                  <a:cubicBezTo>
                    <a:pt x="260530" y="58117"/>
                    <a:pt x="256495" y="54839"/>
                    <a:pt x="251703" y="52821"/>
                  </a:cubicBezTo>
                  <a:cubicBezTo>
                    <a:pt x="245902" y="50299"/>
                    <a:pt x="239597" y="48533"/>
                    <a:pt x="233544" y="47777"/>
                  </a:cubicBezTo>
                  <a:lnTo>
                    <a:pt x="147794" y="32644"/>
                  </a:lnTo>
                  <a:cubicBezTo>
                    <a:pt x="121564" y="27853"/>
                    <a:pt x="95335" y="22304"/>
                    <a:pt x="68853" y="18521"/>
                  </a:cubicBezTo>
                  <a:cubicBezTo>
                    <a:pt x="54225" y="16503"/>
                    <a:pt x="39849" y="14233"/>
                    <a:pt x="25221" y="11711"/>
                  </a:cubicBezTo>
                  <a:cubicBezTo>
                    <a:pt x="23456" y="11459"/>
                    <a:pt x="21438" y="10955"/>
                    <a:pt x="19420" y="10450"/>
                  </a:cubicBezTo>
                  <a:cubicBezTo>
                    <a:pt x="17655" y="9946"/>
                    <a:pt x="16898" y="8685"/>
                    <a:pt x="17403" y="6415"/>
                  </a:cubicBezTo>
                  <a:cubicBezTo>
                    <a:pt x="17622" y="5317"/>
                    <a:pt x="18416" y="4601"/>
                    <a:pt x="19783" y="4601"/>
                  </a:cubicBezTo>
                  <a:close/>
                  <a:moveTo>
                    <a:pt x="16428" y="0"/>
                  </a:moveTo>
                  <a:cubicBezTo>
                    <a:pt x="14225" y="0"/>
                    <a:pt x="13152" y="1235"/>
                    <a:pt x="13368" y="3389"/>
                  </a:cubicBezTo>
                  <a:cubicBezTo>
                    <a:pt x="13368" y="6415"/>
                    <a:pt x="13115" y="9694"/>
                    <a:pt x="12863" y="12720"/>
                  </a:cubicBezTo>
                  <a:cubicBezTo>
                    <a:pt x="12863" y="13729"/>
                    <a:pt x="13620" y="14486"/>
                    <a:pt x="14629" y="14486"/>
                  </a:cubicBezTo>
                  <a:cubicBezTo>
                    <a:pt x="15133" y="14486"/>
                    <a:pt x="15890" y="14486"/>
                    <a:pt x="16646" y="14233"/>
                  </a:cubicBezTo>
                  <a:cubicBezTo>
                    <a:pt x="16793" y="14215"/>
                    <a:pt x="16942" y="14206"/>
                    <a:pt x="17091" y="14206"/>
                  </a:cubicBezTo>
                  <a:cubicBezTo>
                    <a:pt x="18986" y="14206"/>
                    <a:pt x="20970" y="15660"/>
                    <a:pt x="21438" y="17764"/>
                  </a:cubicBezTo>
                  <a:cubicBezTo>
                    <a:pt x="21943" y="19782"/>
                    <a:pt x="22447" y="21800"/>
                    <a:pt x="22951" y="24069"/>
                  </a:cubicBezTo>
                  <a:cubicBezTo>
                    <a:pt x="23708" y="28861"/>
                    <a:pt x="23456" y="34158"/>
                    <a:pt x="22195" y="38950"/>
                  </a:cubicBezTo>
                  <a:cubicBezTo>
                    <a:pt x="21690" y="42228"/>
                    <a:pt x="20177" y="45255"/>
                    <a:pt x="18159" y="47777"/>
                  </a:cubicBezTo>
                  <a:cubicBezTo>
                    <a:pt x="16125" y="50218"/>
                    <a:pt x="14090" y="52168"/>
                    <a:pt x="10996" y="52168"/>
                  </a:cubicBezTo>
                  <a:cubicBezTo>
                    <a:pt x="10255" y="52168"/>
                    <a:pt x="9453" y="52056"/>
                    <a:pt x="8576" y="51812"/>
                  </a:cubicBezTo>
                  <a:cubicBezTo>
                    <a:pt x="8241" y="51738"/>
                    <a:pt x="7906" y="51702"/>
                    <a:pt x="7577" y="51702"/>
                  </a:cubicBezTo>
                  <a:cubicBezTo>
                    <a:pt x="5674" y="51702"/>
                    <a:pt x="3961" y="52904"/>
                    <a:pt x="3531" y="54839"/>
                  </a:cubicBezTo>
                  <a:lnTo>
                    <a:pt x="3279" y="55595"/>
                  </a:lnTo>
                  <a:cubicBezTo>
                    <a:pt x="1" y="61900"/>
                    <a:pt x="2018" y="63414"/>
                    <a:pt x="7819" y="64422"/>
                  </a:cubicBezTo>
                  <a:cubicBezTo>
                    <a:pt x="39849" y="70223"/>
                    <a:pt x="72132" y="76024"/>
                    <a:pt x="104162" y="81824"/>
                  </a:cubicBezTo>
                  <a:lnTo>
                    <a:pt x="117781" y="84094"/>
                  </a:lnTo>
                  <a:lnTo>
                    <a:pt x="118033" y="83842"/>
                  </a:lnTo>
                  <a:lnTo>
                    <a:pt x="224212" y="103262"/>
                  </a:lnTo>
                  <a:cubicBezTo>
                    <a:pt x="227239" y="103514"/>
                    <a:pt x="230265" y="104271"/>
                    <a:pt x="233039" y="105280"/>
                  </a:cubicBezTo>
                  <a:cubicBezTo>
                    <a:pt x="233593" y="105649"/>
                    <a:pt x="234147" y="105883"/>
                    <a:pt x="234800" y="105883"/>
                  </a:cubicBezTo>
                  <a:cubicBezTo>
                    <a:pt x="235039" y="105883"/>
                    <a:pt x="235291" y="105852"/>
                    <a:pt x="235561" y="105784"/>
                  </a:cubicBezTo>
                  <a:cubicBezTo>
                    <a:pt x="236234" y="105816"/>
                    <a:pt x="236907" y="105832"/>
                    <a:pt x="237579" y="105832"/>
                  </a:cubicBezTo>
                  <a:cubicBezTo>
                    <a:pt x="242199" y="105832"/>
                    <a:pt x="246795" y="105087"/>
                    <a:pt x="251198" y="103766"/>
                  </a:cubicBezTo>
                  <a:cubicBezTo>
                    <a:pt x="258512" y="101244"/>
                    <a:pt x="265322" y="96452"/>
                    <a:pt x="270366" y="90399"/>
                  </a:cubicBezTo>
                  <a:cubicBezTo>
                    <a:pt x="277932" y="80563"/>
                    <a:pt x="277932" y="69971"/>
                    <a:pt x="272384" y="59378"/>
                  </a:cubicBezTo>
                  <a:cubicBezTo>
                    <a:pt x="266835" y="48029"/>
                    <a:pt x="255990" y="39958"/>
                    <a:pt x="243380" y="38193"/>
                  </a:cubicBezTo>
                  <a:cubicBezTo>
                    <a:pt x="210845" y="32644"/>
                    <a:pt x="178311" y="27348"/>
                    <a:pt x="146028" y="21800"/>
                  </a:cubicBezTo>
                  <a:lnTo>
                    <a:pt x="35057" y="3389"/>
                  </a:lnTo>
                  <a:cubicBezTo>
                    <a:pt x="29257" y="2380"/>
                    <a:pt x="23456" y="1371"/>
                    <a:pt x="17655" y="110"/>
                  </a:cubicBezTo>
                  <a:cubicBezTo>
                    <a:pt x="17213" y="36"/>
                    <a:pt x="16804" y="0"/>
                    <a:pt x="16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a:off x="2831775" y="2333650"/>
              <a:ext cx="3068400" cy="687775"/>
            </a:xfrm>
            <a:custGeom>
              <a:avLst/>
              <a:gdLst/>
              <a:ahLst/>
              <a:cxnLst/>
              <a:rect l="l" t="t" r="r" b="b"/>
              <a:pathLst>
                <a:path w="122736" h="27511" extrusionOk="0">
                  <a:moveTo>
                    <a:pt x="2446" y="0"/>
                  </a:moveTo>
                  <a:cubicBezTo>
                    <a:pt x="784" y="0"/>
                    <a:pt x="0" y="557"/>
                    <a:pt x="163" y="1534"/>
                  </a:cubicBezTo>
                  <a:cubicBezTo>
                    <a:pt x="668" y="4308"/>
                    <a:pt x="3442" y="3804"/>
                    <a:pt x="4955" y="4056"/>
                  </a:cubicBezTo>
                  <a:cubicBezTo>
                    <a:pt x="23871" y="8091"/>
                    <a:pt x="42786" y="11874"/>
                    <a:pt x="61449" y="15909"/>
                  </a:cubicBezTo>
                  <a:lnTo>
                    <a:pt x="61449" y="15657"/>
                  </a:lnTo>
                  <a:lnTo>
                    <a:pt x="115674" y="26754"/>
                  </a:lnTo>
                  <a:cubicBezTo>
                    <a:pt x="117439" y="27259"/>
                    <a:pt x="119457" y="27511"/>
                    <a:pt x="121474" y="27511"/>
                  </a:cubicBezTo>
                  <a:cubicBezTo>
                    <a:pt x="121727" y="27259"/>
                    <a:pt x="121979" y="27006"/>
                    <a:pt x="122231" y="26754"/>
                  </a:cubicBezTo>
                  <a:cubicBezTo>
                    <a:pt x="122735" y="25998"/>
                    <a:pt x="122483" y="25241"/>
                    <a:pt x="121979" y="24989"/>
                  </a:cubicBezTo>
                  <a:cubicBezTo>
                    <a:pt x="121222" y="24232"/>
                    <a:pt x="120213" y="23728"/>
                    <a:pt x="119205" y="23476"/>
                  </a:cubicBezTo>
                  <a:cubicBezTo>
                    <a:pt x="115926" y="22971"/>
                    <a:pt x="113152" y="22467"/>
                    <a:pt x="110125" y="21710"/>
                  </a:cubicBezTo>
                  <a:cubicBezTo>
                    <a:pt x="81878" y="16162"/>
                    <a:pt x="53883" y="10361"/>
                    <a:pt x="25636" y="4812"/>
                  </a:cubicBezTo>
                  <a:cubicBezTo>
                    <a:pt x="19079" y="3551"/>
                    <a:pt x="12521" y="1786"/>
                    <a:pt x="5964" y="525"/>
                  </a:cubicBezTo>
                  <a:cubicBezTo>
                    <a:pt x="4534" y="168"/>
                    <a:pt x="3358" y="0"/>
                    <a:pt x="2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a:off x="3939250" y="2755375"/>
              <a:ext cx="1986150" cy="466350"/>
            </a:xfrm>
            <a:custGeom>
              <a:avLst/>
              <a:gdLst/>
              <a:ahLst/>
              <a:cxnLst/>
              <a:rect l="l" t="t" r="r" b="b"/>
              <a:pathLst>
                <a:path w="79446" h="18654" extrusionOk="0">
                  <a:moveTo>
                    <a:pt x="2508" y="0"/>
                  </a:moveTo>
                  <a:cubicBezTo>
                    <a:pt x="1332" y="0"/>
                    <a:pt x="0" y="686"/>
                    <a:pt x="0" y="1562"/>
                  </a:cubicBezTo>
                  <a:cubicBezTo>
                    <a:pt x="252" y="3076"/>
                    <a:pt x="1261" y="3580"/>
                    <a:pt x="2775" y="3832"/>
                  </a:cubicBezTo>
                  <a:lnTo>
                    <a:pt x="31022" y="9381"/>
                  </a:lnTo>
                  <a:cubicBezTo>
                    <a:pt x="33796" y="9885"/>
                    <a:pt x="36570" y="10390"/>
                    <a:pt x="39597" y="10894"/>
                  </a:cubicBezTo>
                  <a:lnTo>
                    <a:pt x="39344" y="11146"/>
                  </a:lnTo>
                  <a:lnTo>
                    <a:pt x="71627" y="17704"/>
                  </a:lnTo>
                  <a:cubicBezTo>
                    <a:pt x="72888" y="17956"/>
                    <a:pt x="74149" y="18208"/>
                    <a:pt x="75662" y="18460"/>
                  </a:cubicBezTo>
                  <a:cubicBezTo>
                    <a:pt x="76249" y="18591"/>
                    <a:pt x="76785" y="18653"/>
                    <a:pt x="77257" y="18653"/>
                  </a:cubicBezTo>
                  <a:cubicBezTo>
                    <a:pt x="78613" y="18653"/>
                    <a:pt x="79445" y="18134"/>
                    <a:pt x="79445" y="17199"/>
                  </a:cubicBezTo>
                  <a:cubicBezTo>
                    <a:pt x="79193" y="15182"/>
                    <a:pt x="77428" y="14929"/>
                    <a:pt x="75914" y="14677"/>
                  </a:cubicBezTo>
                  <a:lnTo>
                    <a:pt x="75410" y="14677"/>
                  </a:lnTo>
                  <a:lnTo>
                    <a:pt x="7062" y="806"/>
                  </a:lnTo>
                  <a:cubicBezTo>
                    <a:pt x="5801" y="554"/>
                    <a:pt x="4288" y="301"/>
                    <a:pt x="3027" y="49"/>
                  </a:cubicBezTo>
                  <a:cubicBezTo>
                    <a:pt x="2861" y="16"/>
                    <a:pt x="2686" y="0"/>
                    <a:pt x="25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a:off x="1209100" y="2053575"/>
              <a:ext cx="1374550" cy="307825"/>
            </a:xfrm>
            <a:custGeom>
              <a:avLst/>
              <a:gdLst/>
              <a:ahLst/>
              <a:cxnLst/>
              <a:rect l="l" t="t" r="r" b="b"/>
              <a:pathLst>
                <a:path w="54982" h="12313" extrusionOk="0">
                  <a:moveTo>
                    <a:pt x="3027" y="0"/>
                  </a:moveTo>
                  <a:cubicBezTo>
                    <a:pt x="2271" y="0"/>
                    <a:pt x="1514" y="126"/>
                    <a:pt x="757" y="379"/>
                  </a:cubicBezTo>
                  <a:cubicBezTo>
                    <a:pt x="253" y="631"/>
                    <a:pt x="1" y="883"/>
                    <a:pt x="253" y="1387"/>
                  </a:cubicBezTo>
                  <a:cubicBezTo>
                    <a:pt x="253" y="1640"/>
                    <a:pt x="253" y="2144"/>
                    <a:pt x="505" y="2396"/>
                  </a:cubicBezTo>
                  <a:cubicBezTo>
                    <a:pt x="1514" y="3405"/>
                    <a:pt x="2775" y="3657"/>
                    <a:pt x="4036" y="3657"/>
                  </a:cubicBezTo>
                  <a:lnTo>
                    <a:pt x="26735" y="7945"/>
                  </a:lnTo>
                  <a:lnTo>
                    <a:pt x="26735" y="7693"/>
                  </a:lnTo>
                  <a:lnTo>
                    <a:pt x="50694" y="12232"/>
                  </a:lnTo>
                  <a:cubicBezTo>
                    <a:pt x="51199" y="12232"/>
                    <a:pt x="51703" y="12313"/>
                    <a:pt x="52191" y="12313"/>
                  </a:cubicBezTo>
                  <a:cubicBezTo>
                    <a:pt x="52924" y="12313"/>
                    <a:pt x="53620" y="12131"/>
                    <a:pt x="54225" y="11223"/>
                  </a:cubicBezTo>
                  <a:cubicBezTo>
                    <a:pt x="54982" y="9962"/>
                    <a:pt x="53469" y="9206"/>
                    <a:pt x="51199" y="8701"/>
                  </a:cubicBezTo>
                  <a:cubicBezTo>
                    <a:pt x="35814" y="5927"/>
                    <a:pt x="20682" y="3153"/>
                    <a:pt x="5297" y="379"/>
                  </a:cubicBezTo>
                  <a:cubicBezTo>
                    <a:pt x="4541" y="126"/>
                    <a:pt x="3784" y="0"/>
                    <a:pt x="3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a:off x="5439875" y="3254700"/>
              <a:ext cx="479225" cy="151350"/>
            </a:xfrm>
            <a:custGeom>
              <a:avLst/>
              <a:gdLst/>
              <a:ahLst/>
              <a:cxnLst/>
              <a:rect l="l" t="t" r="r" b="b"/>
              <a:pathLst>
                <a:path w="19169" h="6054" extrusionOk="0">
                  <a:moveTo>
                    <a:pt x="1261" y="0"/>
                  </a:moveTo>
                  <a:cubicBezTo>
                    <a:pt x="757" y="0"/>
                    <a:pt x="0" y="505"/>
                    <a:pt x="0" y="1261"/>
                  </a:cubicBezTo>
                  <a:cubicBezTo>
                    <a:pt x="0" y="1766"/>
                    <a:pt x="253" y="2522"/>
                    <a:pt x="757" y="2775"/>
                  </a:cubicBezTo>
                  <a:cubicBezTo>
                    <a:pt x="3279" y="4540"/>
                    <a:pt x="6306" y="4288"/>
                    <a:pt x="8575" y="5045"/>
                  </a:cubicBezTo>
                  <a:cubicBezTo>
                    <a:pt x="10593" y="5717"/>
                    <a:pt x="12723" y="6053"/>
                    <a:pt x="14815" y="6053"/>
                  </a:cubicBezTo>
                  <a:cubicBezTo>
                    <a:pt x="15861" y="6053"/>
                    <a:pt x="16898" y="5969"/>
                    <a:pt x="17907" y="5801"/>
                  </a:cubicBezTo>
                  <a:cubicBezTo>
                    <a:pt x="18664" y="5549"/>
                    <a:pt x="19168" y="5045"/>
                    <a:pt x="19168" y="4540"/>
                  </a:cubicBezTo>
                  <a:cubicBezTo>
                    <a:pt x="19168" y="3784"/>
                    <a:pt x="18664" y="3027"/>
                    <a:pt x="18159" y="3027"/>
                  </a:cubicBezTo>
                  <a:cubicBezTo>
                    <a:pt x="12611" y="2018"/>
                    <a:pt x="6810" y="1009"/>
                    <a:pt x="1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43"/>
          <p:cNvGrpSpPr/>
          <p:nvPr/>
        </p:nvGrpSpPr>
        <p:grpSpPr>
          <a:xfrm rot="1837958">
            <a:off x="7877176" y="-712732"/>
            <a:ext cx="1408190" cy="1754192"/>
            <a:chOff x="1728250" y="237500"/>
            <a:chExt cx="4090750" cy="5095875"/>
          </a:xfrm>
        </p:grpSpPr>
        <p:sp>
          <p:nvSpPr>
            <p:cNvPr id="1205" name="Google Shape;1205;p43"/>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3"/>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3"/>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3"/>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3"/>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3"/>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F2786F-34D3-6289-0EF9-249213D57543}"/>
              </a:ext>
            </a:extLst>
          </p:cNvPr>
          <p:cNvSpPr txBox="1"/>
          <p:nvPr/>
        </p:nvSpPr>
        <p:spPr>
          <a:xfrm>
            <a:off x="824089" y="867278"/>
            <a:ext cx="7608711"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Chuẩn bị:</a:t>
            </a:r>
            <a:r>
              <a:rPr lang="vi-VN" sz="2400"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viên </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sủi, nước lạnh, nước nóng; cốc thuỷ tinh. </a:t>
            </a:r>
            <a:endParaRPr lang="en-US" sz="2400" dirty="0">
              <a:latin typeface="Times New Roman" panose="02020603050405020304" pitchFamily="18" charset="0"/>
              <a:cs typeface="Times New Roman" panose="02020603050405020304" pitchFamily="18" charset="0"/>
            </a:endParaRPr>
          </a:p>
        </p:txBody>
      </p:sp>
      <p:sp>
        <p:nvSpPr>
          <p:cNvPr id="6" name="Rectangle 1">
            <a:extLst>
              <a:ext uri="{FF2B5EF4-FFF2-40B4-BE49-F238E27FC236}">
                <a16:creationId xmlns:a16="http://schemas.microsoft.com/office/drawing/2014/main" id="{89B36989-CD56-547C-B5AE-17F30B4FC844}"/>
              </a:ext>
            </a:extLst>
          </p:cNvPr>
          <p:cNvSpPr>
            <a:spLocks noChangeArrowheads="1"/>
          </p:cNvSpPr>
          <p:nvPr/>
        </p:nvSpPr>
        <p:spPr bwMode="auto">
          <a:xfrm>
            <a:off x="2643188" y="1931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01297476-DA49-D7E5-DC9F-7AD10AA78B47}"/>
              </a:ext>
            </a:extLst>
          </p:cNvPr>
          <p:cNvSpPr txBox="1"/>
          <p:nvPr/>
        </p:nvSpPr>
        <p:spPr>
          <a:xfrm>
            <a:off x="824088" y="1328943"/>
            <a:ext cx="3962401" cy="2355517"/>
          </a:xfrm>
          <a:prstGeom prst="rect">
            <a:avLst/>
          </a:prstGeom>
          <a:noFill/>
        </p:spPr>
        <p:txBody>
          <a:bodyPr wrap="square">
            <a:spAutoFit/>
          </a:bodyPr>
          <a:lstStyle/>
          <a:p>
            <a:pPr marL="0" marR="0" algn="just">
              <a:lnSpc>
                <a:spcPct val="162000"/>
              </a:lnSpc>
              <a:spcBef>
                <a:spcPts val="0"/>
              </a:spcBef>
              <a:spcAft>
                <a:spcPts val="0"/>
              </a:spcAft>
            </a:pPr>
            <a:r>
              <a:rPr lang="en-US" sz="2400" i="1" dirty="0">
                <a:solidFill>
                  <a:srgbClr val="C00000"/>
                </a:solidFill>
                <a:effectLst/>
                <a:latin typeface="Times New Roman" panose="02020603050405020304" pitchFamily="18" charset="0"/>
                <a:cs typeface="Times New Roman" panose="02020603050405020304" pitchFamily="18" charset="0"/>
              </a:rPr>
              <a:t>- </a:t>
            </a:r>
            <a:r>
              <a:rPr lang="vi-VN" sz="2400" i="1" dirty="0">
                <a:solidFill>
                  <a:srgbClr val="C00000"/>
                </a:solidFill>
                <a:effectLst/>
                <a:latin typeface="Times New Roman" panose="02020603050405020304" pitchFamily="18" charset="0"/>
                <a:cs typeface="Times New Roman" panose="02020603050405020304" pitchFamily="18" charset="0"/>
              </a:rPr>
              <a:t>Tiến hành:</a:t>
            </a:r>
            <a:endParaRPr lang="en-US" sz="2400" i="1" dirty="0">
              <a:solidFill>
                <a:srgbClr val="C00000"/>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vi-VN" sz="2400" dirty="0">
                <a:effectLst/>
                <a:latin typeface="Times New Roman" panose="02020603050405020304" pitchFamily="18" charset="0"/>
                <a:cs typeface="Times New Roman" panose="02020603050405020304" pitchFamily="18" charset="0"/>
              </a:rPr>
              <a:t>L</a:t>
            </a:r>
            <a:r>
              <a:rPr lang="en-US" sz="2400" dirty="0">
                <a:effectLst/>
                <a:latin typeface="Times New Roman" panose="02020603050405020304" pitchFamily="18" charset="0"/>
                <a:cs typeface="Times New Roman" panose="02020603050405020304" pitchFamily="18" charset="0"/>
              </a:rPr>
              <a:t>ấ</a:t>
            </a:r>
            <a:r>
              <a:rPr lang="vi-VN" sz="2400" dirty="0">
                <a:effectLst/>
                <a:latin typeface="Times New Roman" panose="02020603050405020304" pitchFamily="18" charset="0"/>
                <a:cs typeface="Times New Roman" panose="02020603050405020304" pitchFamily="18" charset="0"/>
              </a:rPr>
              <a:t>y hai cốc nước, một cốc nước lạnh và một cốc nước nóng, cho đ</a:t>
            </a:r>
            <a:r>
              <a:rPr lang="en-US" sz="2400" dirty="0">
                <a:effectLst/>
                <a:latin typeface="Times New Roman" panose="02020603050405020304" pitchFamily="18" charset="0"/>
                <a:cs typeface="Times New Roman" panose="02020603050405020304" pitchFamily="18" charset="0"/>
              </a:rPr>
              <a:t>ồ</a:t>
            </a:r>
            <a:r>
              <a:rPr lang="vi-VN" sz="2400" dirty="0">
                <a:effectLst/>
                <a:latin typeface="Times New Roman" panose="02020603050405020304" pitchFamily="18" charset="0"/>
                <a:cs typeface="Times New Roman" panose="02020603050405020304" pitchFamily="18" charset="0"/>
              </a:rPr>
              <a:t>ng thời vào mỗi cốc một viên </a:t>
            </a:r>
            <a:r>
              <a:rPr lang="en-US" sz="2400" dirty="0">
                <a:effectLst/>
                <a:latin typeface="Times New Roman" panose="02020603050405020304" pitchFamily="18" charset="0"/>
                <a:cs typeface="Times New Roman" panose="02020603050405020304" pitchFamily="18" charset="0"/>
              </a:rPr>
              <a:t>C</a:t>
            </a:r>
            <a:r>
              <a:rPr lang="vi-VN" sz="2400" dirty="0">
                <a:effectLst/>
                <a:latin typeface="Times New Roman" panose="02020603050405020304" pitchFamily="18" charset="0"/>
                <a:cs typeface="Times New Roman" panose="02020603050405020304" pitchFamily="18" charset="0"/>
              </a:rPr>
              <a:t> sủi.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Shape 394">
            <a:extLst>
              <a:ext uri="{FF2B5EF4-FFF2-40B4-BE49-F238E27FC236}">
                <a16:creationId xmlns:a16="http://schemas.microsoft.com/office/drawing/2014/main" id="{0B479350-5334-806D-DEB1-441C43874EB1}"/>
              </a:ext>
            </a:extLst>
          </p:cNvPr>
          <p:cNvPicPr/>
          <p:nvPr/>
        </p:nvPicPr>
        <p:blipFill>
          <a:blip r:embed="rId2"/>
          <a:stretch/>
        </p:blipFill>
        <p:spPr>
          <a:xfrm>
            <a:off x="5012267" y="1931988"/>
            <a:ext cx="1242715" cy="1994403"/>
          </a:xfrm>
          <a:prstGeom prst="rect">
            <a:avLst/>
          </a:prstGeom>
        </p:spPr>
      </p:pic>
      <p:pic>
        <p:nvPicPr>
          <p:cNvPr id="10" name="Shape 396">
            <a:extLst>
              <a:ext uri="{FF2B5EF4-FFF2-40B4-BE49-F238E27FC236}">
                <a16:creationId xmlns:a16="http://schemas.microsoft.com/office/drawing/2014/main" id="{41A53DF5-20B8-66AB-2A91-826EFA5AED1C}"/>
              </a:ext>
            </a:extLst>
          </p:cNvPr>
          <p:cNvPicPr/>
          <p:nvPr/>
        </p:nvPicPr>
        <p:blipFill rotWithShape="1">
          <a:blip r:embed="rId3"/>
          <a:srcRect b="7780"/>
          <a:stretch/>
        </p:blipFill>
        <p:spPr>
          <a:xfrm>
            <a:off x="6772825" y="1931989"/>
            <a:ext cx="1301256" cy="1994398"/>
          </a:xfrm>
          <a:prstGeom prst="rect">
            <a:avLst/>
          </a:prstGeom>
        </p:spPr>
      </p:pic>
      <p:sp>
        <p:nvSpPr>
          <p:cNvPr id="11" name="TextBox 10">
            <a:extLst>
              <a:ext uri="{FF2B5EF4-FFF2-40B4-BE49-F238E27FC236}">
                <a16:creationId xmlns:a16="http://schemas.microsoft.com/office/drawing/2014/main" id="{EE616DF9-38D3-33EE-9F55-AED90E76FE81}"/>
              </a:ext>
            </a:extLst>
          </p:cNvPr>
          <p:cNvSpPr txBox="1"/>
          <p:nvPr/>
        </p:nvSpPr>
        <p:spPr>
          <a:xfrm>
            <a:off x="4368800" y="4034192"/>
            <a:ext cx="4470399" cy="400110"/>
          </a:xfrm>
          <a:prstGeom prst="rect">
            <a:avLst/>
          </a:prstGeom>
          <a:noFill/>
        </p:spPr>
        <p:txBody>
          <a:bodyPr wrap="square" rtlCol="0">
            <a:spAutoFit/>
          </a:bodyPr>
          <a:lstStyle/>
          <a:p>
            <a:r>
              <a:rPr lang="en-US" sz="2000" b="1" i="1" dirty="0" err="1">
                <a:solidFill>
                  <a:srgbClr val="0070C0"/>
                </a:solidFill>
                <a:latin typeface="Times New Roman" panose="02020603050405020304" pitchFamily="18" charset="0"/>
                <a:cs typeface="Times New Roman" panose="02020603050405020304" pitchFamily="18" charset="0"/>
              </a:rPr>
              <a:t>Hình</a:t>
            </a:r>
            <a:r>
              <a:rPr lang="en-US" sz="2000" b="1" i="1" dirty="0">
                <a:solidFill>
                  <a:srgbClr val="0070C0"/>
                </a:solidFill>
                <a:latin typeface="Times New Roman" panose="02020603050405020304" pitchFamily="18" charset="0"/>
                <a:cs typeface="Times New Roman" panose="02020603050405020304" pitchFamily="18" charset="0"/>
              </a:rPr>
              <a:t> 7.4. </a:t>
            </a:r>
            <a:r>
              <a:rPr lang="en-US" sz="2000" b="1" i="1" dirty="0" err="1">
                <a:solidFill>
                  <a:srgbClr val="0070C0"/>
                </a:solidFill>
                <a:latin typeface="Times New Roman" panose="02020603050405020304" pitchFamily="18" charset="0"/>
                <a:cs typeface="Times New Roman" panose="02020603050405020304" pitchFamily="18" charset="0"/>
              </a:rPr>
              <a:t>Hòa</a:t>
            </a:r>
            <a:r>
              <a:rPr lang="en-US" sz="2000" b="1" i="1" dirty="0">
                <a:solidFill>
                  <a:srgbClr val="0070C0"/>
                </a:solidFill>
                <a:latin typeface="Times New Roman" panose="02020603050405020304" pitchFamily="18" charset="0"/>
                <a:cs typeface="Times New Roman" panose="02020603050405020304" pitchFamily="18" charset="0"/>
              </a:rPr>
              <a:t> tan </a:t>
            </a:r>
            <a:r>
              <a:rPr lang="en-US" sz="2000" b="1" i="1" dirty="0" err="1">
                <a:solidFill>
                  <a:srgbClr val="0070C0"/>
                </a:solidFill>
                <a:latin typeface="Times New Roman" panose="02020603050405020304" pitchFamily="18" charset="0"/>
                <a:cs typeface="Times New Roman" panose="02020603050405020304" pitchFamily="18" charset="0"/>
              </a:rPr>
              <a:t>viên</a:t>
            </a:r>
            <a:r>
              <a:rPr lang="en-US" sz="2000" b="1" i="1" dirty="0">
                <a:solidFill>
                  <a:srgbClr val="0070C0"/>
                </a:solidFill>
                <a:latin typeface="Times New Roman" panose="02020603050405020304" pitchFamily="18" charset="0"/>
                <a:cs typeface="Times New Roman" panose="02020603050405020304" pitchFamily="18" charset="0"/>
              </a:rPr>
              <a:t> C </a:t>
            </a:r>
            <a:r>
              <a:rPr lang="en-US" sz="2000" b="1" i="1" dirty="0" err="1">
                <a:solidFill>
                  <a:srgbClr val="0070C0"/>
                </a:solidFill>
                <a:latin typeface="Times New Roman" panose="02020603050405020304" pitchFamily="18" charset="0"/>
                <a:cs typeface="Times New Roman" panose="02020603050405020304" pitchFamily="18" charset="0"/>
              </a:rPr>
              <a:t>sủi</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vào</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nước</a:t>
            </a:r>
            <a:endParaRPr lang="en-US" sz="20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29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07E-791A-3657-D6C3-7AFD638B50AD}"/>
              </a:ext>
            </a:extLst>
          </p:cNvPr>
          <p:cNvSpPr>
            <a:spLocks noGrp="1"/>
          </p:cNvSpPr>
          <p:nvPr>
            <p:ph type="title"/>
          </p:nvPr>
        </p:nvSpPr>
        <p:spPr>
          <a:xfrm>
            <a:off x="929114" y="709233"/>
            <a:ext cx="3246900" cy="744911"/>
          </a:xfrm>
        </p:spPr>
        <p:txBody>
          <a:bodyPr/>
          <a:lstStyle/>
          <a:p>
            <a:r>
              <a:rPr lang="vi-VN" b="1"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Trả lời câu hỏi</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CDB06DD9-B86B-CCD0-D15D-163CA2AF59FB}"/>
              </a:ext>
            </a:extLst>
          </p:cNvPr>
          <p:cNvSpPr>
            <a:spLocks noChangeArrowheads="1"/>
          </p:cNvSpPr>
          <p:nvPr/>
        </p:nvSpPr>
        <p:spPr bwMode="auto">
          <a:xfrm>
            <a:off x="2638425"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E2A4836-D331-9462-9049-A0894C726593}"/>
              </a:ext>
            </a:extLst>
          </p:cNvPr>
          <p:cNvSpPr txBox="1"/>
          <p:nvPr/>
        </p:nvSpPr>
        <p:spPr>
          <a:xfrm>
            <a:off x="2585156" y="1844428"/>
            <a:ext cx="5904088" cy="1043619"/>
          </a:xfrm>
          <a:prstGeom prst="rect">
            <a:avLst/>
          </a:prstGeom>
          <a:noFill/>
        </p:spPr>
        <p:txBody>
          <a:bodyPr wrap="square">
            <a:spAutoFit/>
          </a:bodyPr>
          <a:lstStyle/>
          <a:p>
            <a:pPr marL="342900" marR="0" lvl="0" indent="-342900" algn="l">
              <a:lnSpc>
                <a:spcPct val="115000"/>
              </a:lnSpc>
              <a:spcBef>
                <a:spcPts val="0"/>
              </a:spcBef>
              <a:spcAft>
                <a:spcPts val="300"/>
              </a:spcAft>
              <a:buClr>
                <a:srgbClr val="000000"/>
              </a:buClr>
              <a:buSzPts val="1200"/>
              <a:buFont typeface="Symbol" panose="05050102010706020507" pitchFamily="18" charset="2"/>
              <a:buChar char="-"/>
              <a:tabLst>
                <a:tab pos="204470" algn="l"/>
              </a:tabLst>
            </a:pPr>
            <a:r>
              <a:rPr lang="vi-VN" sz="2800" u="none" strike="noStrike" spc="0" dirty="0">
                <a:effectLst/>
                <a:latin typeface="Times New Roman" panose="02020603050405020304" pitchFamily="18" charset="0"/>
                <a:cs typeface="Times New Roman" panose="02020603050405020304" pitchFamily="18" charset="0"/>
              </a:rPr>
              <a:t>Phản ứng ở </a:t>
            </a:r>
            <a:r>
              <a:rPr lang="en-US" sz="2800" u="none" strike="noStrike" spc="0" dirty="0" err="1">
                <a:effectLst/>
                <a:latin typeface="Times New Roman" panose="02020603050405020304" pitchFamily="18" charset="0"/>
                <a:cs typeface="Times New Roman" panose="02020603050405020304" pitchFamily="18" charset="0"/>
              </a:rPr>
              <a:t>cốc</a:t>
            </a:r>
            <a:r>
              <a:rPr lang="en-US" sz="2800" u="none" strike="noStrike" spc="0" dirty="0">
                <a:effectLst/>
                <a:latin typeface="Times New Roman" panose="02020603050405020304" pitchFamily="18" charset="0"/>
                <a:cs typeface="Times New Roman" panose="02020603050405020304" pitchFamily="18" charset="0"/>
              </a:rPr>
              <a:t> </a:t>
            </a:r>
            <a:r>
              <a:rPr lang="vi-VN" sz="2800" u="none" strike="noStrike" spc="0" dirty="0">
                <a:effectLst/>
                <a:latin typeface="Times New Roman" panose="02020603050405020304" pitchFamily="18" charset="0"/>
                <a:cs typeface="Times New Roman" panose="02020603050405020304" pitchFamily="18" charset="0"/>
              </a:rPr>
              <a:t>nào xảy ra nhanh hơn?</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105F977A-0D23-DC01-C784-469245EF2B36}"/>
              </a:ext>
            </a:extLst>
          </p:cNvPr>
          <p:cNvSpPr>
            <a:spLocks noChangeArrowheads="1"/>
          </p:cNvSpPr>
          <p:nvPr/>
        </p:nvSpPr>
        <p:spPr bwMode="auto">
          <a:xfrm>
            <a:off x="2638425"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A7A25E8-7106-A198-753A-8A067B929CB5}"/>
              </a:ext>
            </a:extLst>
          </p:cNvPr>
          <p:cNvSpPr txBox="1"/>
          <p:nvPr/>
        </p:nvSpPr>
        <p:spPr>
          <a:xfrm>
            <a:off x="2585156" y="2779388"/>
            <a:ext cx="6163733" cy="1043619"/>
          </a:xfrm>
          <a:prstGeom prst="rect">
            <a:avLst/>
          </a:prstGeom>
          <a:noFill/>
        </p:spPr>
        <p:txBody>
          <a:bodyPr wrap="square">
            <a:spAutoFit/>
          </a:bodyPr>
          <a:lstStyle/>
          <a:p>
            <a:pPr marL="342900" marR="0" lvl="0" indent="-342900" algn="l">
              <a:lnSpc>
                <a:spcPct val="115000"/>
              </a:lnSpc>
              <a:spcBef>
                <a:spcPts val="0"/>
              </a:spcBef>
              <a:spcAft>
                <a:spcPts val="500"/>
              </a:spcAft>
              <a:buClr>
                <a:srgbClr val="000000"/>
              </a:buClr>
              <a:buSzPts val="1200"/>
              <a:buFont typeface="Symbol" panose="05050102010706020507" pitchFamily="18" charset="2"/>
              <a:buChar char="-"/>
              <a:tabLst>
                <a:tab pos="198120" algn="l"/>
              </a:tabLst>
            </a:pPr>
            <a:r>
              <a:rPr lang="en-US" sz="2800" u="none" strike="noStrike" spc="0" dirty="0" err="1">
                <a:effectLst/>
                <a:latin typeface="Times New Roman" panose="02020603050405020304" pitchFamily="18" charset="0"/>
                <a:cs typeface="Times New Roman" panose="02020603050405020304" pitchFamily="18" charset="0"/>
              </a:rPr>
              <a:t>Nhiệt</a:t>
            </a:r>
            <a:r>
              <a:rPr lang="vi-VN" sz="2800" u="none" strike="noStrike" spc="0" dirty="0">
                <a:effectLst/>
                <a:latin typeface="Times New Roman" panose="02020603050405020304" pitchFamily="18" charset="0"/>
                <a:cs typeface="Times New Roman" panose="02020603050405020304" pitchFamily="18" charset="0"/>
              </a:rPr>
              <a:t> độ ảnh hưởng đến tốc độ ph</a:t>
            </a:r>
            <a:r>
              <a:rPr lang="en-US" sz="2800" dirty="0">
                <a:latin typeface="Times New Roman" panose="02020603050405020304" pitchFamily="18" charset="0"/>
                <a:cs typeface="Times New Roman" panose="02020603050405020304" pitchFamily="18" charset="0"/>
              </a:rPr>
              <a:t>ả</a:t>
            </a:r>
            <a:r>
              <a:rPr lang="vi-VN" sz="2800" u="none" strike="noStrike" spc="0" dirty="0">
                <a:effectLst/>
                <a:latin typeface="Times New Roman" panose="02020603050405020304" pitchFamily="18" charset="0"/>
                <a:cs typeface="Times New Roman" panose="02020603050405020304" pitchFamily="18" charset="0"/>
              </a:rPr>
              <a:t>n ứng như th</a:t>
            </a:r>
            <a:r>
              <a:rPr lang="en-US" sz="2800" u="none" strike="noStrike" spc="0" dirty="0">
                <a:effectLst/>
                <a:latin typeface="Times New Roman" panose="02020603050405020304" pitchFamily="18" charset="0"/>
                <a:cs typeface="Times New Roman" panose="02020603050405020304" pitchFamily="18" charset="0"/>
              </a:rPr>
              <a:t>ế</a:t>
            </a:r>
            <a:r>
              <a:rPr lang="vi-VN" sz="2800" u="none" strike="noStrike" spc="0" dirty="0">
                <a:effectLst/>
                <a:latin typeface="Times New Roman" panose="02020603050405020304" pitchFamily="18" charset="0"/>
                <a:cs typeface="Times New Roman" panose="02020603050405020304" pitchFamily="18" charset="0"/>
              </a:rPr>
              <a:t> nào?</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3FDE280-4FE5-3FE4-F3E3-BE4E2C59BA62}"/>
              </a:ext>
            </a:extLst>
          </p:cNvPr>
          <p:cNvPicPr>
            <a:picLocks noChangeAspect="1"/>
          </p:cNvPicPr>
          <p:nvPr/>
        </p:nvPicPr>
        <p:blipFill>
          <a:blip r:embed="rId2"/>
          <a:stretch>
            <a:fillRect/>
          </a:stretch>
        </p:blipFill>
        <p:spPr>
          <a:xfrm>
            <a:off x="0" y="1815196"/>
            <a:ext cx="2901244" cy="3166992"/>
          </a:xfrm>
          <a:prstGeom prst="rect">
            <a:avLst/>
          </a:prstGeom>
        </p:spPr>
      </p:pic>
    </p:spTree>
    <p:extLst>
      <p:ext uri="{BB962C8B-B14F-4D97-AF65-F5344CB8AC3E}">
        <p14:creationId xmlns:p14="http://schemas.microsoft.com/office/powerpoint/2010/main" val="32956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29;p70">
            <a:extLst>
              <a:ext uri="{FF2B5EF4-FFF2-40B4-BE49-F238E27FC236}">
                <a16:creationId xmlns:a16="http://schemas.microsoft.com/office/drawing/2014/main" id="{01EB2566-4F8C-FCCF-5E84-51A37D57CF85}"/>
              </a:ext>
            </a:extLst>
          </p:cNvPr>
          <p:cNvSpPr/>
          <p:nvPr/>
        </p:nvSpPr>
        <p:spPr>
          <a:xfrm>
            <a:off x="2285999" y="1629275"/>
            <a:ext cx="5119511" cy="1965987"/>
          </a:xfrm>
          <a:prstGeom prst="roundRect">
            <a:avLst>
              <a:gd name="adj" fmla="val 5078"/>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37;p70">
            <a:extLst>
              <a:ext uri="{FF2B5EF4-FFF2-40B4-BE49-F238E27FC236}">
                <a16:creationId xmlns:a16="http://schemas.microsoft.com/office/drawing/2014/main" id="{E6B16D1D-B29F-C7CB-B58B-514111D52815}"/>
              </a:ext>
            </a:extLst>
          </p:cNvPr>
          <p:cNvSpPr/>
          <p:nvPr/>
        </p:nvSpPr>
        <p:spPr>
          <a:xfrm>
            <a:off x="3897894" y="633994"/>
            <a:ext cx="1235102" cy="87261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40;p70">
            <a:extLst>
              <a:ext uri="{FF2B5EF4-FFF2-40B4-BE49-F238E27FC236}">
                <a16:creationId xmlns:a16="http://schemas.microsoft.com/office/drawing/2014/main" id="{FE610902-704F-083F-A58B-1F155A481520}"/>
              </a:ext>
            </a:extLst>
          </p:cNvPr>
          <p:cNvSpPr txBox="1"/>
          <p:nvPr/>
        </p:nvSpPr>
        <p:spPr>
          <a:xfrm>
            <a:off x="3758142" y="846242"/>
            <a:ext cx="1713000" cy="3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solidFill>
                  <a:schemeClr val="accent5"/>
                </a:solidFill>
                <a:latin typeface="Times New Roman" panose="02020603050405020304" pitchFamily="18" charset="0"/>
                <a:ea typeface="Fredoka One"/>
                <a:cs typeface="Times New Roman" panose="02020603050405020304" pitchFamily="18" charset="0"/>
                <a:sym typeface="Fredoka One"/>
              </a:rPr>
              <a:t>3.</a:t>
            </a:r>
            <a:endParaRPr sz="8000" b="1" dirty="0">
              <a:solidFill>
                <a:schemeClr val="accent5"/>
              </a:solidFill>
              <a:latin typeface="Times New Roman" panose="02020603050405020304" pitchFamily="18" charset="0"/>
              <a:ea typeface="Fredoka One"/>
              <a:cs typeface="Times New Roman" panose="02020603050405020304" pitchFamily="18" charset="0"/>
              <a:sym typeface="Fredoka One"/>
            </a:endParaRPr>
          </a:p>
        </p:txBody>
      </p:sp>
      <p:sp>
        <p:nvSpPr>
          <p:cNvPr id="8" name="TextBox 7">
            <a:extLst>
              <a:ext uri="{FF2B5EF4-FFF2-40B4-BE49-F238E27FC236}">
                <a16:creationId xmlns:a16="http://schemas.microsoft.com/office/drawing/2014/main" id="{FF3E4476-C18E-DF7D-E89B-3EACA9896705}"/>
              </a:ext>
            </a:extLst>
          </p:cNvPr>
          <p:cNvSpPr txBox="1"/>
          <p:nvPr/>
        </p:nvSpPr>
        <p:spPr>
          <a:xfrm>
            <a:off x="2452023" y="1778243"/>
            <a:ext cx="4744157" cy="1754326"/>
          </a:xfrm>
          <a:prstGeom prst="rect">
            <a:avLst/>
          </a:prstGeom>
          <a:noFill/>
        </p:spPr>
        <p:txBody>
          <a:bodyPr wrap="square">
            <a:spAutoFit/>
          </a:bodyPr>
          <a:lstStyle/>
          <a:p>
            <a:pPr algn="ctr"/>
            <a:r>
              <a:rPr lang="en-US" sz="3600" b="1" i="1" dirty="0">
                <a:solidFill>
                  <a:srgbClr val="FFC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nh hưởng của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diện</a:t>
            </a:r>
            <a:r>
              <a:rPr lang="en-US"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tích</a:t>
            </a:r>
            <a:r>
              <a:rPr lang="en-US"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tiếp</a:t>
            </a:r>
            <a:r>
              <a:rPr lang="en-US"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xúc</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đến tốc độ phản ứng</a:t>
            </a:r>
            <a:endParaRPr lang="en-US" sz="3600" b="1" i="1" dirty="0">
              <a:solidFill>
                <a:srgbClr val="FFC000"/>
              </a:solidFill>
              <a:latin typeface="Times New Roman" panose="02020603050405020304" pitchFamily="18" charset="0"/>
              <a:cs typeface="Times New Roman" panose="02020603050405020304" pitchFamily="18" charset="0"/>
            </a:endParaRPr>
          </a:p>
        </p:txBody>
      </p:sp>
      <p:grpSp>
        <p:nvGrpSpPr>
          <p:cNvPr id="9" name="Google Shape;2752;p79">
            <a:extLst>
              <a:ext uri="{FF2B5EF4-FFF2-40B4-BE49-F238E27FC236}">
                <a16:creationId xmlns:a16="http://schemas.microsoft.com/office/drawing/2014/main" id="{574D6CA7-AE4E-5AD6-F835-EA87319DDC23}"/>
              </a:ext>
            </a:extLst>
          </p:cNvPr>
          <p:cNvGrpSpPr/>
          <p:nvPr/>
        </p:nvGrpSpPr>
        <p:grpSpPr>
          <a:xfrm>
            <a:off x="8002858" y="3066800"/>
            <a:ext cx="388611" cy="294520"/>
            <a:chOff x="14131004" y="2213551"/>
            <a:chExt cx="231965" cy="175801"/>
          </a:xfrm>
        </p:grpSpPr>
        <p:sp>
          <p:nvSpPr>
            <p:cNvPr id="10" name="Google Shape;2753;p79">
              <a:extLst>
                <a:ext uri="{FF2B5EF4-FFF2-40B4-BE49-F238E27FC236}">
                  <a16:creationId xmlns:a16="http://schemas.microsoft.com/office/drawing/2014/main" id="{2ADC35D9-ADFA-42F0-EF96-0B73A7C5647E}"/>
                </a:ext>
              </a:extLst>
            </p:cNvPr>
            <p:cNvSpPr/>
            <p:nvPr/>
          </p:nvSpPr>
          <p:spPr>
            <a:xfrm>
              <a:off x="14131004" y="2214615"/>
              <a:ext cx="81204" cy="159475"/>
            </a:xfrm>
            <a:custGeom>
              <a:avLst/>
              <a:gdLst/>
              <a:ahLst/>
              <a:cxnLst/>
              <a:rect l="l" t="t" r="r" b="b"/>
              <a:pathLst>
                <a:path w="4044" h="7942" extrusionOk="0">
                  <a:moveTo>
                    <a:pt x="3860" y="1"/>
                  </a:moveTo>
                  <a:cubicBezTo>
                    <a:pt x="3770" y="1"/>
                    <a:pt x="3704" y="55"/>
                    <a:pt x="3679" y="130"/>
                  </a:cubicBezTo>
                  <a:cubicBezTo>
                    <a:pt x="3587" y="404"/>
                    <a:pt x="3527" y="677"/>
                    <a:pt x="3496" y="981"/>
                  </a:cubicBezTo>
                  <a:cubicBezTo>
                    <a:pt x="3405" y="1802"/>
                    <a:pt x="3314" y="2623"/>
                    <a:pt x="3223" y="3474"/>
                  </a:cubicBezTo>
                  <a:cubicBezTo>
                    <a:pt x="3173" y="3721"/>
                    <a:pt x="3164" y="3787"/>
                    <a:pt x="2983" y="3787"/>
                  </a:cubicBezTo>
                  <a:cubicBezTo>
                    <a:pt x="2941" y="3787"/>
                    <a:pt x="2890" y="3783"/>
                    <a:pt x="2827" y="3778"/>
                  </a:cubicBezTo>
                  <a:cubicBezTo>
                    <a:pt x="2675" y="3778"/>
                    <a:pt x="2584" y="3839"/>
                    <a:pt x="2493" y="3899"/>
                  </a:cubicBezTo>
                  <a:cubicBezTo>
                    <a:pt x="2068" y="4143"/>
                    <a:pt x="1642" y="4355"/>
                    <a:pt x="1216" y="4507"/>
                  </a:cubicBezTo>
                  <a:cubicBezTo>
                    <a:pt x="1163" y="4530"/>
                    <a:pt x="1118" y="4541"/>
                    <a:pt x="1080" y="4541"/>
                  </a:cubicBezTo>
                  <a:cubicBezTo>
                    <a:pt x="966" y="4541"/>
                    <a:pt x="920" y="4439"/>
                    <a:pt x="943" y="4234"/>
                  </a:cubicBezTo>
                  <a:cubicBezTo>
                    <a:pt x="1004" y="3443"/>
                    <a:pt x="1125" y="2623"/>
                    <a:pt x="1216" y="1802"/>
                  </a:cubicBezTo>
                  <a:cubicBezTo>
                    <a:pt x="1216" y="1437"/>
                    <a:pt x="1247" y="1042"/>
                    <a:pt x="1247" y="647"/>
                  </a:cubicBezTo>
                  <a:cubicBezTo>
                    <a:pt x="1247" y="586"/>
                    <a:pt x="1186" y="495"/>
                    <a:pt x="1125" y="495"/>
                  </a:cubicBezTo>
                  <a:cubicBezTo>
                    <a:pt x="1101" y="479"/>
                    <a:pt x="1074" y="471"/>
                    <a:pt x="1048" y="471"/>
                  </a:cubicBezTo>
                  <a:cubicBezTo>
                    <a:pt x="978" y="471"/>
                    <a:pt x="913" y="528"/>
                    <a:pt x="913" y="617"/>
                  </a:cubicBezTo>
                  <a:cubicBezTo>
                    <a:pt x="852" y="890"/>
                    <a:pt x="791" y="1164"/>
                    <a:pt x="761" y="1468"/>
                  </a:cubicBezTo>
                  <a:cubicBezTo>
                    <a:pt x="700" y="2440"/>
                    <a:pt x="578" y="3443"/>
                    <a:pt x="457" y="4416"/>
                  </a:cubicBezTo>
                  <a:cubicBezTo>
                    <a:pt x="305" y="5358"/>
                    <a:pt x="183" y="6301"/>
                    <a:pt x="61" y="7212"/>
                  </a:cubicBezTo>
                  <a:cubicBezTo>
                    <a:pt x="31" y="7395"/>
                    <a:pt x="1" y="7577"/>
                    <a:pt x="92" y="7760"/>
                  </a:cubicBezTo>
                  <a:cubicBezTo>
                    <a:pt x="122" y="7851"/>
                    <a:pt x="183" y="7942"/>
                    <a:pt x="305" y="7942"/>
                  </a:cubicBezTo>
                  <a:cubicBezTo>
                    <a:pt x="396" y="7942"/>
                    <a:pt x="487" y="7851"/>
                    <a:pt x="487" y="7729"/>
                  </a:cubicBezTo>
                  <a:cubicBezTo>
                    <a:pt x="487" y="7699"/>
                    <a:pt x="487" y="7638"/>
                    <a:pt x="487" y="7577"/>
                  </a:cubicBezTo>
                  <a:cubicBezTo>
                    <a:pt x="517" y="6878"/>
                    <a:pt x="669" y="6179"/>
                    <a:pt x="761" y="5480"/>
                  </a:cubicBezTo>
                  <a:cubicBezTo>
                    <a:pt x="761" y="5298"/>
                    <a:pt x="852" y="5176"/>
                    <a:pt x="1004" y="5115"/>
                  </a:cubicBezTo>
                  <a:cubicBezTo>
                    <a:pt x="1612" y="4842"/>
                    <a:pt x="2250" y="4568"/>
                    <a:pt x="2858" y="4234"/>
                  </a:cubicBezTo>
                  <a:cubicBezTo>
                    <a:pt x="2884" y="4221"/>
                    <a:pt x="2908" y="4215"/>
                    <a:pt x="2931" y="4215"/>
                  </a:cubicBezTo>
                  <a:cubicBezTo>
                    <a:pt x="3014" y="4215"/>
                    <a:pt x="3071" y="4297"/>
                    <a:pt x="3071" y="4416"/>
                  </a:cubicBezTo>
                  <a:cubicBezTo>
                    <a:pt x="3071" y="4507"/>
                    <a:pt x="3071" y="4568"/>
                    <a:pt x="3040" y="4659"/>
                  </a:cubicBezTo>
                  <a:cubicBezTo>
                    <a:pt x="2979" y="5206"/>
                    <a:pt x="2919" y="5753"/>
                    <a:pt x="2827" y="6301"/>
                  </a:cubicBezTo>
                  <a:cubicBezTo>
                    <a:pt x="2827" y="6483"/>
                    <a:pt x="2797" y="6665"/>
                    <a:pt x="2797" y="6848"/>
                  </a:cubicBezTo>
                  <a:cubicBezTo>
                    <a:pt x="2827" y="6939"/>
                    <a:pt x="2888" y="7030"/>
                    <a:pt x="2979" y="7060"/>
                  </a:cubicBezTo>
                  <a:cubicBezTo>
                    <a:pt x="2999" y="7064"/>
                    <a:pt x="3018" y="7066"/>
                    <a:pt x="3036" y="7066"/>
                  </a:cubicBezTo>
                  <a:cubicBezTo>
                    <a:pt x="3155" y="7066"/>
                    <a:pt x="3231" y="6984"/>
                    <a:pt x="3283" y="6878"/>
                  </a:cubicBezTo>
                  <a:cubicBezTo>
                    <a:pt x="3314" y="6848"/>
                    <a:pt x="3314" y="6787"/>
                    <a:pt x="3314" y="6726"/>
                  </a:cubicBezTo>
                  <a:cubicBezTo>
                    <a:pt x="3253" y="6392"/>
                    <a:pt x="3314" y="6057"/>
                    <a:pt x="3375" y="5723"/>
                  </a:cubicBezTo>
                  <a:cubicBezTo>
                    <a:pt x="3587" y="3991"/>
                    <a:pt x="3800" y="2288"/>
                    <a:pt x="4013" y="556"/>
                  </a:cubicBezTo>
                  <a:cubicBezTo>
                    <a:pt x="4013" y="434"/>
                    <a:pt x="4043" y="313"/>
                    <a:pt x="4043" y="191"/>
                  </a:cubicBezTo>
                  <a:cubicBezTo>
                    <a:pt x="4043" y="130"/>
                    <a:pt x="3982" y="39"/>
                    <a:pt x="3922" y="9"/>
                  </a:cubicBezTo>
                  <a:cubicBezTo>
                    <a:pt x="3900" y="3"/>
                    <a:pt x="3880"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54;p79">
              <a:extLst>
                <a:ext uri="{FF2B5EF4-FFF2-40B4-BE49-F238E27FC236}">
                  <a16:creationId xmlns:a16="http://schemas.microsoft.com/office/drawing/2014/main" id="{6BE39D4A-2D8E-7ED9-1589-6EA2526614C4}"/>
                </a:ext>
              </a:extLst>
            </p:cNvPr>
            <p:cNvSpPr/>
            <p:nvPr/>
          </p:nvSpPr>
          <p:spPr>
            <a:xfrm>
              <a:off x="14282990" y="2213551"/>
              <a:ext cx="79979" cy="119315"/>
            </a:xfrm>
            <a:custGeom>
              <a:avLst/>
              <a:gdLst/>
              <a:ahLst/>
              <a:cxnLst/>
              <a:rect l="l" t="t" r="r" b="b"/>
              <a:pathLst>
                <a:path w="3983" h="5942" extrusionOk="0">
                  <a:moveTo>
                    <a:pt x="2086" y="481"/>
                  </a:moveTo>
                  <a:cubicBezTo>
                    <a:pt x="2120" y="481"/>
                    <a:pt x="2154" y="483"/>
                    <a:pt x="2189" y="487"/>
                  </a:cubicBezTo>
                  <a:cubicBezTo>
                    <a:pt x="2888" y="487"/>
                    <a:pt x="3344" y="943"/>
                    <a:pt x="3465" y="1703"/>
                  </a:cubicBezTo>
                  <a:cubicBezTo>
                    <a:pt x="3526" y="2189"/>
                    <a:pt x="3496" y="2645"/>
                    <a:pt x="3344" y="3101"/>
                  </a:cubicBezTo>
                  <a:cubicBezTo>
                    <a:pt x="3040" y="3892"/>
                    <a:pt x="2584" y="4591"/>
                    <a:pt x="1976" y="5138"/>
                  </a:cubicBezTo>
                  <a:cubicBezTo>
                    <a:pt x="1717" y="5372"/>
                    <a:pt x="1503" y="5491"/>
                    <a:pt x="1324" y="5491"/>
                  </a:cubicBezTo>
                  <a:cubicBezTo>
                    <a:pt x="1062" y="5491"/>
                    <a:pt x="874" y="5236"/>
                    <a:pt x="730" y="4712"/>
                  </a:cubicBezTo>
                  <a:cubicBezTo>
                    <a:pt x="547" y="4104"/>
                    <a:pt x="426" y="3253"/>
                    <a:pt x="487" y="2220"/>
                  </a:cubicBezTo>
                  <a:cubicBezTo>
                    <a:pt x="487" y="2068"/>
                    <a:pt x="487" y="1916"/>
                    <a:pt x="487" y="1764"/>
                  </a:cubicBezTo>
                  <a:cubicBezTo>
                    <a:pt x="547" y="1581"/>
                    <a:pt x="517" y="1369"/>
                    <a:pt x="699" y="1186"/>
                  </a:cubicBezTo>
                  <a:cubicBezTo>
                    <a:pt x="942" y="943"/>
                    <a:pt x="1094" y="548"/>
                    <a:pt x="1520" y="548"/>
                  </a:cubicBezTo>
                  <a:cubicBezTo>
                    <a:pt x="1702" y="548"/>
                    <a:pt x="1885" y="481"/>
                    <a:pt x="2086" y="481"/>
                  </a:cubicBezTo>
                  <a:close/>
                  <a:moveTo>
                    <a:pt x="2158" y="1"/>
                  </a:moveTo>
                  <a:cubicBezTo>
                    <a:pt x="1824" y="1"/>
                    <a:pt x="1520" y="62"/>
                    <a:pt x="1216" y="153"/>
                  </a:cubicBezTo>
                  <a:cubicBezTo>
                    <a:pt x="821" y="274"/>
                    <a:pt x="365" y="396"/>
                    <a:pt x="365" y="1034"/>
                  </a:cubicBezTo>
                  <a:cubicBezTo>
                    <a:pt x="365" y="1065"/>
                    <a:pt x="365" y="1095"/>
                    <a:pt x="335" y="1095"/>
                  </a:cubicBezTo>
                  <a:cubicBezTo>
                    <a:pt x="0" y="1430"/>
                    <a:pt x="61" y="1855"/>
                    <a:pt x="31" y="2159"/>
                  </a:cubicBezTo>
                  <a:cubicBezTo>
                    <a:pt x="31" y="3040"/>
                    <a:pt x="91" y="3770"/>
                    <a:pt x="213" y="4530"/>
                  </a:cubicBezTo>
                  <a:cubicBezTo>
                    <a:pt x="274" y="4834"/>
                    <a:pt x="365" y="5138"/>
                    <a:pt x="517" y="5411"/>
                  </a:cubicBezTo>
                  <a:cubicBezTo>
                    <a:pt x="716" y="5765"/>
                    <a:pt x="979" y="5942"/>
                    <a:pt x="1307" y="5942"/>
                  </a:cubicBezTo>
                  <a:cubicBezTo>
                    <a:pt x="1430" y="5942"/>
                    <a:pt x="1561" y="5917"/>
                    <a:pt x="1702" y="5867"/>
                  </a:cubicBezTo>
                  <a:cubicBezTo>
                    <a:pt x="1976" y="5746"/>
                    <a:pt x="2219" y="5563"/>
                    <a:pt x="2432" y="5351"/>
                  </a:cubicBezTo>
                  <a:cubicBezTo>
                    <a:pt x="2949" y="4773"/>
                    <a:pt x="3374" y="4165"/>
                    <a:pt x="3678" y="3436"/>
                  </a:cubicBezTo>
                  <a:cubicBezTo>
                    <a:pt x="3891" y="2858"/>
                    <a:pt x="3982" y="2281"/>
                    <a:pt x="3891" y="1673"/>
                  </a:cubicBezTo>
                  <a:cubicBezTo>
                    <a:pt x="3739" y="639"/>
                    <a:pt x="3101" y="31"/>
                    <a:pt x="2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55;p79">
              <a:extLst>
                <a:ext uri="{FF2B5EF4-FFF2-40B4-BE49-F238E27FC236}">
                  <a16:creationId xmlns:a16="http://schemas.microsoft.com/office/drawing/2014/main" id="{4AE53B60-B857-F881-C83B-C851C2EA64D1}"/>
                </a:ext>
              </a:extLst>
            </p:cNvPr>
            <p:cNvSpPr/>
            <p:nvPr/>
          </p:nvSpPr>
          <p:spPr>
            <a:xfrm>
              <a:off x="14221344" y="2338690"/>
              <a:ext cx="46405" cy="50662"/>
            </a:xfrm>
            <a:custGeom>
              <a:avLst/>
              <a:gdLst/>
              <a:ahLst/>
              <a:cxnLst/>
              <a:rect l="l" t="t" r="r" b="b"/>
              <a:pathLst>
                <a:path w="2311" h="2523" extrusionOk="0">
                  <a:moveTo>
                    <a:pt x="608" y="0"/>
                  </a:moveTo>
                  <a:cubicBezTo>
                    <a:pt x="395" y="0"/>
                    <a:pt x="183" y="152"/>
                    <a:pt x="91" y="365"/>
                  </a:cubicBezTo>
                  <a:cubicBezTo>
                    <a:pt x="61" y="547"/>
                    <a:pt x="122" y="699"/>
                    <a:pt x="274" y="760"/>
                  </a:cubicBezTo>
                  <a:cubicBezTo>
                    <a:pt x="456" y="851"/>
                    <a:pt x="456" y="973"/>
                    <a:pt x="335" y="1125"/>
                  </a:cubicBezTo>
                  <a:cubicBezTo>
                    <a:pt x="274" y="1277"/>
                    <a:pt x="183" y="1398"/>
                    <a:pt x="91" y="1520"/>
                  </a:cubicBezTo>
                  <a:cubicBezTo>
                    <a:pt x="0" y="1702"/>
                    <a:pt x="61" y="1915"/>
                    <a:pt x="243" y="1976"/>
                  </a:cubicBezTo>
                  <a:cubicBezTo>
                    <a:pt x="760" y="2219"/>
                    <a:pt x="1338" y="2401"/>
                    <a:pt x="1854" y="2523"/>
                  </a:cubicBezTo>
                  <a:cubicBezTo>
                    <a:pt x="1915" y="2523"/>
                    <a:pt x="1946" y="2523"/>
                    <a:pt x="1976" y="2492"/>
                  </a:cubicBezTo>
                  <a:cubicBezTo>
                    <a:pt x="2158" y="2492"/>
                    <a:pt x="2280" y="2371"/>
                    <a:pt x="2310" y="2158"/>
                  </a:cubicBezTo>
                  <a:cubicBezTo>
                    <a:pt x="2310" y="2026"/>
                    <a:pt x="2218" y="1940"/>
                    <a:pt x="2034" y="1940"/>
                  </a:cubicBezTo>
                  <a:cubicBezTo>
                    <a:pt x="2006" y="1940"/>
                    <a:pt x="1977" y="1941"/>
                    <a:pt x="1946" y="1945"/>
                  </a:cubicBezTo>
                  <a:cubicBezTo>
                    <a:pt x="1871" y="1967"/>
                    <a:pt x="1798" y="1976"/>
                    <a:pt x="1727" y="1976"/>
                  </a:cubicBezTo>
                  <a:cubicBezTo>
                    <a:pt x="1391" y="1976"/>
                    <a:pt x="1086" y="1772"/>
                    <a:pt x="760" y="1672"/>
                  </a:cubicBezTo>
                  <a:cubicBezTo>
                    <a:pt x="669" y="1641"/>
                    <a:pt x="669" y="1520"/>
                    <a:pt x="699" y="1429"/>
                  </a:cubicBezTo>
                  <a:cubicBezTo>
                    <a:pt x="791" y="1246"/>
                    <a:pt x="882" y="1094"/>
                    <a:pt x="942" y="942"/>
                  </a:cubicBezTo>
                  <a:cubicBezTo>
                    <a:pt x="1034" y="730"/>
                    <a:pt x="1034" y="517"/>
                    <a:pt x="973" y="334"/>
                  </a:cubicBezTo>
                  <a:cubicBezTo>
                    <a:pt x="912" y="122"/>
                    <a:pt x="760"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769;p79">
            <a:extLst>
              <a:ext uri="{FF2B5EF4-FFF2-40B4-BE49-F238E27FC236}">
                <a16:creationId xmlns:a16="http://schemas.microsoft.com/office/drawing/2014/main" id="{8791CD1D-4E4E-235A-16B6-25B097F15016}"/>
              </a:ext>
            </a:extLst>
          </p:cNvPr>
          <p:cNvGrpSpPr/>
          <p:nvPr/>
        </p:nvGrpSpPr>
        <p:grpSpPr>
          <a:xfrm>
            <a:off x="7605619" y="3464302"/>
            <a:ext cx="930517" cy="1314719"/>
            <a:chOff x="2440215" y="3902160"/>
            <a:chExt cx="555433" cy="784767"/>
          </a:xfrm>
        </p:grpSpPr>
        <p:sp>
          <p:nvSpPr>
            <p:cNvPr id="14" name="Google Shape;2770;p79">
              <a:extLst>
                <a:ext uri="{FF2B5EF4-FFF2-40B4-BE49-F238E27FC236}">
                  <a16:creationId xmlns:a16="http://schemas.microsoft.com/office/drawing/2014/main" id="{3F4FCF2A-7E0A-A29A-2437-9321C004F592}"/>
                </a:ext>
              </a:extLst>
            </p:cNvPr>
            <p:cNvSpPr/>
            <p:nvPr/>
          </p:nvSpPr>
          <p:spPr>
            <a:xfrm>
              <a:off x="2484170" y="4376010"/>
              <a:ext cx="459591" cy="267205"/>
            </a:xfrm>
            <a:custGeom>
              <a:avLst/>
              <a:gdLst/>
              <a:ahLst/>
              <a:cxnLst/>
              <a:rect l="l" t="t" r="r" b="b"/>
              <a:pathLst>
                <a:path w="22888" h="13307" extrusionOk="0">
                  <a:moveTo>
                    <a:pt x="12503" y="1"/>
                  </a:moveTo>
                  <a:cubicBezTo>
                    <a:pt x="11478" y="1"/>
                    <a:pt x="10457" y="257"/>
                    <a:pt x="9453" y="480"/>
                  </a:cubicBezTo>
                  <a:cubicBezTo>
                    <a:pt x="8754" y="602"/>
                    <a:pt x="8055" y="754"/>
                    <a:pt x="7356" y="784"/>
                  </a:cubicBezTo>
                  <a:cubicBezTo>
                    <a:pt x="7337" y="785"/>
                    <a:pt x="7316" y="786"/>
                    <a:pt x="7295" y="786"/>
                  </a:cubicBezTo>
                  <a:cubicBezTo>
                    <a:pt x="6845" y="786"/>
                    <a:pt x="6020" y="536"/>
                    <a:pt x="5535" y="536"/>
                  </a:cubicBezTo>
                  <a:cubicBezTo>
                    <a:pt x="5437" y="536"/>
                    <a:pt x="5353" y="547"/>
                    <a:pt x="5289" y="571"/>
                  </a:cubicBezTo>
                  <a:cubicBezTo>
                    <a:pt x="4377" y="936"/>
                    <a:pt x="3465" y="4006"/>
                    <a:pt x="3009" y="4918"/>
                  </a:cubicBezTo>
                  <a:cubicBezTo>
                    <a:pt x="2219" y="6498"/>
                    <a:pt x="1429" y="7988"/>
                    <a:pt x="638" y="9356"/>
                  </a:cubicBezTo>
                  <a:cubicBezTo>
                    <a:pt x="334" y="9903"/>
                    <a:pt x="0" y="10480"/>
                    <a:pt x="213" y="11179"/>
                  </a:cubicBezTo>
                  <a:cubicBezTo>
                    <a:pt x="365" y="11757"/>
                    <a:pt x="912" y="12274"/>
                    <a:pt x="1489" y="12577"/>
                  </a:cubicBezTo>
                  <a:cubicBezTo>
                    <a:pt x="2067" y="12851"/>
                    <a:pt x="2644" y="12942"/>
                    <a:pt x="3222" y="13033"/>
                  </a:cubicBezTo>
                  <a:cubicBezTo>
                    <a:pt x="4723" y="13211"/>
                    <a:pt x="6228" y="13307"/>
                    <a:pt x="7726" y="13307"/>
                  </a:cubicBezTo>
                  <a:cubicBezTo>
                    <a:pt x="12114" y="13307"/>
                    <a:pt x="16446" y="12490"/>
                    <a:pt x="20456" y="10541"/>
                  </a:cubicBezTo>
                  <a:cubicBezTo>
                    <a:pt x="21277" y="10176"/>
                    <a:pt x="22158" y="9629"/>
                    <a:pt x="22493" y="8687"/>
                  </a:cubicBezTo>
                  <a:cubicBezTo>
                    <a:pt x="22888" y="7593"/>
                    <a:pt x="22310" y="6590"/>
                    <a:pt x="21672" y="5860"/>
                  </a:cubicBezTo>
                  <a:cubicBezTo>
                    <a:pt x="20578" y="4614"/>
                    <a:pt x="19210" y="3580"/>
                    <a:pt x="17812" y="2517"/>
                  </a:cubicBezTo>
                  <a:cubicBezTo>
                    <a:pt x="16535" y="1514"/>
                    <a:pt x="15198" y="419"/>
                    <a:pt x="13617" y="115"/>
                  </a:cubicBezTo>
                  <a:cubicBezTo>
                    <a:pt x="13246" y="35"/>
                    <a:pt x="12874" y="1"/>
                    <a:pt x="12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71;p79">
              <a:extLst>
                <a:ext uri="{FF2B5EF4-FFF2-40B4-BE49-F238E27FC236}">
                  <a16:creationId xmlns:a16="http://schemas.microsoft.com/office/drawing/2014/main" id="{E7B4F6F7-B61F-0AAE-1CD5-8B8ACC4182A8}"/>
                </a:ext>
              </a:extLst>
            </p:cNvPr>
            <p:cNvSpPr/>
            <p:nvPr/>
          </p:nvSpPr>
          <p:spPr>
            <a:xfrm>
              <a:off x="2572061" y="3913244"/>
              <a:ext cx="109255" cy="157066"/>
            </a:xfrm>
            <a:custGeom>
              <a:avLst/>
              <a:gdLst/>
              <a:ahLst/>
              <a:cxnLst/>
              <a:rect l="l" t="t" r="r" b="b"/>
              <a:pathLst>
                <a:path w="5441" h="7822" extrusionOk="0">
                  <a:moveTo>
                    <a:pt x="3324" y="0"/>
                  </a:moveTo>
                  <a:cubicBezTo>
                    <a:pt x="3187" y="0"/>
                    <a:pt x="3050" y="13"/>
                    <a:pt x="2918" y="30"/>
                  </a:cubicBezTo>
                  <a:cubicBezTo>
                    <a:pt x="2340" y="121"/>
                    <a:pt x="1763" y="213"/>
                    <a:pt x="1155" y="304"/>
                  </a:cubicBezTo>
                  <a:cubicBezTo>
                    <a:pt x="942" y="365"/>
                    <a:pt x="699" y="395"/>
                    <a:pt x="547" y="577"/>
                  </a:cubicBezTo>
                  <a:cubicBezTo>
                    <a:pt x="372" y="724"/>
                    <a:pt x="309" y="1038"/>
                    <a:pt x="439" y="1224"/>
                  </a:cubicBezTo>
                  <a:lnTo>
                    <a:pt x="439" y="1224"/>
                  </a:lnTo>
                  <a:lnTo>
                    <a:pt x="61" y="729"/>
                  </a:lnTo>
                  <a:lnTo>
                    <a:pt x="61" y="729"/>
                  </a:lnTo>
                  <a:cubicBezTo>
                    <a:pt x="0" y="2523"/>
                    <a:pt x="152" y="4286"/>
                    <a:pt x="547" y="5988"/>
                  </a:cubicBezTo>
                  <a:cubicBezTo>
                    <a:pt x="638" y="6505"/>
                    <a:pt x="821" y="7082"/>
                    <a:pt x="1185" y="7416"/>
                  </a:cubicBezTo>
                  <a:cubicBezTo>
                    <a:pt x="1510" y="7741"/>
                    <a:pt x="1942" y="7822"/>
                    <a:pt x="2392" y="7822"/>
                  </a:cubicBezTo>
                  <a:cubicBezTo>
                    <a:pt x="2617" y="7822"/>
                    <a:pt x="2847" y="7801"/>
                    <a:pt x="3070" y="7781"/>
                  </a:cubicBezTo>
                  <a:cubicBezTo>
                    <a:pt x="3496" y="7720"/>
                    <a:pt x="3951" y="7690"/>
                    <a:pt x="4347" y="7508"/>
                  </a:cubicBezTo>
                  <a:cubicBezTo>
                    <a:pt x="4772" y="7356"/>
                    <a:pt x="5137" y="7021"/>
                    <a:pt x="5289" y="6565"/>
                  </a:cubicBezTo>
                  <a:cubicBezTo>
                    <a:pt x="5441" y="6109"/>
                    <a:pt x="5350" y="5593"/>
                    <a:pt x="5258" y="5106"/>
                  </a:cubicBezTo>
                  <a:cubicBezTo>
                    <a:pt x="5046" y="3830"/>
                    <a:pt x="4803" y="2553"/>
                    <a:pt x="4590" y="1276"/>
                  </a:cubicBezTo>
                  <a:cubicBezTo>
                    <a:pt x="4529" y="942"/>
                    <a:pt x="4438" y="608"/>
                    <a:pt x="4225" y="334"/>
                  </a:cubicBezTo>
                  <a:cubicBezTo>
                    <a:pt x="3988" y="75"/>
                    <a:pt x="3658" y="0"/>
                    <a:pt x="3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72;p79">
              <a:extLst>
                <a:ext uri="{FF2B5EF4-FFF2-40B4-BE49-F238E27FC236}">
                  <a16:creationId xmlns:a16="http://schemas.microsoft.com/office/drawing/2014/main" id="{E846B4FA-464A-8F95-232D-7B7822B98688}"/>
                </a:ext>
              </a:extLst>
            </p:cNvPr>
            <p:cNvSpPr/>
            <p:nvPr/>
          </p:nvSpPr>
          <p:spPr>
            <a:xfrm>
              <a:off x="2593406" y="4083524"/>
              <a:ext cx="165439" cy="279955"/>
            </a:xfrm>
            <a:custGeom>
              <a:avLst/>
              <a:gdLst/>
              <a:ahLst/>
              <a:cxnLst/>
              <a:rect l="l" t="t" r="r" b="b"/>
              <a:pathLst>
                <a:path w="8239" h="13942" extrusionOk="0">
                  <a:moveTo>
                    <a:pt x="305" y="0"/>
                  </a:moveTo>
                  <a:lnTo>
                    <a:pt x="1" y="183"/>
                  </a:lnTo>
                  <a:cubicBezTo>
                    <a:pt x="639" y="2401"/>
                    <a:pt x="1277" y="4651"/>
                    <a:pt x="1551" y="6991"/>
                  </a:cubicBezTo>
                  <a:cubicBezTo>
                    <a:pt x="1825" y="9301"/>
                    <a:pt x="1733" y="11733"/>
                    <a:pt x="882" y="13800"/>
                  </a:cubicBezTo>
                  <a:cubicBezTo>
                    <a:pt x="1560" y="13894"/>
                    <a:pt x="2240" y="13941"/>
                    <a:pt x="2918" y="13941"/>
                  </a:cubicBezTo>
                  <a:cubicBezTo>
                    <a:pt x="4430" y="13941"/>
                    <a:pt x="5929" y="13705"/>
                    <a:pt x="7357" y="13222"/>
                  </a:cubicBezTo>
                  <a:cubicBezTo>
                    <a:pt x="7630" y="13131"/>
                    <a:pt x="7934" y="12979"/>
                    <a:pt x="8056" y="12706"/>
                  </a:cubicBezTo>
                  <a:cubicBezTo>
                    <a:pt x="8238" y="12250"/>
                    <a:pt x="7873" y="11733"/>
                    <a:pt x="7569" y="11338"/>
                  </a:cubicBezTo>
                  <a:cubicBezTo>
                    <a:pt x="5229" y="8420"/>
                    <a:pt x="4013" y="4316"/>
                    <a:pt x="4347" y="456"/>
                  </a:cubicBezTo>
                  <a:lnTo>
                    <a:pt x="4347" y="456"/>
                  </a:lnTo>
                  <a:cubicBezTo>
                    <a:pt x="4091" y="473"/>
                    <a:pt x="3835" y="482"/>
                    <a:pt x="3578" y="482"/>
                  </a:cubicBezTo>
                  <a:cubicBezTo>
                    <a:pt x="2469" y="482"/>
                    <a:pt x="1367" y="321"/>
                    <a:pt x="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73;p79">
              <a:extLst>
                <a:ext uri="{FF2B5EF4-FFF2-40B4-BE49-F238E27FC236}">
                  <a16:creationId xmlns:a16="http://schemas.microsoft.com/office/drawing/2014/main" id="{18FF6810-C113-DBA9-94D8-593BCD83EC5C}"/>
                </a:ext>
              </a:extLst>
            </p:cNvPr>
            <p:cNvSpPr/>
            <p:nvPr/>
          </p:nvSpPr>
          <p:spPr>
            <a:xfrm>
              <a:off x="2440215" y="3902160"/>
              <a:ext cx="555433" cy="784767"/>
            </a:xfrm>
            <a:custGeom>
              <a:avLst/>
              <a:gdLst/>
              <a:ahLst/>
              <a:cxnLst/>
              <a:rect l="l" t="t" r="r" b="b"/>
              <a:pathLst>
                <a:path w="27661" h="39082" extrusionOk="0">
                  <a:moveTo>
                    <a:pt x="11217" y="552"/>
                  </a:moveTo>
                  <a:cubicBezTo>
                    <a:pt x="11369" y="552"/>
                    <a:pt x="11521" y="613"/>
                    <a:pt x="11521" y="795"/>
                  </a:cubicBezTo>
                  <a:cubicBezTo>
                    <a:pt x="11581" y="1464"/>
                    <a:pt x="11642" y="2132"/>
                    <a:pt x="11672" y="2771"/>
                  </a:cubicBezTo>
                  <a:cubicBezTo>
                    <a:pt x="11703" y="3014"/>
                    <a:pt x="11581" y="3105"/>
                    <a:pt x="11399" y="3105"/>
                  </a:cubicBezTo>
                  <a:cubicBezTo>
                    <a:pt x="10852" y="3166"/>
                    <a:pt x="10274" y="3227"/>
                    <a:pt x="9727" y="3318"/>
                  </a:cubicBezTo>
                  <a:cubicBezTo>
                    <a:pt x="9727" y="3318"/>
                    <a:pt x="9727" y="3318"/>
                    <a:pt x="9727" y="3287"/>
                  </a:cubicBezTo>
                  <a:cubicBezTo>
                    <a:pt x="9210" y="3379"/>
                    <a:pt x="8663" y="3470"/>
                    <a:pt x="8147" y="3561"/>
                  </a:cubicBezTo>
                  <a:cubicBezTo>
                    <a:pt x="8107" y="3565"/>
                    <a:pt x="8071" y="3568"/>
                    <a:pt x="8038" y="3568"/>
                  </a:cubicBezTo>
                  <a:cubicBezTo>
                    <a:pt x="7846" y="3568"/>
                    <a:pt x="7769" y="3482"/>
                    <a:pt x="7691" y="3196"/>
                  </a:cubicBezTo>
                  <a:cubicBezTo>
                    <a:pt x="7630" y="2984"/>
                    <a:pt x="7569" y="2771"/>
                    <a:pt x="7569" y="2588"/>
                  </a:cubicBezTo>
                  <a:cubicBezTo>
                    <a:pt x="7508" y="2102"/>
                    <a:pt x="7265" y="1646"/>
                    <a:pt x="7387" y="1160"/>
                  </a:cubicBezTo>
                  <a:cubicBezTo>
                    <a:pt x="7751" y="1008"/>
                    <a:pt x="8147" y="856"/>
                    <a:pt x="8511" y="734"/>
                  </a:cubicBezTo>
                  <a:cubicBezTo>
                    <a:pt x="8663" y="704"/>
                    <a:pt x="8815" y="673"/>
                    <a:pt x="8998" y="643"/>
                  </a:cubicBezTo>
                  <a:cubicBezTo>
                    <a:pt x="9727" y="582"/>
                    <a:pt x="10487" y="552"/>
                    <a:pt x="11217" y="552"/>
                  </a:cubicBezTo>
                  <a:close/>
                  <a:moveTo>
                    <a:pt x="6684" y="1258"/>
                  </a:moveTo>
                  <a:cubicBezTo>
                    <a:pt x="6761" y="1258"/>
                    <a:pt x="6817" y="1321"/>
                    <a:pt x="6840" y="1433"/>
                  </a:cubicBezTo>
                  <a:cubicBezTo>
                    <a:pt x="6992" y="2041"/>
                    <a:pt x="7052" y="2680"/>
                    <a:pt x="7265" y="3227"/>
                  </a:cubicBezTo>
                  <a:cubicBezTo>
                    <a:pt x="7265" y="3379"/>
                    <a:pt x="7265" y="3500"/>
                    <a:pt x="7235" y="3622"/>
                  </a:cubicBezTo>
                  <a:cubicBezTo>
                    <a:pt x="7235" y="3652"/>
                    <a:pt x="7174" y="3713"/>
                    <a:pt x="7144" y="3713"/>
                  </a:cubicBezTo>
                  <a:cubicBezTo>
                    <a:pt x="7083" y="3713"/>
                    <a:pt x="7022" y="3713"/>
                    <a:pt x="6992" y="3683"/>
                  </a:cubicBezTo>
                  <a:cubicBezTo>
                    <a:pt x="6961" y="3622"/>
                    <a:pt x="6931" y="3561"/>
                    <a:pt x="6931" y="3500"/>
                  </a:cubicBezTo>
                  <a:cubicBezTo>
                    <a:pt x="6779" y="2832"/>
                    <a:pt x="6627" y="2163"/>
                    <a:pt x="6475" y="1494"/>
                  </a:cubicBezTo>
                  <a:cubicBezTo>
                    <a:pt x="6475" y="1403"/>
                    <a:pt x="6505" y="1312"/>
                    <a:pt x="6596" y="1281"/>
                  </a:cubicBezTo>
                  <a:cubicBezTo>
                    <a:pt x="6628" y="1266"/>
                    <a:pt x="6657" y="1258"/>
                    <a:pt x="6684" y="1258"/>
                  </a:cubicBezTo>
                  <a:close/>
                  <a:moveTo>
                    <a:pt x="12719" y="3526"/>
                  </a:moveTo>
                  <a:cubicBezTo>
                    <a:pt x="12808" y="3526"/>
                    <a:pt x="12902" y="3536"/>
                    <a:pt x="12995" y="3536"/>
                  </a:cubicBezTo>
                  <a:cubicBezTo>
                    <a:pt x="13031" y="3536"/>
                    <a:pt x="13066" y="3535"/>
                    <a:pt x="13101" y="3531"/>
                  </a:cubicBezTo>
                  <a:cubicBezTo>
                    <a:pt x="13375" y="3531"/>
                    <a:pt x="13648" y="3561"/>
                    <a:pt x="13891" y="3591"/>
                  </a:cubicBezTo>
                  <a:cubicBezTo>
                    <a:pt x="14135" y="3622"/>
                    <a:pt x="14256" y="3774"/>
                    <a:pt x="14287" y="4017"/>
                  </a:cubicBezTo>
                  <a:cubicBezTo>
                    <a:pt x="14317" y="4260"/>
                    <a:pt x="14256" y="4443"/>
                    <a:pt x="14074" y="4503"/>
                  </a:cubicBezTo>
                  <a:cubicBezTo>
                    <a:pt x="13770" y="4564"/>
                    <a:pt x="13435" y="4625"/>
                    <a:pt x="13131" y="4686"/>
                  </a:cubicBezTo>
                  <a:cubicBezTo>
                    <a:pt x="12919" y="4746"/>
                    <a:pt x="12828" y="4898"/>
                    <a:pt x="12949" y="5142"/>
                  </a:cubicBezTo>
                  <a:cubicBezTo>
                    <a:pt x="12676" y="5172"/>
                    <a:pt x="12493" y="5324"/>
                    <a:pt x="12524" y="5719"/>
                  </a:cubicBezTo>
                  <a:cubicBezTo>
                    <a:pt x="12554" y="6540"/>
                    <a:pt x="12615" y="7330"/>
                    <a:pt x="12706" y="8151"/>
                  </a:cubicBezTo>
                  <a:cubicBezTo>
                    <a:pt x="12828" y="9032"/>
                    <a:pt x="12858" y="9883"/>
                    <a:pt x="12919" y="10765"/>
                  </a:cubicBezTo>
                  <a:cubicBezTo>
                    <a:pt x="13040" y="12710"/>
                    <a:pt x="13314" y="14655"/>
                    <a:pt x="13709" y="16540"/>
                  </a:cubicBezTo>
                  <a:cubicBezTo>
                    <a:pt x="14043" y="18181"/>
                    <a:pt x="14803" y="19610"/>
                    <a:pt x="15837" y="20826"/>
                  </a:cubicBezTo>
                  <a:cubicBezTo>
                    <a:pt x="16110" y="21160"/>
                    <a:pt x="16414" y="21464"/>
                    <a:pt x="16718" y="21798"/>
                  </a:cubicBezTo>
                  <a:cubicBezTo>
                    <a:pt x="16840" y="21920"/>
                    <a:pt x="16961" y="22102"/>
                    <a:pt x="17083" y="22224"/>
                  </a:cubicBezTo>
                  <a:cubicBezTo>
                    <a:pt x="16992" y="22467"/>
                    <a:pt x="16840" y="22497"/>
                    <a:pt x="16688" y="22558"/>
                  </a:cubicBezTo>
                  <a:cubicBezTo>
                    <a:pt x="13861" y="23318"/>
                    <a:pt x="10973" y="23744"/>
                    <a:pt x="8055" y="23835"/>
                  </a:cubicBezTo>
                  <a:cubicBezTo>
                    <a:pt x="8003" y="23844"/>
                    <a:pt x="7950" y="23850"/>
                    <a:pt x="7897" y="23850"/>
                  </a:cubicBezTo>
                  <a:cubicBezTo>
                    <a:pt x="7767" y="23850"/>
                    <a:pt x="7638" y="23812"/>
                    <a:pt x="7508" y="23683"/>
                  </a:cubicBezTo>
                  <a:cubicBezTo>
                    <a:pt x="7599" y="23349"/>
                    <a:pt x="7751" y="23075"/>
                    <a:pt x="7903" y="22771"/>
                  </a:cubicBezTo>
                  <a:cubicBezTo>
                    <a:pt x="8694" y="21282"/>
                    <a:pt x="9058" y="19640"/>
                    <a:pt x="9089" y="17877"/>
                  </a:cubicBezTo>
                  <a:cubicBezTo>
                    <a:pt x="9089" y="17482"/>
                    <a:pt x="9058" y="17087"/>
                    <a:pt x="8998" y="16722"/>
                  </a:cubicBezTo>
                  <a:cubicBezTo>
                    <a:pt x="8785" y="15294"/>
                    <a:pt x="8572" y="13896"/>
                    <a:pt x="8329" y="12467"/>
                  </a:cubicBezTo>
                  <a:cubicBezTo>
                    <a:pt x="8177" y="11585"/>
                    <a:pt x="7964" y="10704"/>
                    <a:pt x="7751" y="9823"/>
                  </a:cubicBezTo>
                  <a:cubicBezTo>
                    <a:pt x="7599" y="9184"/>
                    <a:pt x="7447" y="8576"/>
                    <a:pt x="7387" y="7938"/>
                  </a:cubicBezTo>
                  <a:cubicBezTo>
                    <a:pt x="7296" y="7360"/>
                    <a:pt x="7083" y="6844"/>
                    <a:pt x="6931" y="6297"/>
                  </a:cubicBezTo>
                  <a:cubicBezTo>
                    <a:pt x="6873" y="6123"/>
                    <a:pt x="6733" y="6115"/>
                    <a:pt x="6615" y="6088"/>
                  </a:cubicBezTo>
                  <a:lnTo>
                    <a:pt x="6615" y="6088"/>
                  </a:lnTo>
                  <a:cubicBezTo>
                    <a:pt x="6512" y="5870"/>
                    <a:pt x="6367" y="5736"/>
                    <a:pt x="6164" y="5736"/>
                  </a:cubicBezTo>
                  <a:cubicBezTo>
                    <a:pt x="6128" y="5736"/>
                    <a:pt x="6090" y="5741"/>
                    <a:pt x="6049" y="5750"/>
                  </a:cubicBezTo>
                  <a:cubicBezTo>
                    <a:pt x="5776" y="5780"/>
                    <a:pt x="5533" y="5810"/>
                    <a:pt x="5259" y="5841"/>
                  </a:cubicBezTo>
                  <a:cubicBezTo>
                    <a:pt x="5016" y="5841"/>
                    <a:pt x="4864" y="5689"/>
                    <a:pt x="4833" y="5415"/>
                  </a:cubicBezTo>
                  <a:cubicBezTo>
                    <a:pt x="4833" y="5233"/>
                    <a:pt x="4864" y="5020"/>
                    <a:pt x="5046" y="4959"/>
                  </a:cubicBezTo>
                  <a:cubicBezTo>
                    <a:pt x="5320" y="4807"/>
                    <a:pt x="5624" y="4716"/>
                    <a:pt x="5928" y="4594"/>
                  </a:cubicBezTo>
                  <a:cubicBezTo>
                    <a:pt x="6101" y="4545"/>
                    <a:pt x="6275" y="4495"/>
                    <a:pt x="6449" y="4495"/>
                  </a:cubicBezTo>
                  <a:cubicBezTo>
                    <a:pt x="6488" y="4495"/>
                    <a:pt x="6527" y="4498"/>
                    <a:pt x="6566" y="4503"/>
                  </a:cubicBezTo>
                  <a:cubicBezTo>
                    <a:pt x="6809" y="4564"/>
                    <a:pt x="6748" y="4929"/>
                    <a:pt x="6840" y="5111"/>
                  </a:cubicBezTo>
                  <a:cubicBezTo>
                    <a:pt x="6900" y="5202"/>
                    <a:pt x="6961" y="5324"/>
                    <a:pt x="7022" y="5385"/>
                  </a:cubicBezTo>
                  <a:cubicBezTo>
                    <a:pt x="7052" y="5415"/>
                    <a:pt x="7144" y="5415"/>
                    <a:pt x="7174" y="5415"/>
                  </a:cubicBezTo>
                  <a:cubicBezTo>
                    <a:pt x="7204" y="5385"/>
                    <a:pt x="7265" y="5324"/>
                    <a:pt x="7265" y="5294"/>
                  </a:cubicBezTo>
                  <a:cubicBezTo>
                    <a:pt x="7265" y="5142"/>
                    <a:pt x="7265" y="4990"/>
                    <a:pt x="7235" y="4838"/>
                  </a:cubicBezTo>
                  <a:cubicBezTo>
                    <a:pt x="7204" y="4382"/>
                    <a:pt x="7204" y="4382"/>
                    <a:pt x="7599" y="4351"/>
                  </a:cubicBezTo>
                  <a:cubicBezTo>
                    <a:pt x="7620" y="4351"/>
                    <a:pt x="7653" y="4365"/>
                    <a:pt x="7692" y="4365"/>
                  </a:cubicBezTo>
                  <a:cubicBezTo>
                    <a:pt x="7711" y="4365"/>
                    <a:pt x="7731" y="4361"/>
                    <a:pt x="7751" y="4351"/>
                  </a:cubicBezTo>
                  <a:cubicBezTo>
                    <a:pt x="8906" y="3774"/>
                    <a:pt x="10183" y="3835"/>
                    <a:pt x="11429" y="3652"/>
                  </a:cubicBezTo>
                  <a:cubicBezTo>
                    <a:pt x="11521" y="3652"/>
                    <a:pt x="11612" y="3683"/>
                    <a:pt x="11764" y="3713"/>
                  </a:cubicBezTo>
                  <a:cubicBezTo>
                    <a:pt x="11794" y="3987"/>
                    <a:pt x="11824" y="4260"/>
                    <a:pt x="11885" y="4534"/>
                  </a:cubicBezTo>
                  <a:cubicBezTo>
                    <a:pt x="11916" y="4594"/>
                    <a:pt x="11976" y="4686"/>
                    <a:pt x="12068" y="4686"/>
                  </a:cubicBezTo>
                  <a:cubicBezTo>
                    <a:pt x="12159" y="4655"/>
                    <a:pt x="12220" y="4625"/>
                    <a:pt x="12250" y="4534"/>
                  </a:cubicBezTo>
                  <a:cubicBezTo>
                    <a:pt x="12250" y="4473"/>
                    <a:pt x="12280" y="4412"/>
                    <a:pt x="12280" y="4351"/>
                  </a:cubicBezTo>
                  <a:cubicBezTo>
                    <a:pt x="12311" y="4139"/>
                    <a:pt x="12189" y="3865"/>
                    <a:pt x="12341" y="3683"/>
                  </a:cubicBezTo>
                  <a:cubicBezTo>
                    <a:pt x="12440" y="3551"/>
                    <a:pt x="12573" y="3526"/>
                    <a:pt x="12719" y="3526"/>
                  </a:cubicBezTo>
                  <a:close/>
                  <a:moveTo>
                    <a:pt x="6579" y="6132"/>
                  </a:moveTo>
                  <a:cubicBezTo>
                    <a:pt x="6485" y="6417"/>
                    <a:pt x="6571" y="6678"/>
                    <a:pt x="6657" y="6965"/>
                  </a:cubicBezTo>
                  <a:cubicBezTo>
                    <a:pt x="6840" y="7604"/>
                    <a:pt x="6961" y="8303"/>
                    <a:pt x="7052" y="8971"/>
                  </a:cubicBezTo>
                  <a:cubicBezTo>
                    <a:pt x="7144" y="9488"/>
                    <a:pt x="7265" y="10005"/>
                    <a:pt x="7387" y="10522"/>
                  </a:cubicBezTo>
                  <a:cubicBezTo>
                    <a:pt x="7539" y="11008"/>
                    <a:pt x="7721" y="11494"/>
                    <a:pt x="7751" y="12011"/>
                  </a:cubicBezTo>
                  <a:cubicBezTo>
                    <a:pt x="7873" y="12892"/>
                    <a:pt x="8025" y="13774"/>
                    <a:pt x="8177" y="14655"/>
                  </a:cubicBezTo>
                  <a:cubicBezTo>
                    <a:pt x="8603" y="16449"/>
                    <a:pt x="8785" y="18272"/>
                    <a:pt x="8390" y="20096"/>
                  </a:cubicBezTo>
                  <a:cubicBezTo>
                    <a:pt x="8238" y="20765"/>
                    <a:pt x="8025" y="21403"/>
                    <a:pt x="7751" y="22011"/>
                  </a:cubicBezTo>
                  <a:cubicBezTo>
                    <a:pt x="7144" y="23257"/>
                    <a:pt x="6536" y="24504"/>
                    <a:pt x="5958" y="25719"/>
                  </a:cubicBezTo>
                  <a:cubicBezTo>
                    <a:pt x="5441" y="26753"/>
                    <a:pt x="4833" y="27665"/>
                    <a:pt x="4256" y="28577"/>
                  </a:cubicBezTo>
                  <a:cubicBezTo>
                    <a:pt x="3496" y="29792"/>
                    <a:pt x="2736" y="30947"/>
                    <a:pt x="1946" y="32042"/>
                  </a:cubicBezTo>
                  <a:cubicBezTo>
                    <a:pt x="1763" y="32498"/>
                    <a:pt x="1551" y="32984"/>
                    <a:pt x="1368" y="33440"/>
                  </a:cubicBezTo>
                  <a:cubicBezTo>
                    <a:pt x="1156" y="34017"/>
                    <a:pt x="1125" y="34625"/>
                    <a:pt x="1247" y="35324"/>
                  </a:cubicBezTo>
                  <a:cubicBezTo>
                    <a:pt x="1399" y="36327"/>
                    <a:pt x="2007" y="36844"/>
                    <a:pt x="2767" y="37239"/>
                  </a:cubicBezTo>
                  <a:cubicBezTo>
                    <a:pt x="3010" y="37331"/>
                    <a:pt x="3253" y="37422"/>
                    <a:pt x="3496" y="37543"/>
                  </a:cubicBezTo>
                  <a:cubicBezTo>
                    <a:pt x="3557" y="37574"/>
                    <a:pt x="3587" y="37695"/>
                    <a:pt x="3618" y="37756"/>
                  </a:cubicBezTo>
                  <a:cubicBezTo>
                    <a:pt x="3648" y="37908"/>
                    <a:pt x="3587" y="37969"/>
                    <a:pt x="3466" y="37969"/>
                  </a:cubicBezTo>
                  <a:cubicBezTo>
                    <a:pt x="2888" y="37878"/>
                    <a:pt x="2311" y="37786"/>
                    <a:pt x="1733" y="37634"/>
                  </a:cubicBezTo>
                  <a:cubicBezTo>
                    <a:pt x="1642" y="37634"/>
                    <a:pt x="1520" y="37513"/>
                    <a:pt x="1460" y="37422"/>
                  </a:cubicBezTo>
                  <a:cubicBezTo>
                    <a:pt x="1156" y="36996"/>
                    <a:pt x="882" y="36571"/>
                    <a:pt x="760" y="36115"/>
                  </a:cubicBezTo>
                  <a:cubicBezTo>
                    <a:pt x="365" y="34443"/>
                    <a:pt x="608" y="33136"/>
                    <a:pt x="1520" y="31981"/>
                  </a:cubicBezTo>
                  <a:cubicBezTo>
                    <a:pt x="1733" y="31403"/>
                    <a:pt x="2128" y="30978"/>
                    <a:pt x="2463" y="30492"/>
                  </a:cubicBezTo>
                  <a:cubicBezTo>
                    <a:pt x="3040" y="29549"/>
                    <a:pt x="3678" y="28637"/>
                    <a:pt x="4256" y="27604"/>
                  </a:cubicBezTo>
                  <a:cubicBezTo>
                    <a:pt x="5593" y="25263"/>
                    <a:pt x="6809" y="22619"/>
                    <a:pt x="7782" y="19792"/>
                  </a:cubicBezTo>
                  <a:cubicBezTo>
                    <a:pt x="8116" y="18850"/>
                    <a:pt x="8207" y="17877"/>
                    <a:pt x="8086" y="16874"/>
                  </a:cubicBezTo>
                  <a:cubicBezTo>
                    <a:pt x="7964" y="16175"/>
                    <a:pt x="7873" y="15446"/>
                    <a:pt x="7782" y="14716"/>
                  </a:cubicBezTo>
                  <a:cubicBezTo>
                    <a:pt x="7660" y="13865"/>
                    <a:pt x="7508" y="12984"/>
                    <a:pt x="7387" y="12102"/>
                  </a:cubicBezTo>
                  <a:cubicBezTo>
                    <a:pt x="7204" y="11646"/>
                    <a:pt x="7174" y="11130"/>
                    <a:pt x="7113" y="10643"/>
                  </a:cubicBezTo>
                  <a:cubicBezTo>
                    <a:pt x="6992" y="10096"/>
                    <a:pt x="6809" y="9579"/>
                    <a:pt x="6748" y="9032"/>
                  </a:cubicBezTo>
                  <a:cubicBezTo>
                    <a:pt x="6596" y="8272"/>
                    <a:pt x="6384" y="7543"/>
                    <a:pt x="6232" y="6783"/>
                  </a:cubicBezTo>
                  <a:cubicBezTo>
                    <a:pt x="6144" y="6343"/>
                    <a:pt x="6141" y="6299"/>
                    <a:pt x="6579" y="6132"/>
                  </a:cubicBezTo>
                  <a:close/>
                  <a:moveTo>
                    <a:pt x="12949" y="5142"/>
                  </a:moveTo>
                  <a:cubicBezTo>
                    <a:pt x="13101" y="5202"/>
                    <a:pt x="13283" y="5202"/>
                    <a:pt x="13314" y="5446"/>
                  </a:cubicBezTo>
                  <a:cubicBezTo>
                    <a:pt x="13344" y="5750"/>
                    <a:pt x="13405" y="6053"/>
                    <a:pt x="13405" y="6327"/>
                  </a:cubicBezTo>
                  <a:cubicBezTo>
                    <a:pt x="13466" y="6905"/>
                    <a:pt x="13466" y="7452"/>
                    <a:pt x="13496" y="8029"/>
                  </a:cubicBezTo>
                  <a:cubicBezTo>
                    <a:pt x="13648" y="8637"/>
                    <a:pt x="13618" y="9215"/>
                    <a:pt x="13679" y="9823"/>
                  </a:cubicBezTo>
                  <a:cubicBezTo>
                    <a:pt x="13739" y="10339"/>
                    <a:pt x="13861" y="10826"/>
                    <a:pt x="13831" y="11312"/>
                  </a:cubicBezTo>
                  <a:cubicBezTo>
                    <a:pt x="13983" y="12315"/>
                    <a:pt x="14104" y="13318"/>
                    <a:pt x="14256" y="14321"/>
                  </a:cubicBezTo>
                  <a:cubicBezTo>
                    <a:pt x="14347" y="14807"/>
                    <a:pt x="14438" y="15324"/>
                    <a:pt x="14530" y="15810"/>
                  </a:cubicBezTo>
                  <a:cubicBezTo>
                    <a:pt x="14682" y="16905"/>
                    <a:pt x="15077" y="17847"/>
                    <a:pt x="15715" y="18698"/>
                  </a:cubicBezTo>
                  <a:cubicBezTo>
                    <a:pt x="16809" y="20157"/>
                    <a:pt x="17964" y="21525"/>
                    <a:pt x="19150" y="22832"/>
                  </a:cubicBezTo>
                  <a:cubicBezTo>
                    <a:pt x="20882" y="24777"/>
                    <a:pt x="22767" y="26358"/>
                    <a:pt x="24530" y="27786"/>
                  </a:cubicBezTo>
                  <a:cubicBezTo>
                    <a:pt x="24773" y="27999"/>
                    <a:pt x="25047" y="28151"/>
                    <a:pt x="25199" y="28425"/>
                  </a:cubicBezTo>
                  <a:cubicBezTo>
                    <a:pt x="26384" y="29215"/>
                    <a:pt x="26992" y="30370"/>
                    <a:pt x="27144" y="31981"/>
                  </a:cubicBezTo>
                  <a:cubicBezTo>
                    <a:pt x="27144" y="32254"/>
                    <a:pt x="27144" y="32528"/>
                    <a:pt x="27083" y="32832"/>
                  </a:cubicBezTo>
                  <a:cubicBezTo>
                    <a:pt x="26901" y="33774"/>
                    <a:pt x="26901" y="33835"/>
                    <a:pt x="26110" y="34230"/>
                  </a:cubicBezTo>
                  <a:cubicBezTo>
                    <a:pt x="25776" y="34413"/>
                    <a:pt x="25411" y="34595"/>
                    <a:pt x="25047" y="34747"/>
                  </a:cubicBezTo>
                  <a:cubicBezTo>
                    <a:pt x="24955" y="34808"/>
                    <a:pt x="24834" y="34838"/>
                    <a:pt x="24743" y="34899"/>
                  </a:cubicBezTo>
                  <a:cubicBezTo>
                    <a:pt x="24469" y="35081"/>
                    <a:pt x="24165" y="35233"/>
                    <a:pt x="23861" y="35324"/>
                  </a:cubicBezTo>
                  <a:cubicBezTo>
                    <a:pt x="21521" y="36479"/>
                    <a:pt x="19059" y="37331"/>
                    <a:pt x="16536" y="37817"/>
                  </a:cubicBezTo>
                  <a:cubicBezTo>
                    <a:pt x="15229" y="38212"/>
                    <a:pt x="13922" y="38394"/>
                    <a:pt x="12554" y="38394"/>
                  </a:cubicBezTo>
                  <a:cubicBezTo>
                    <a:pt x="11827" y="38498"/>
                    <a:pt x="11100" y="38545"/>
                    <a:pt x="10363" y="38545"/>
                  </a:cubicBezTo>
                  <a:cubicBezTo>
                    <a:pt x="10022" y="38545"/>
                    <a:pt x="9678" y="38535"/>
                    <a:pt x="9332" y="38516"/>
                  </a:cubicBezTo>
                  <a:cubicBezTo>
                    <a:pt x="9089" y="38531"/>
                    <a:pt x="8846" y="38546"/>
                    <a:pt x="8603" y="38546"/>
                  </a:cubicBezTo>
                  <a:cubicBezTo>
                    <a:pt x="8359" y="38546"/>
                    <a:pt x="8116" y="38531"/>
                    <a:pt x="7873" y="38486"/>
                  </a:cubicBezTo>
                  <a:cubicBezTo>
                    <a:pt x="6840" y="38394"/>
                    <a:pt x="5837" y="38303"/>
                    <a:pt x="4803" y="38151"/>
                  </a:cubicBezTo>
                  <a:cubicBezTo>
                    <a:pt x="4755" y="38157"/>
                    <a:pt x="4705" y="38159"/>
                    <a:pt x="4655" y="38159"/>
                  </a:cubicBezTo>
                  <a:cubicBezTo>
                    <a:pt x="4423" y="38159"/>
                    <a:pt x="4177" y="38105"/>
                    <a:pt x="3952" y="38030"/>
                  </a:cubicBezTo>
                  <a:cubicBezTo>
                    <a:pt x="3739" y="37969"/>
                    <a:pt x="3648" y="37847"/>
                    <a:pt x="3678" y="37634"/>
                  </a:cubicBezTo>
                  <a:cubicBezTo>
                    <a:pt x="3709" y="37604"/>
                    <a:pt x="3739" y="37574"/>
                    <a:pt x="3770" y="37513"/>
                  </a:cubicBezTo>
                  <a:cubicBezTo>
                    <a:pt x="3800" y="37270"/>
                    <a:pt x="3709" y="37118"/>
                    <a:pt x="3496" y="37027"/>
                  </a:cubicBezTo>
                  <a:cubicBezTo>
                    <a:pt x="3283" y="36966"/>
                    <a:pt x="3070" y="36875"/>
                    <a:pt x="2858" y="36783"/>
                  </a:cubicBezTo>
                  <a:cubicBezTo>
                    <a:pt x="2128" y="36449"/>
                    <a:pt x="1824" y="36084"/>
                    <a:pt x="1672" y="35355"/>
                  </a:cubicBezTo>
                  <a:cubicBezTo>
                    <a:pt x="1581" y="34838"/>
                    <a:pt x="1581" y="34352"/>
                    <a:pt x="1733" y="33896"/>
                  </a:cubicBezTo>
                  <a:cubicBezTo>
                    <a:pt x="1976" y="33166"/>
                    <a:pt x="2250" y="32467"/>
                    <a:pt x="2706" y="31829"/>
                  </a:cubicBezTo>
                  <a:cubicBezTo>
                    <a:pt x="3466" y="30735"/>
                    <a:pt x="4226" y="29519"/>
                    <a:pt x="5016" y="28303"/>
                  </a:cubicBezTo>
                  <a:cubicBezTo>
                    <a:pt x="5715" y="27209"/>
                    <a:pt x="6384" y="26023"/>
                    <a:pt x="6931" y="24747"/>
                  </a:cubicBezTo>
                  <a:cubicBezTo>
                    <a:pt x="7052" y="24443"/>
                    <a:pt x="7235" y="24321"/>
                    <a:pt x="7539" y="24321"/>
                  </a:cubicBezTo>
                  <a:cubicBezTo>
                    <a:pt x="7674" y="24323"/>
                    <a:pt x="7810" y="24324"/>
                    <a:pt x="7945" y="24324"/>
                  </a:cubicBezTo>
                  <a:cubicBezTo>
                    <a:pt x="10272" y="24324"/>
                    <a:pt x="12595" y="24075"/>
                    <a:pt x="14864" y="23501"/>
                  </a:cubicBezTo>
                  <a:cubicBezTo>
                    <a:pt x="15685" y="23318"/>
                    <a:pt x="16536" y="23197"/>
                    <a:pt x="17326" y="22862"/>
                  </a:cubicBezTo>
                  <a:cubicBezTo>
                    <a:pt x="17392" y="22834"/>
                    <a:pt x="17452" y="22820"/>
                    <a:pt x="17508" y="22820"/>
                  </a:cubicBezTo>
                  <a:cubicBezTo>
                    <a:pt x="17633" y="22820"/>
                    <a:pt x="17738" y="22888"/>
                    <a:pt x="17843" y="23014"/>
                  </a:cubicBezTo>
                  <a:cubicBezTo>
                    <a:pt x="18116" y="23349"/>
                    <a:pt x="18420" y="23683"/>
                    <a:pt x="18724" y="24017"/>
                  </a:cubicBezTo>
                  <a:cubicBezTo>
                    <a:pt x="19697" y="25020"/>
                    <a:pt x="20730" y="25871"/>
                    <a:pt x="21733" y="26722"/>
                  </a:cubicBezTo>
                  <a:cubicBezTo>
                    <a:pt x="22524" y="27422"/>
                    <a:pt x="23314" y="28060"/>
                    <a:pt x="24074" y="28668"/>
                  </a:cubicBezTo>
                  <a:cubicBezTo>
                    <a:pt x="24651" y="29124"/>
                    <a:pt x="25107" y="29701"/>
                    <a:pt x="25563" y="30309"/>
                  </a:cubicBezTo>
                  <a:cubicBezTo>
                    <a:pt x="25867" y="30735"/>
                    <a:pt x="26019" y="31251"/>
                    <a:pt x="26050" y="31829"/>
                  </a:cubicBezTo>
                  <a:cubicBezTo>
                    <a:pt x="26110" y="32437"/>
                    <a:pt x="25898" y="32923"/>
                    <a:pt x="25442" y="33349"/>
                  </a:cubicBezTo>
                  <a:cubicBezTo>
                    <a:pt x="25259" y="33531"/>
                    <a:pt x="25047" y="33653"/>
                    <a:pt x="24834" y="33805"/>
                  </a:cubicBezTo>
                  <a:cubicBezTo>
                    <a:pt x="24621" y="33987"/>
                    <a:pt x="24560" y="34200"/>
                    <a:pt x="24682" y="34443"/>
                  </a:cubicBezTo>
                  <a:cubicBezTo>
                    <a:pt x="24773" y="34382"/>
                    <a:pt x="24864" y="34352"/>
                    <a:pt x="24986" y="34321"/>
                  </a:cubicBezTo>
                  <a:cubicBezTo>
                    <a:pt x="25168" y="34139"/>
                    <a:pt x="25381" y="33987"/>
                    <a:pt x="25563" y="33805"/>
                  </a:cubicBezTo>
                  <a:cubicBezTo>
                    <a:pt x="26293" y="33106"/>
                    <a:pt x="26597" y="32437"/>
                    <a:pt x="26475" y="31525"/>
                  </a:cubicBezTo>
                  <a:cubicBezTo>
                    <a:pt x="26384" y="30826"/>
                    <a:pt x="26171" y="30248"/>
                    <a:pt x="25776" y="29762"/>
                  </a:cubicBezTo>
                  <a:cubicBezTo>
                    <a:pt x="25472" y="29367"/>
                    <a:pt x="25138" y="29002"/>
                    <a:pt x="24803" y="28607"/>
                  </a:cubicBezTo>
                  <a:cubicBezTo>
                    <a:pt x="23223" y="27391"/>
                    <a:pt x="21581" y="25993"/>
                    <a:pt x="19910" y="24504"/>
                  </a:cubicBezTo>
                  <a:cubicBezTo>
                    <a:pt x="19606" y="24230"/>
                    <a:pt x="19332" y="23926"/>
                    <a:pt x="19059" y="23622"/>
                  </a:cubicBezTo>
                  <a:cubicBezTo>
                    <a:pt x="18116" y="22649"/>
                    <a:pt x="17205" y="21677"/>
                    <a:pt x="16293" y="20643"/>
                  </a:cubicBezTo>
                  <a:cubicBezTo>
                    <a:pt x="15077" y="19245"/>
                    <a:pt x="14317" y="17604"/>
                    <a:pt x="14013" y="15689"/>
                  </a:cubicBezTo>
                  <a:cubicBezTo>
                    <a:pt x="13952" y="15233"/>
                    <a:pt x="13831" y="14777"/>
                    <a:pt x="13861" y="14321"/>
                  </a:cubicBezTo>
                  <a:cubicBezTo>
                    <a:pt x="13739" y="13348"/>
                    <a:pt x="13587" y="12345"/>
                    <a:pt x="13466" y="11342"/>
                  </a:cubicBezTo>
                  <a:cubicBezTo>
                    <a:pt x="13314" y="10826"/>
                    <a:pt x="13375" y="10309"/>
                    <a:pt x="13344" y="9792"/>
                  </a:cubicBezTo>
                  <a:cubicBezTo>
                    <a:pt x="13253" y="9215"/>
                    <a:pt x="13223" y="8637"/>
                    <a:pt x="13223" y="8060"/>
                  </a:cubicBezTo>
                  <a:cubicBezTo>
                    <a:pt x="13071" y="7452"/>
                    <a:pt x="13040" y="6874"/>
                    <a:pt x="13010" y="6297"/>
                  </a:cubicBezTo>
                  <a:cubicBezTo>
                    <a:pt x="12979" y="5902"/>
                    <a:pt x="12979" y="5506"/>
                    <a:pt x="12949" y="5142"/>
                  </a:cubicBezTo>
                  <a:close/>
                  <a:moveTo>
                    <a:pt x="11454" y="0"/>
                  </a:moveTo>
                  <a:cubicBezTo>
                    <a:pt x="11409" y="0"/>
                    <a:pt x="11360" y="2"/>
                    <a:pt x="11308" y="5"/>
                  </a:cubicBezTo>
                  <a:cubicBezTo>
                    <a:pt x="11156" y="5"/>
                    <a:pt x="11004" y="35"/>
                    <a:pt x="10852" y="35"/>
                  </a:cubicBezTo>
                  <a:cubicBezTo>
                    <a:pt x="10657" y="35"/>
                    <a:pt x="10482" y="74"/>
                    <a:pt x="10311" y="74"/>
                  </a:cubicBezTo>
                  <a:cubicBezTo>
                    <a:pt x="10268" y="74"/>
                    <a:pt x="10226" y="72"/>
                    <a:pt x="10183" y="66"/>
                  </a:cubicBezTo>
                  <a:cubicBezTo>
                    <a:pt x="10072" y="35"/>
                    <a:pt x="9960" y="25"/>
                    <a:pt x="9848" y="25"/>
                  </a:cubicBezTo>
                  <a:cubicBezTo>
                    <a:pt x="9622" y="25"/>
                    <a:pt x="9393" y="66"/>
                    <a:pt x="9150" y="66"/>
                  </a:cubicBezTo>
                  <a:cubicBezTo>
                    <a:pt x="8177" y="126"/>
                    <a:pt x="7296" y="582"/>
                    <a:pt x="6353" y="765"/>
                  </a:cubicBezTo>
                  <a:cubicBezTo>
                    <a:pt x="5958" y="825"/>
                    <a:pt x="5897" y="1069"/>
                    <a:pt x="5988" y="1525"/>
                  </a:cubicBezTo>
                  <a:cubicBezTo>
                    <a:pt x="6140" y="2163"/>
                    <a:pt x="6292" y="2801"/>
                    <a:pt x="6444" y="3439"/>
                  </a:cubicBezTo>
                  <a:cubicBezTo>
                    <a:pt x="6505" y="3774"/>
                    <a:pt x="6444" y="3895"/>
                    <a:pt x="6171" y="3987"/>
                  </a:cubicBezTo>
                  <a:cubicBezTo>
                    <a:pt x="5715" y="4139"/>
                    <a:pt x="5289" y="4260"/>
                    <a:pt x="4864" y="4443"/>
                  </a:cubicBezTo>
                  <a:cubicBezTo>
                    <a:pt x="4529" y="4564"/>
                    <a:pt x="4347" y="4868"/>
                    <a:pt x="4347" y="5294"/>
                  </a:cubicBezTo>
                  <a:cubicBezTo>
                    <a:pt x="4347" y="5810"/>
                    <a:pt x="4499" y="6145"/>
                    <a:pt x="4833" y="6297"/>
                  </a:cubicBezTo>
                  <a:cubicBezTo>
                    <a:pt x="4955" y="6357"/>
                    <a:pt x="5107" y="6388"/>
                    <a:pt x="5229" y="6388"/>
                  </a:cubicBezTo>
                  <a:cubicBezTo>
                    <a:pt x="5266" y="6382"/>
                    <a:pt x="5301" y="6379"/>
                    <a:pt x="5334" y="6379"/>
                  </a:cubicBezTo>
                  <a:cubicBezTo>
                    <a:pt x="5618" y="6379"/>
                    <a:pt x="5721" y="6608"/>
                    <a:pt x="5776" y="6935"/>
                  </a:cubicBezTo>
                  <a:cubicBezTo>
                    <a:pt x="5988" y="8029"/>
                    <a:pt x="6262" y="9093"/>
                    <a:pt x="6475" y="10187"/>
                  </a:cubicBezTo>
                  <a:cubicBezTo>
                    <a:pt x="6931" y="12345"/>
                    <a:pt x="7235" y="14534"/>
                    <a:pt x="7569" y="16722"/>
                  </a:cubicBezTo>
                  <a:cubicBezTo>
                    <a:pt x="7751" y="17817"/>
                    <a:pt x="7630" y="18880"/>
                    <a:pt x="7235" y="19883"/>
                  </a:cubicBezTo>
                  <a:cubicBezTo>
                    <a:pt x="7022" y="20491"/>
                    <a:pt x="6809" y="21069"/>
                    <a:pt x="6566" y="21677"/>
                  </a:cubicBezTo>
                  <a:cubicBezTo>
                    <a:pt x="5381" y="24504"/>
                    <a:pt x="4074" y="27178"/>
                    <a:pt x="2554" y="29397"/>
                  </a:cubicBezTo>
                  <a:cubicBezTo>
                    <a:pt x="1976" y="30248"/>
                    <a:pt x="1429" y="31099"/>
                    <a:pt x="912" y="31920"/>
                  </a:cubicBezTo>
                  <a:cubicBezTo>
                    <a:pt x="274" y="32893"/>
                    <a:pt x="1" y="33957"/>
                    <a:pt x="153" y="35233"/>
                  </a:cubicBezTo>
                  <a:cubicBezTo>
                    <a:pt x="244" y="35993"/>
                    <a:pt x="517" y="36692"/>
                    <a:pt x="973" y="37452"/>
                  </a:cubicBezTo>
                  <a:cubicBezTo>
                    <a:pt x="1247" y="37847"/>
                    <a:pt x="1520" y="38121"/>
                    <a:pt x="1946" y="38182"/>
                  </a:cubicBezTo>
                  <a:cubicBezTo>
                    <a:pt x="2067" y="38182"/>
                    <a:pt x="2219" y="38212"/>
                    <a:pt x="2341" y="38242"/>
                  </a:cubicBezTo>
                  <a:cubicBezTo>
                    <a:pt x="4529" y="38729"/>
                    <a:pt x="6748" y="39002"/>
                    <a:pt x="8967" y="39063"/>
                  </a:cubicBezTo>
                  <a:cubicBezTo>
                    <a:pt x="9352" y="39075"/>
                    <a:pt x="9736" y="39082"/>
                    <a:pt x="10118" y="39082"/>
                  </a:cubicBezTo>
                  <a:cubicBezTo>
                    <a:pt x="11610" y="39082"/>
                    <a:pt x="13091" y="38989"/>
                    <a:pt x="14590" y="38820"/>
                  </a:cubicBezTo>
                  <a:cubicBezTo>
                    <a:pt x="15502" y="38698"/>
                    <a:pt x="16414" y="38455"/>
                    <a:pt x="17326" y="38212"/>
                  </a:cubicBezTo>
                  <a:cubicBezTo>
                    <a:pt x="20396" y="37422"/>
                    <a:pt x="23375" y="36267"/>
                    <a:pt x="26202" y="34717"/>
                  </a:cubicBezTo>
                  <a:cubicBezTo>
                    <a:pt x="26414" y="34595"/>
                    <a:pt x="26627" y="34473"/>
                    <a:pt x="26840" y="34352"/>
                  </a:cubicBezTo>
                  <a:cubicBezTo>
                    <a:pt x="27022" y="34230"/>
                    <a:pt x="27174" y="34017"/>
                    <a:pt x="27265" y="33774"/>
                  </a:cubicBezTo>
                  <a:cubicBezTo>
                    <a:pt x="27478" y="33045"/>
                    <a:pt x="27661" y="32346"/>
                    <a:pt x="27569" y="31707"/>
                  </a:cubicBezTo>
                  <a:cubicBezTo>
                    <a:pt x="27448" y="30522"/>
                    <a:pt x="27083" y="29519"/>
                    <a:pt x="26354" y="28729"/>
                  </a:cubicBezTo>
                  <a:cubicBezTo>
                    <a:pt x="25958" y="28333"/>
                    <a:pt x="25533" y="27969"/>
                    <a:pt x="25107" y="27604"/>
                  </a:cubicBezTo>
                  <a:cubicBezTo>
                    <a:pt x="23344" y="26175"/>
                    <a:pt x="21430" y="24625"/>
                    <a:pt x="19667" y="22680"/>
                  </a:cubicBezTo>
                  <a:cubicBezTo>
                    <a:pt x="18542" y="21434"/>
                    <a:pt x="17417" y="20096"/>
                    <a:pt x="16323" y="18698"/>
                  </a:cubicBezTo>
                  <a:cubicBezTo>
                    <a:pt x="15533" y="17695"/>
                    <a:pt x="15077" y="16570"/>
                    <a:pt x="14894" y="15263"/>
                  </a:cubicBezTo>
                  <a:cubicBezTo>
                    <a:pt x="14469" y="12133"/>
                    <a:pt x="14043" y="9032"/>
                    <a:pt x="13831" y="5902"/>
                  </a:cubicBezTo>
                  <a:cubicBezTo>
                    <a:pt x="13800" y="5415"/>
                    <a:pt x="13800" y="5020"/>
                    <a:pt x="14347" y="4990"/>
                  </a:cubicBezTo>
                  <a:cubicBezTo>
                    <a:pt x="14378" y="4990"/>
                    <a:pt x="14378" y="4959"/>
                    <a:pt x="14408" y="4959"/>
                  </a:cubicBezTo>
                  <a:cubicBezTo>
                    <a:pt x="14773" y="4716"/>
                    <a:pt x="14894" y="4321"/>
                    <a:pt x="14742" y="3835"/>
                  </a:cubicBezTo>
                  <a:cubicBezTo>
                    <a:pt x="14590" y="3348"/>
                    <a:pt x="14378" y="3105"/>
                    <a:pt x="13891" y="3044"/>
                  </a:cubicBezTo>
                  <a:cubicBezTo>
                    <a:pt x="13724" y="3029"/>
                    <a:pt x="13549" y="3029"/>
                    <a:pt x="13375" y="3029"/>
                  </a:cubicBezTo>
                  <a:cubicBezTo>
                    <a:pt x="13200" y="3029"/>
                    <a:pt x="13025" y="3029"/>
                    <a:pt x="12858" y="3014"/>
                  </a:cubicBezTo>
                  <a:cubicBezTo>
                    <a:pt x="12220" y="3014"/>
                    <a:pt x="12220" y="3014"/>
                    <a:pt x="12159" y="2345"/>
                  </a:cubicBezTo>
                  <a:cubicBezTo>
                    <a:pt x="12098" y="1798"/>
                    <a:pt x="12068" y="1251"/>
                    <a:pt x="12037" y="704"/>
                  </a:cubicBezTo>
                  <a:cubicBezTo>
                    <a:pt x="12010" y="151"/>
                    <a:pt x="11907" y="0"/>
                    <a:pt x="1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74;p79">
              <a:extLst>
                <a:ext uri="{FF2B5EF4-FFF2-40B4-BE49-F238E27FC236}">
                  <a16:creationId xmlns:a16="http://schemas.microsoft.com/office/drawing/2014/main" id="{926A3FB4-6FAC-24E3-F665-4D1C1EAD72F2}"/>
                </a:ext>
              </a:extLst>
            </p:cNvPr>
            <p:cNvSpPr/>
            <p:nvPr/>
          </p:nvSpPr>
          <p:spPr>
            <a:xfrm>
              <a:off x="2537302" y="4651670"/>
              <a:ext cx="155620" cy="17791"/>
            </a:xfrm>
            <a:custGeom>
              <a:avLst/>
              <a:gdLst/>
              <a:ahLst/>
              <a:cxnLst/>
              <a:rect l="l" t="t" r="r" b="b"/>
              <a:pathLst>
                <a:path w="7750" h="886" extrusionOk="0">
                  <a:moveTo>
                    <a:pt x="178" y="0"/>
                  </a:moveTo>
                  <a:cubicBezTo>
                    <a:pt x="0" y="0"/>
                    <a:pt x="19" y="131"/>
                    <a:pt x="211" y="460"/>
                  </a:cubicBezTo>
                  <a:cubicBezTo>
                    <a:pt x="637" y="521"/>
                    <a:pt x="1093" y="582"/>
                    <a:pt x="1549" y="612"/>
                  </a:cubicBezTo>
                  <a:cubicBezTo>
                    <a:pt x="1974" y="673"/>
                    <a:pt x="2430" y="704"/>
                    <a:pt x="2886" y="734"/>
                  </a:cubicBezTo>
                  <a:cubicBezTo>
                    <a:pt x="3403" y="734"/>
                    <a:pt x="3919" y="764"/>
                    <a:pt x="4467" y="886"/>
                  </a:cubicBezTo>
                  <a:cubicBezTo>
                    <a:pt x="5561" y="886"/>
                    <a:pt x="6625" y="856"/>
                    <a:pt x="7689" y="764"/>
                  </a:cubicBezTo>
                  <a:cubicBezTo>
                    <a:pt x="7749" y="430"/>
                    <a:pt x="7719" y="308"/>
                    <a:pt x="7537" y="308"/>
                  </a:cubicBezTo>
                  <a:lnTo>
                    <a:pt x="6260" y="308"/>
                  </a:lnTo>
                  <a:cubicBezTo>
                    <a:pt x="5826" y="308"/>
                    <a:pt x="5401" y="328"/>
                    <a:pt x="4976" y="328"/>
                  </a:cubicBezTo>
                  <a:cubicBezTo>
                    <a:pt x="4656" y="328"/>
                    <a:pt x="4336" y="317"/>
                    <a:pt x="4011" y="278"/>
                  </a:cubicBezTo>
                  <a:cubicBezTo>
                    <a:pt x="2734" y="126"/>
                    <a:pt x="1518" y="187"/>
                    <a:pt x="242" y="5"/>
                  </a:cubicBezTo>
                  <a:cubicBezTo>
                    <a:pt x="218" y="2"/>
                    <a:pt x="197"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75;p79">
              <a:extLst>
                <a:ext uri="{FF2B5EF4-FFF2-40B4-BE49-F238E27FC236}">
                  <a16:creationId xmlns:a16="http://schemas.microsoft.com/office/drawing/2014/main" id="{3A0694DB-8899-A0D2-E5D3-B83C3E0E9195}"/>
                </a:ext>
              </a:extLst>
            </p:cNvPr>
            <p:cNvSpPr/>
            <p:nvPr/>
          </p:nvSpPr>
          <p:spPr>
            <a:xfrm>
              <a:off x="2519551" y="4450066"/>
              <a:ext cx="74497" cy="110159"/>
            </a:xfrm>
            <a:custGeom>
              <a:avLst/>
              <a:gdLst/>
              <a:ahLst/>
              <a:cxnLst/>
              <a:rect l="l" t="t" r="r" b="b"/>
              <a:pathLst>
                <a:path w="3710" h="5486" extrusionOk="0">
                  <a:moveTo>
                    <a:pt x="3482" y="0"/>
                  </a:moveTo>
                  <a:cubicBezTo>
                    <a:pt x="3446" y="0"/>
                    <a:pt x="3405" y="14"/>
                    <a:pt x="3405" y="14"/>
                  </a:cubicBezTo>
                  <a:cubicBezTo>
                    <a:pt x="3314" y="105"/>
                    <a:pt x="3253" y="196"/>
                    <a:pt x="3193" y="288"/>
                  </a:cubicBezTo>
                  <a:cubicBezTo>
                    <a:pt x="2919" y="774"/>
                    <a:pt x="2676" y="1260"/>
                    <a:pt x="2372" y="1716"/>
                  </a:cubicBezTo>
                  <a:cubicBezTo>
                    <a:pt x="1642" y="2841"/>
                    <a:pt x="913" y="3905"/>
                    <a:pt x="153" y="4938"/>
                  </a:cubicBezTo>
                  <a:cubicBezTo>
                    <a:pt x="123" y="5029"/>
                    <a:pt x="62" y="5120"/>
                    <a:pt x="31" y="5212"/>
                  </a:cubicBezTo>
                  <a:cubicBezTo>
                    <a:pt x="1" y="5303"/>
                    <a:pt x="123" y="5455"/>
                    <a:pt x="214" y="5485"/>
                  </a:cubicBezTo>
                  <a:cubicBezTo>
                    <a:pt x="396" y="5485"/>
                    <a:pt x="487" y="5364"/>
                    <a:pt x="578" y="5242"/>
                  </a:cubicBezTo>
                  <a:cubicBezTo>
                    <a:pt x="1065" y="4604"/>
                    <a:pt x="1551" y="3905"/>
                    <a:pt x="2007" y="3206"/>
                  </a:cubicBezTo>
                  <a:cubicBezTo>
                    <a:pt x="2493" y="2415"/>
                    <a:pt x="3010" y="1595"/>
                    <a:pt x="3496" y="774"/>
                  </a:cubicBezTo>
                  <a:cubicBezTo>
                    <a:pt x="3588" y="622"/>
                    <a:pt x="3709" y="440"/>
                    <a:pt x="3679" y="227"/>
                  </a:cubicBezTo>
                  <a:cubicBezTo>
                    <a:pt x="3679" y="136"/>
                    <a:pt x="3588" y="75"/>
                    <a:pt x="3527" y="14"/>
                  </a:cubicBezTo>
                  <a:cubicBezTo>
                    <a:pt x="3517" y="4"/>
                    <a:pt x="3500" y="0"/>
                    <a:pt x="3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76;p79">
              <a:extLst>
                <a:ext uri="{FF2B5EF4-FFF2-40B4-BE49-F238E27FC236}">
                  <a16:creationId xmlns:a16="http://schemas.microsoft.com/office/drawing/2014/main" id="{C0F0BF55-4E0D-83A6-465B-EAC6CF3023DB}"/>
                </a:ext>
              </a:extLst>
            </p:cNvPr>
            <p:cNvSpPr/>
            <p:nvPr/>
          </p:nvSpPr>
          <p:spPr>
            <a:xfrm>
              <a:off x="2496981" y="4578518"/>
              <a:ext cx="17711" cy="48614"/>
            </a:xfrm>
            <a:custGeom>
              <a:avLst/>
              <a:gdLst/>
              <a:ahLst/>
              <a:cxnLst/>
              <a:rect l="l" t="t" r="r" b="b"/>
              <a:pathLst>
                <a:path w="882" h="2421" extrusionOk="0">
                  <a:moveTo>
                    <a:pt x="304" y="0"/>
                  </a:moveTo>
                  <a:cubicBezTo>
                    <a:pt x="183" y="0"/>
                    <a:pt x="122" y="61"/>
                    <a:pt x="92" y="152"/>
                  </a:cubicBezTo>
                  <a:cubicBezTo>
                    <a:pt x="31" y="486"/>
                    <a:pt x="0" y="821"/>
                    <a:pt x="61" y="1034"/>
                  </a:cubicBezTo>
                  <a:cubicBezTo>
                    <a:pt x="152" y="1550"/>
                    <a:pt x="183" y="1915"/>
                    <a:pt x="426" y="2249"/>
                  </a:cubicBezTo>
                  <a:cubicBezTo>
                    <a:pt x="497" y="2344"/>
                    <a:pt x="587" y="2421"/>
                    <a:pt x="681" y="2421"/>
                  </a:cubicBezTo>
                  <a:cubicBezTo>
                    <a:pt x="707" y="2421"/>
                    <a:pt x="734" y="2415"/>
                    <a:pt x="760" y="2401"/>
                  </a:cubicBezTo>
                  <a:cubicBezTo>
                    <a:pt x="882" y="2341"/>
                    <a:pt x="882" y="2249"/>
                    <a:pt x="821" y="2128"/>
                  </a:cubicBezTo>
                  <a:cubicBezTo>
                    <a:pt x="517" y="1550"/>
                    <a:pt x="487" y="1034"/>
                    <a:pt x="517" y="486"/>
                  </a:cubicBezTo>
                  <a:cubicBezTo>
                    <a:pt x="547" y="426"/>
                    <a:pt x="547" y="365"/>
                    <a:pt x="547" y="334"/>
                  </a:cubicBezTo>
                  <a:cubicBezTo>
                    <a:pt x="547" y="182"/>
                    <a:pt x="426"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77;p79">
              <a:extLst>
                <a:ext uri="{FF2B5EF4-FFF2-40B4-BE49-F238E27FC236}">
                  <a16:creationId xmlns:a16="http://schemas.microsoft.com/office/drawing/2014/main" id="{3E544C51-17A7-BB8B-7DF0-CA3D1D0B0DCF}"/>
                </a:ext>
              </a:extLst>
            </p:cNvPr>
            <p:cNvSpPr/>
            <p:nvPr/>
          </p:nvSpPr>
          <p:spPr>
            <a:xfrm>
              <a:off x="2711819" y="4649160"/>
              <a:ext cx="38473" cy="14217"/>
            </a:xfrm>
            <a:custGeom>
              <a:avLst/>
              <a:gdLst/>
              <a:ahLst/>
              <a:cxnLst/>
              <a:rect l="l" t="t" r="r" b="b"/>
              <a:pathLst>
                <a:path w="1916" h="708" extrusionOk="0">
                  <a:moveTo>
                    <a:pt x="1624" y="0"/>
                  </a:moveTo>
                  <a:cubicBezTo>
                    <a:pt x="1600" y="0"/>
                    <a:pt x="1575" y="3"/>
                    <a:pt x="1551" y="8"/>
                  </a:cubicBezTo>
                  <a:cubicBezTo>
                    <a:pt x="1186" y="38"/>
                    <a:pt x="821" y="99"/>
                    <a:pt x="457" y="160"/>
                  </a:cubicBezTo>
                  <a:cubicBezTo>
                    <a:pt x="335" y="160"/>
                    <a:pt x="213" y="221"/>
                    <a:pt x="92" y="282"/>
                  </a:cubicBezTo>
                  <a:cubicBezTo>
                    <a:pt x="61" y="312"/>
                    <a:pt x="1" y="433"/>
                    <a:pt x="31" y="494"/>
                  </a:cubicBezTo>
                  <a:cubicBezTo>
                    <a:pt x="31" y="585"/>
                    <a:pt x="122" y="707"/>
                    <a:pt x="183" y="707"/>
                  </a:cubicBezTo>
                  <a:cubicBezTo>
                    <a:pt x="426" y="707"/>
                    <a:pt x="700" y="677"/>
                    <a:pt x="973" y="646"/>
                  </a:cubicBezTo>
                  <a:cubicBezTo>
                    <a:pt x="973" y="646"/>
                    <a:pt x="973" y="646"/>
                    <a:pt x="973" y="616"/>
                  </a:cubicBezTo>
                  <a:cubicBezTo>
                    <a:pt x="1186" y="585"/>
                    <a:pt x="1429" y="555"/>
                    <a:pt x="1672" y="525"/>
                  </a:cubicBezTo>
                  <a:cubicBezTo>
                    <a:pt x="1794" y="494"/>
                    <a:pt x="1916" y="373"/>
                    <a:pt x="1885" y="221"/>
                  </a:cubicBezTo>
                  <a:cubicBezTo>
                    <a:pt x="1860" y="68"/>
                    <a:pt x="1749"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78;p79">
              <a:extLst>
                <a:ext uri="{FF2B5EF4-FFF2-40B4-BE49-F238E27FC236}">
                  <a16:creationId xmlns:a16="http://schemas.microsoft.com/office/drawing/2014/main" id="{A63FAE0F-797E-8B43-BBC9-69C0C4A86EA2}"/>
                </a:ext>
              </a:extLst>
            </p:cNvPr>
            <p:cNvSpPr/>
            <p:nvPr/>
          </p:nvSpPr>
          <p:spPr>
            <a:xfrm>
              <a:off x="2611719" y="4121234"/>
              <a:ext cx="23212" cy="96083"/>
            </a:xfrm>
            <a:custGeom>
              <a:avLst/>
              <a:gdLst/>
              <a:ahLst/>
              <a:cxnLst/>
              <a:rect l="l" t="t" r="r" b="b"/>
              <a:pathLst>
                <a:path w="1156" h="4785" extrusionOk="0">
                  <a:moveTo>
                    <a:pt x="249" y="1"/>
                  </a:moveTo>
                  <a:cubicBezTo>
                    <a:pt x="237" y="1"/>
                    <a:pt x="225" y="3"/>
                    <a:pt x="213" y="7"/>
                  </a:cubicBezTo>
                  <a:cubicBezTo>
                    <a:pt x="153" y="37"/>
                    <a:pt x="92" y="128"/>
                    <a:pt x="62" y="220"/>
                  </a:cubicBezTo>
                  <a:cubicBezTo>
                    <a:pt x="1" y="554"/>
                    <a:pt x="62" y="888"/>
                    <a:pt x="153" y="1192"/>
                  </a:cubicBezTo>
                  <a:cubicBezTo>
                    <a:pt x="365" y="1831"/>
                    <a:pt x="457" y="2499"/>
                    <a:pt x="548" y="3168"/>
                  </a:cubicBezTo>
                  <a:cubicBezTo>
                    <a:pt x="578" y="3320"/>
                    <a:pt x="578" y="3472"/>
                    <a:pt x="609" y="3593"/>
                  </a:cubicBezTo>
                  <a:cubicBezTo>
                    <a:pt x="669" y="3928"/>
                    <a:pt x="700" y="4262"/>
                    <a:pt x="761" y="4597"/>
                  </a:cubicBezTo>
                  <a:cubicBezTo>
                    <a:pt x="761" y="4688"/>
                    <a:pt x="821" y="4779"/>
                    <a:pt x="913" y="4779"/>
                  </a:cubicBezTo>
                  <a:cubicBezTo>
                    <a:pt x="929" y="4783"/>
                    <a:pt x="944" y="4785"/>
                    <a:pt x="957" y="4785"/>
                  </a:cubicBezTo>
                  <a:cubicBezTo>
                    <a:pt x="1050" y="4785"/>
                    <a:pt x="1099" y="4702"/>
                    <a:pt x="1125" y="4597"/>
                  </a:cubicBezTo>
                  <a:cubicBezTo>
                    <a:pt x="1156" y="4414"/>
                    <a:pt x="1156" y="4232"/>
                    <a:pt x="1125" y="4049"/>
                  </a:cubicBezTo>
                  <a:cubicBezTo>
                    <a:pt x="1065" y="3472"/>
                    <a:pt x="1004" y="2894"/>
                    <a:pt x="882" y="2317"/>
                  </a:cubicBezTo>
                  <a:cubicBezTo>
                    <a:pt x="761" y="1618"/>
                    <a:pt x="578" y="919"/>
                    <a:pt x="426" y="189"/>
                  </a:cubicBezTo>
                  <a:cubicBezTo>
                    <a:pt x="400" y="84"/>
                    <a:pt x="328"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79;p79">
              <a:extLst>
                <a:ext uri="{FF2B5EF4-FFF2-40B4-BE49-F238E27FC236}">
                  <a16:creationId xmlns:a16="http://schemas.microsoft.com/office/drawing/2014/main" id="{EEC2148A-E2A5-8A5C-AD3E-F35EB83EF22D}"/>
                </a:ext>
              </a:extLst>
            </p:cNvPr>
            <p:cNvSpPr/>
            <p:nvPr/>
          </p:nvSpPr>
          <p:spPr>
            <a:xfrm>
              <a:off x="2587302" y="4029809"/>
              <a:ext cx="41525" cy="59136"/>
            </a:xfrm>
            <a:custGeom>
              <a:avLst/>
              <a:gdLst/>
              <a:ahLst/>
              <a:cxnLst/>
              <a:rect l="l" t="t" r="r" b="b"/>
              <a:pathLst>
                <a:path w="2068" h="2945" extrusionOk="0">
                  <a:moveTo>
                    <a:pt x="183" y="0"/>
                  </a:moveTo>
                  <a:cubicBezTo>
                    <a:pt x="92" y="31"/>
                    <a:pt x="1" y="122"/>
                    <a:pt x="1" y="183"/>
                  </a:cubicBezTo>
                  <a:cubicBezTo>
                    <a:pt x="31" y="487"/>
                    <a:pt x="62" y="791"/>
                    <a:pt x="92" y="1064"/>
                  </a:cubicBezTo>
                  <a:cubicBezTo>
                    <a:pt x="153" y="1429"/>
                    <a:pt x="214" y="1794"/>
                    <a:pt x="335" y="2128"/>
                  </a:cubicBezTo>
                  <a:cubicBezTo>
                    <a:pt x="515" y="2644"/>
                    <a:pt x="976" y="2945"/>
                    <a:pt x="1449" y="2945"/>
                  </a:cubicBezTo>
                  <a:cubicBezTo>
                    <a:pt x="1617" y="2945"/>
                    <a:pt x="1787" y="2907"/>
                    <a:pt x="1946" y="2827"/>
                  </a:cubicBezTo>
                  <a:cubicBezTo>
                    <a:pt x="2007" y="2827"/>
                    <a:pt x="2068" y="2706"/>
                    <a:pt x="2068" y="2614"/>
                  </a:cubicBezTo>
                  <a:cubicBezTo>
                    <a:pt x="2068" y="2554"/>
                    <a:pt x="1977" y="2432"/>
                    <a:pt x="1916" y="2432"/>
                  </a:cubicBezTo>
                  <a:cubicBezTo>
                    <a:pt x="1840" y="2417"/>
                    <a:pt x="1764" y="2417"/>
                    <a:pt x="1688" y="2417"/>
                  </a:cubicBezTo>
                  <a:cubicBezTo>
                    <a:pt x="1612" y="2417"/>
                    <a:pt x="1536" y="2417"/>
                    <a:pt x="1460" y="2402"/>
                  </a:cubicBezTo>
                  <a:cubicBezTo>
                    <a:pt x="943" y="2341"/>
                    <a:pt x="822" y="2219"/>
                    <a:pt x="700" y="1642"/>
                  </a:cubicBezTo>
                  <a:cubicBezTo>
                    <a:pt x="609" y="1247"/>
                    <a:pt x="548" y="882"/>
                    <a:pt x="457" y="487"/>
                  </a:cubicBezTo>
                  <a:cubicBezTo>
                    <a:pt x="457" y="335"/>
                    <a:pt x="426" y="183"/>
                    <a:pt x="305" y="61"/>
                  </a:cubicBezTo>
                  <a:cubicBezTo>
                    <a:pt x="274" y="31"/>
                    <a:pt x="21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80;p79">
              <a:extLst>
                <a:ext uri="{FF2B5EF4-FFF2-40B4-BE49-F238E27FC236}">
                  <a16:creationId xmlns:a16="http://schemas.microsoft.com/office/drawing/2014/main" id="{BDD2A0BB-8CF5-E7B0-BE92-174D2E34CD8C}"/>
                </a:ext>
              </a:extLst>
            </p:cNvPr>
            <p:cNvSpPr/>
            <p:nvPr/>
          </p:nvSpPr>
          <p:spPr>
            <a:xfrm>
              <a:off x="2660554" y="4016376"/>
              <a:ext cx="31144" cy="65280"/>
            </a:xfrm>
            <a:custGeom>
              <a:avLst/>
              <a:gdLst/>
              <a:ahLst/>
              <a:cxnLst/>
              <a:rect l="l" t="t" r="r" b="b"/>
              <a:pathLst>
                <a:path w="1551" h="3251" extrusionOk="0">
                  <a:moveTo>
                    <a:pt x="1095" y="1"/>
                  </a:moveTo>
                  <a:cubicBezTo>
                    <a:pt x="1003" y="1"/>
                    <a:pt x="912" y="62"/>
                    <a:pt x="912" y="153"/>
                  </a:cubicBezTo>
                  <a:cubicBezTo>
                    <a:pt x="912" y="305"/>
                    <a:pt x="882" y="457"/>
                    <a:pt x="912" y="609"/>
                  </a:cubicBezTo>
                  <a:cubicBezTo>
                    <a:pt x="943" y="1004"/>
                    <a:pt x="1003" y="1429"/>
                    <a:pt x="1034" y="1855"/>
                  </a:cubicBezTo>
                  <a:cubicBezTo>
                    <a:pt x="1095" y="2250"/>
                    <a:pt x="943" y="2493"/>
                    <a:pt x="639" y="2615"/>
                  </a:cubicBezTo>
                  <a:cubicBezTo>
                    <a:pt x="456" y="2676"/>
                    <a:pt x="274" y="2736"/>
                    <a:pt x="122" y="2828"/>
                  </a:cubicBezTo>
                  <a:cubicBezTo>
                    <a:pt x="61" y="2858"/>
                    <a:pt x="0" y="2949"/>
                    <a:pt x="0" y="3040"/>
                  </a:cubicBezTo>
                  <a:cubicBezTo>
                    <a:pt x="0" y="3101"/>
                    <a:pt x="92" y="3192"/>
                    <a:pt x="152" y="3223"/>
                  </a:cubicBezTo>
                  <a:cubicBezTo>
                    <a:pt x="228" y="3242"/>
                    <a:pt x="304" y="3251"/>
                    <a:pt x="380" y="3251"/>
                  </a:cubicBezTo>
                  <a:cubicBezTo>
                    <a:pt x="911" y="3251"/>
                    <a:pt x="1414" y="2805"/>
                    <a:pt x="1520" y="2220"/>
                  </a:cubicBezTo>
                  <a:cubicBezTo>
                    <a:pt x="1551" y="1824"/>
                    <a:pt x="1459" y="1429"/>
                    <a:pt x="1429" y="913"/>
                  </a:cubicBezTo>
                  <a:cubicBezTo>
                    <a:pt x="1368" y="730"/>
                    <a:pt x="1338" y="457"/>
                    <a:pt x="1277" y="153"/>
                  </a:cubicBezTo>
                  <a:cubicBezTo>
                    <a:pt x="1247" y="62"/>
                    <a:pt x="118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81;p79">
              <a:extLst>
                <a:ext uri="{FF2B5EF4-FFF2-40B4-BE49-F238E27FC236}">
                  <a16:creationId xmlns:a16="http://schemas.microsoft.com/office/drawing/2014/main" id="{8B453054-F7A4-B8B0-BA0F-7A991064DDBE}"/>
                </a:ext>
              </a:extLst>
            </p:cNvPr>
            <p:cNvSpPr/>
            <p:nvPr/>
          </p:nvSpPr>
          <p:spPr>
            <a:xfrm>
              <a:off x="2597683" y="4001416"/>
              <a:ext cx="73874" cy="19478"/>
            </a:xfrm>
            <a:custGeom>
              <a:avLst/>
              <a:gdLst/>
              <a:ahLst/>
              <a:cxnLst/>
              <a:rect l="l" t="t" r="r" b="b"/>
              <a:pathLst>
                <a:path w="3679" h="970" extrusionOk="0">
                  <a:moveTo>
                    <a:pt x="3464" y="0"/>
                  </a:moveTo>
                  <a:cubicBezTo>
                    <a:pt x="3434" y="0"/>
                    <a:pt x="3403" y="7"/>
                    <a:pt x="3375" y="16"/>
                  </a:cubicBezTo>
                  <a:cubicBezTo>
                    <a:pt x="2858" y="77"/>
                    <a:pt x="2341" y="138"/>
                    <a:pt x="1855" y="199"/>
                  </a:cubicBezTo>
                  <a:cubicBezTo>
                    <a:pt x="1338" y="259"/>
                    <a:pt x="852" y="351"/>
                    <a:pt x="365" y="442"/>
                  </a:cubicBezTo>
                  <a:cubicBezTo>
                    <a:pt x="244" y="472"/>
                    <a:pt x="153" y="503"/>
                    <a:pt x="61" y="563"/>
                  </a:cubicBezTo>
                  <a:cubicBezTo>
                    <a:pt x="31" y="594"/>
                    <a:pt x="1" y="655"/>
                    <a:pt x="1" y="715"/>
                  </a:cubicBezTo>
                  <a:cubicBezTo>
                    <a:pt x="1" y="776"/>
                    <a:pt x="31" y="837"/>
                    <a:pt x="61" y="867"/>
                  </a:cubicBezTo>
                  <a:cubicBezTo>
                    <a:pt x="153" y="936"/>
                    <a:pt x="261" y="970"/>
                    <a:pt x="361" y="970"/>
                  </a:cubicBezTo>
                  <a:cubicBezTo>
                    <a:pt x="394" y="970"/>
                    <a:pt x="426" y="966"/>
                    <a:pt x="457" y="959"/>
                  </a:cubicBezTo>
                  <a:cubicBezTo>
                    <a:pt x="1399" y="807"/>
                    <a:pt x="2341" y="655"/>
                    <a:pt x="3314" y="533"/>
                  </a:cubicBezTo>
                  <a:cubicBezTo>
                    <a:pt x="3344" y="533"/>
                    <a:pt x="3405" y="503"/>
                    <a:pt x="3435" y="472"/>
                  </a:cubicBezTo>
                  <a:cubicBezTo>
                    <a:pt x="3557" y="411"/>
                    <a:pt x="3679" y="351"/>
                    <a:pt x="3618" y="138"/>
                  </a:cubicBezTo>
                  <a:cubicBezTo>
                    <a:pt x="3597" y="33"/>
                    <a:pt x="3532"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869;p79">
            <a:extLst>
              <a:ext uri="{FF2B5EF4-FFF2-40B4-BE49-F238E27FC236}">
                <a16:creationId xmlns:a16="http://schemas.microsoft.com/office/drawing/2014/main" id="{0A3EAFF6-1EEF-6F4F-6CB7-E6AE07B89D47}"/>
              </a:ext>
            </a:extLst>
          </p:cNvPr>
          <p:cNvGrpSpPr/>
          <p:nvPr/>
        </p:nvGrpSpPr>
        <p:grpSpPr>
          <a:xfrm>
            <a:off x="6471712" y="336281"/>
            <a:ext cx="971428" cy="1112967"/>
            <a:chOff x="6083996" y="3879249"/>
            <a:chExt cx="480976" cy="551055"/>
          </a:xfrm>
        </p:grpSpPr>
        <p:sp>
          <p:nvSpPr>
            <p:cNvPr id="27" name="Google Shape;2870;p79">
              <a:extLst>
                <a:ext uri="{FF2B5EF4-FFF2-40B4-BE49-F238E27FC236}">
                  <a16:creationId xmlns:a16="http://schemas.microsoft.com/office/drawing/2014/main" id="{A0216647-40BE-F5CA-CB1D-B561C013670F}"/>
                </a:ext>
              </a:extLst>
            </p:cNvPr>
            <p:cNvSpPr/>
            <p:nvPr/>
          </p:nvSpPr>
          <p:spPr>
            <a:xfrm>
              <a:off x="6261665" y="4349665"/>
              <a:ext cx="78714" cy="64115"/>
            </a:xfrm>
            <a:custGeom>
              <a:avLst/>
              <a:gdLst/>
              <a:ahLst/>
              <a:cxnLst/>
              <a:rect l="l" t="t" r="r" b="b"/>
              <a:pathLst>
                <a:path w="3920" h="3193" extrusionOk="0">
                  <a:moveTo>
                    <a:pt x="2246" y="0"/>
                  </a:moveTo>
                  <a:cubicBezTo>
                    <a:pt x="2134" y="0"/>
                    <a:pt x="2022" y="10"/>
                    <a:pt x="1913" y="29"/>
                  </a:cubicBezTo>
                  <a:cubicBezTo>
                    <a:pt x="1396" y="120"/>
                    <a:pt x="910" y="394"/>
                    <a:pt x="515" y="759"/>
                  </a:cubicBezTo>
                  <a:cubicBezTo>
                    <a:pt x="272" y="971"/>
                    <a:pt x="59" y="1275"/>
                    <a:pt x="28" y="1610"/>
                  </a:cubicBezTo>
                  <a:cubicBezTo>
                    <a:pt x="0" y="1921"/>
                    <a:pt x="235" y="2285"/>
                    <a:pt x="562" y="2285"/>
                  </a:cubicBezTo>
                  <a:cubicBezTo>
                    <a:pt x="564" y="2285"/>
                    <a:pt x="566" y="2285"/>
                    <a:pt x="568" y="2285"/>
                  </a:cubicBezTo>
                  <a:lnTo>
                    <a:pt x="568" y="2285"/>
                  </a:lnTo>
                  <a:lnTo>
                    <a:pt x="302" y="2309"/>
                  </a:lnTo>
                  <a:cubicBezTo>
                    <a:pt x="651" y="2862"/>
                    <a:pt x="1336" y="3192"/>
                    <a:pt x="2007" y="3192"/>
                  </a:cubicBezTo>
                  <a:cubicBezTo>
                    <a:pt x="2037" y="3192"/>
                    <a:pt x="2066" y="3192"/>
                    <a:pt x="2095" y="3190"/>
                  </a:cubicBezTo>
                  <a:cubicBezTo>
                    <a:pt x="2734" y="3129"/>
                    <a:pt x="3342" y="2765"/>
                    <a:pt x="3646" y="2187"/>
                  </a:cubicBezTo>
                  <a:cubicBezTo>
                    <a:pt x="3919" y="1640"/>
                    <a:pt x="3828" y="880"/>
                    <a:pt x="3372" y="424"/>
                  </a:cubicBezTo>
                  <a:cubicBezTo>
                    <a:pt x="3084" y="137"/>
                    <a:pt x="2664" y="0"/>
                    <a:pt x="2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71;p79">
              <a:extLst>
                <a:ext uri="{FF2B5EF4-FFF2-40B4-BE49-F238E27FC236}">
                  <a16:creationId xmlns:a16="http://schemas.microsoft.com/office/drawing/2014/main" id="{7C2FA1D6-CF3A-12EC-6C56-B5F67C59613A}"/>
                </a:ext>
              </a:extLst>
            </p:cNvPr>
            <p:cNvSpPr/>
            <p:nvPr/>
          </p:nvSpPr>
          <p:spPr>
            <a:xfrm>
              <a:off x="6276263" y="4116415"/>
              <a:ext cx="82408" cy="100782"/>
            </a:xfrm>
            <a:custGeom>
              <a:avLst/>
              <a:gdLst/>
              <a:ahLst/>
              <a:cxnLst/>
              <a:rect l="l" t="t" r="r" b="b"/>
              <a:pathLst>
                <a:path w="4104" h="5019" extrusionOk="0">
                  <a:moveTo>
                    <a:pt x="304" y="4441"/>
                  </a:moveTo>
                  <a:lnTo>
                    <a:pt x="304" y="4441"/>
                  </a:lnTo>
                  <a:cubicBezTo>
                    <a:pt x="309" y="4445"/>
                    <a:pt x="313" y="4448"/>
                    <a:pt x="318" y="4451"/>
                  </a:cubicBezTo>
                  <a:lnTo>
                    <a:pt x="318" y="4451"/>
                  </a:lnTo>
                  <a:lnTo>
                    <a:pt x="304" y="4441"/>
                  </a:lnTo>
                  <a:close/>
                  <a:moveTo>
                    <a:pt x="318" y="4451"/>
                  </a:moveTo>
                  <a:lnTo>
                    <a:pt x="522" y="4607"/>
                  </a:lnTo>
                  <a:lnTo>
                    <a:pt x="522" y="4607"/>
                  </a:lnTo>
                  <a:cubicBezTo>
                    <a:pt x="509" y="4591"/>
                    <a:pt x="496" y="4575"/>
                    <a:pt x="483" y="4559"/>
                  </a:cubicBezTo>
                  <a:lnTo>
                    <a:pt x="483" y="4559"/>
                  </a:lnTo>
                  <a:cubicBezTo>
                    <a:pt x="425" y="4527"/>
                    <a:pt x="370" y="4491"/>
                    <a:pt x="318" y="4451"/>
                  </a:cubicBezTo>
                  <a:close/>
                  <a:moveTo>
                    <a:pt x="2403" y="0"/>
                  </a:moveTo>
                  <a:cubicBezTo>
                    <a:pt x="2372" y="0"/>
                    <a:pt x="2342" y="1"/>
                    <a:pt x="2311" y="4"/>
                  </a:cubicBezTo>
                  <a:cubicBezTo>
                    <a:pt x="1490" y="64"/>
                    <a:pt x="912" y="794"/>
                    <a:pt x="548" y="1523"/>
                  </a:cubicBezTo>
                  <a:cubicBezTo>
                    <a:pt x="244" y="2101"/>
                    <a:pt x="1" y="2770"/>
                    <a:pt x="61" y="3408"/>
                  </a:cubicBezTo>
                  <a:cubicBezTo>
                    <a:pt x="80" y="3823"/>
                    <a:pt x="228" y="4238"/>
                    <a:pt x="483" y="4559"/>
                  </a:cubicBezTo>
                  <a:lnTo>
                    <a:pt x="483" y="4559"/>
                  </a:lnTo>
                  <a:cubicBezTo>
                    <a:pt x="731" y="4698"/>
                    <a:pt x="1019" y="4767"/>
                    <a:pt x="1306" y="4767"/>
                  </a:cubicBezTo>
                  <a:cubicBezTo>
                    <a:pt x="1450" y="4767"/>
                    <a:pt x="1594" y="4750"/>
                    <a:pt x="1733" y="4715"/>
                  </a:cubicBezTo>
                  <a:cubicBezTo>
                    <a:pt x="2219" y="4593"/>
                    <a:pt x="2645" y="4289"/>
                    <a:pt x="3010" y="3955"/>
                  </a:cubicBezTo>
                  <a:cubicBezTo>
                    <a:pt x="3648" y="3347"/>
                    <a:pt x="4104" y="2496"/>
                    <a:pt x="4013" y="1645"/>
                  </a:cubicBezTo>
                  <a:cubicBezTo>
                    <a:pt x="3954" y="794"/>
                    <a:pt x="3245" y="0"/>
                    <a:pt x="2403" y="0"/>
                  </a:cubicBezTo>
                  <a:close/>
                  <a:moveTo>
                    <a:pt x="522" y="4607"/>
                  </a:moveTo>
                  <a:cubicBezTo>
                    <a:pt x="671" y="4781"/>
                    <a:pt x="853" y="4924"/>
                    <a:pt x="1064" y="5019"/>
                  </a:cubicBezTo>
                  <a:lnTo>
                    <a:pt x="522" y="460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72;p79">
              <a:extLst>
                <a:ext uri="{FF2B5EF4-FFF2-40B4-BE49-F238E27FC236}">
                  <a16:creationId xmlns:a16="http://schemas.microsoft.com/office/drawing/2014/main" id="{B0468F47-E1AC-1A72-4D64-8B4C1FCFE6DB}"/>
                </a:ext>
              </a:extLst>
            </p:cNvPr>
            <p:cNvSpPr/>
            <p:nvPr/>
          </p:nvSpPr>
          <p:spPr>
            <a:xfrm>
              <a:off x="6101084" y="4199888"/>
              <a:ext cx="49999" cy="47690"/>
            </a:xfrm>
            <a:custGeom>
              <a:avLst/>
              <a:gdLst/>
              <a:ahLst/>
              <a:cxnLst/>
              <a:rect l="l" t="t" r="r" b="b"/>
              <a:pathLst>
                <a:path w="2490" h="2375" extrusionOk="0">
                  <a:moveTo>
                    <a:pt x="1267" y="1"/>
                  </a:moveTo>
                  <a:cubicBezTo>
                    <a:pt x="1168" y="1"/>
                    <a:pt x="1070" y="14"/>
                    <a:pt x="974" y="41"/>
                  </a:cubicBezTo>
                  <a:cubicBezTo>
                    <a:pt x="366" y="224"/>
                    <a:pt x="1" y="1014"/>
                    <a:pt x="244" y="1622"/>
                  </a:cubicBezTo>
                  <a:cubicBezTo>
                    <a:pt x="430" y="2087"/>
                    <a:pt x="919" y="2374"/>
                    <a:pt x="1411" y="2374"/>
                  </a:cubicBezTo>
                  <a:cubicBezTo>
                    <a:pt x="1562" y="2374"/>
                    <a:pt x="1713" y="2347"/>
                    <a:pt x="1855" y="2290"/>
                  </a:cubicBezTo>
                  <a:lnTo>
                    <a:pt x="1247" y="2169"/>
                  </a:lnTo>
                  <a:lnTo>
                    <a:pt x="1247" y="2169"/>
                  </a:lnTo>
                  <a:cubicBezTo>
                    <a:pt x="1288" y="2175"/>
                    <a:pt x="1329" y="2178"/>
                    <a:pt x="1370" y="2178"/>
                  </a:cubicBezTo>
                  <a:cubicBezTo>
                    <a:pt x="1961" y="2178"/>
                    <a:pt x="2489" y="1579"/>
                    <a:pt x="2433" y="953"/>
                  </a:cubicBezTo>
                  <a:cubicBezTo>
                    <a:pt x="2355" y="411"/>
                    <a:pt x="1818" y="1"/>
                    <a:pt x="1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73;p79">
              <a:extLst>
                <a:ext uri="{FF2B5EF4-FFF2-40B4-BE49-F238E27FC236}">
                  <a16:creationId xmlns:a16="http://schemas.microsoft.com/office/drawing/2014/main" id="{AC130258-14F9-FA65-56D5-D8DC33263EF8}"/>
                </a:ext>
              </a:extLst>
            </p:cNvPr>
            <p:cNvSpPr/>
            <p:nvPr/>
          </p:nvSpPr>
          <p:spPr>
            <a:xfrm>
              <a:off x="6444113" y="3991978"/>
              <a:ext cx="82408" cy="68955"/>
            </a:xfrm>
            <a:custGeom>
              <a:avLst/>
              <a:gdLst/>
              <a:ahLst/>
              <a:cxnLst/>
              <a:rect l="l" t="t" r="r" b="b"/>
              <a:pathLst>
                <a:path w="4104" h="3434" extrusionOk="0">
                  <a:moveTo>
                    <a:pt x="2016" y="0"/>
                  </a:moveTo>
                  <a:cubicBezTo>
                    <a:pt x="1827" y="0"/>
                    <a:pt x="1639" y="29"/>
                    <a:pt x="1459" y="91"/>
                  </a:cubicBezTo>
                  <a:cubicBezTo>
                    <a:pt x="578" y="365"/>
                    <a:pt x="0" y="1337"/>
                    <a:pt x="92" y="2249"/>
                  </a:cubicBezTo>
                  <a:lnTo>
                    <a:pt x="730" y="2006"/>
                  </a:lnTo>
                  <a:cubicBezTo>
                    <a:pt x="782" y="2808"/>
                    <a:pt x="1560" y="3434"/>
                    <a:pt x="2334" y="3434"/>
                  </a:cubicBezTo>
                  <a:cubicBezTo>
                    <a:pt x="2469" y="3434"/>
                    <a:pt x="2605" y="3415"/>
                    <a:pt x="2736" y="3374"/>
                  </a:cubicBezTo>
                  <a:cubicBezTo>
                    <a:pt x="3617" y="3100"/>
                    <a:pt x="4104" y="1976"/>
                    <a:pt x="3769" y="1125"/>
                  </a:cubicBezTo>
                  <a:cubicBezTo>
                    <a:pt x="3503" y="447"/>
                    <a:pt x="2755" y="0"/>
                    <a:pt x="2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4;p79">
              <a:extLst>
                <a:ext uri="{FF2B5EF4-FFF2-40B4-BE49-F238E27FC236}">
                  <a16:creationId xmlns:a16="http://schemas.microsoft.com/office/drawing/2014/main" id="{0B726897-A1EA-EFD4-A984-C186CF4DCA9F}"/>
                </a:ext>
              </a:extLst>
            </p:cNvPr>
            <p:cNvSpPr/>
            <p:nvPr/>
          </p:nvSpPr>
          <p:spPr>
            <a:xfrm>
              <a:off x="6255520" y="3898385"/>
              <a:ext cx="75702" cy="68352"/>
            </a:xfrm>
            <a:custGeom>
              <a:avLst/>
              <a:gdLst/>
              <a:ahLst/>
              <a:cxnLst/>
              <a:rect l="l" t="t" r="r" b="b"/>
              <a:pathLst>
                <a:path w="3770" h="3404" extrusionOk="0">
                  <a:moveTo>
                    <a:pt x="1987" y="0"/>
                  </a:moveTo>
                  <a:cubicBezTo>
                    <a:pt x="1445" y="0"/>
                    <a:pt x="890" y="241"/>
                    <a:pt x="547" y="649"/>
                  </a:cubicBezTo>
                  <a:cubicBezTo>
                    <a:pt x="61" y="1257"/>
                    <a:pt x="0" y="2199"/>
                    <a:pt x="456" y="2837"/>
                  </a:cubicBezTo>
                  <a:lnTo>
                    <a:pt x="760" y="2564"/>
                  </a:lnTo>
                  <a:cubicBezTo>
                    <a:pt x="1033" y="3085"/>
                    <a:pt x="1610" y="3403"/>
                    <a:pt x="2177" y="3403"/>
                  </a:cubicBezTo>
                  <a:cubicBezTo>
                    <a:pt x="2304" y="3403"/>
                    <a:pt x="2431" y="3387"/>
                    <a:pt x="2553" y="3354"/>
                  </a:cubicBezTo>
                  <a:cubicBezTo>
                    <a:pt x="3252" y="3172"/>
                    <a:pt x="3739" y="2503"/>
                    <a:pt x="3769" y="1773"/>
                  </a:cubicBezTo>
                  <a:cubicBezTo>
                    <a:pt x="3769" y="1074"/>
                    <a:pt x="3313" y="375"/>
                    <a:pt x="2645" y="132"/>
                  </a:cubicBezTo>
                  <a:cubicBezTo>
                    <a:pt x="2439" y="42"/>
                    <a:pt x="2214"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5;p79">
              <a:extLst>
                <a:ext uri="{FF2B5EF4-FFF2-40B4-BE49-F238E27FC236}">
                  <a16:creationId xmlns:a16="http://schemas.microsoft.com/office/drawing/2014/main" id="{1646342F-AE28-8BF0-985B-D6FE30A9ECF9}"/>
                </a:ext>
              </a:extLst>
            </p:cNvPr>
            <p:cNvSpPr/>
            <p:nvPr/>
          </p:nvSpPr>
          <p:spPr>
            <a:xfrm>
              <a:off x="6459374" y="4288039"/>
              <a:ext cx="89115" cy="77469"/>
            </a:xfrm>
            <a:custGeom>
              <a:avLst/>
              <a:gdLst/>
              <a:ahLst/>
              <a:cxnLst/>
              <a:rect l="l" t="t" r="r" b="b"/>
              <a:pathLst>
                <a:path w="4438" h="3858" extrusionOk="0">
                  <a:moveTo>
                    <a:pt x="2282" y="1"/>
                  </a:moveTo>
                  <a:cubicBezTo>
                    <a:pt x="1472" y="1"/>
                    <a:pt x="638" y="501"/>
                    <a:pt x="365" y="1274"/>
                  </a:cubicBezTo>
                  <a:cubicBezTo>
                    <a:pt x="0" y="2338"/>
                    <a:pt x="699" y="3615"/>
                    <a:pt x="1763" y="3858"/>
                  </a:cubicBezTo>
                  <a:lnTo>
                    <a:pt x="1432" y="3633"/>
                  </a:lnTo>
                  <a:lnTo>
                    <a:pt x="1432" y="3633"/>
                  </a:lnTo>
                  <a:cubicBezTo>
                    <a:pt x="1676" y="3740"/>
                    <a:pt x="1942" y="3792"/>
                    <a:pt x="2210" y="3792"/>
                  </a:cubicBezTo>
                  <a:cubicBezTo>
                    <a:pt x="2823" y="3792"/>
                    <a:pt x="3441" y="3519"/>
                    <a:pt x="3800" y="3007"/>
                  </a:cubicBezTo>
                  <a:cubicBezTo>
                    <a:pt x="4438" y="2125"/>
                    <a:pt x="4073" y="697"/>
                    <a:pt x="3070" y="180"/>
                  </a:cubicBezTo>
                  <a:cubicBezTo>
                    <a:pt x="2825" y="58"/>
                    <a:pt x="2555" y="1"/>
                    <a:pt x="2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6;p79">
              <a:extLst>
                <a:ext uri="{FF2B5EF4-FFF2-40B4-BE49-F238E27FC236}">
                  <a16:creationId xmlns:a16="http://schemas.microsoft.com/office/drawing/2014/main" id="{D486A953-08FD-9311-E4FD-1E1B30E82C58}"/>
                </a:ext>
              </a:extLst>
            </p:cNvPr>
            <p:cNvSpPr/>
            <p:nvPr/>
          </p:nvSpPr>
          <p:spPr>
            <a:xfrm>
              <a:off x="6083996" y="3879249"/>
              <a:ext cx="480976" cy="551055"/>
            </a:xfrm>
            <a:custGeom>
              <a:avLst/>
              <a:gdLst/>
              <a:ahLst/>
              <a:cxnLst/>
              <a:rect l="l" t="t" r="r" b="b"/>
              <a:pathLst>
                <a:path w="23953" h="27443" extrusionOk="0">
                  <a:moveTo>
                    <a:pt x="10803" y="462"/>
                  </a:moveTo>
                  <a:cubicBezTo>
                    <a:pt x="11757" y="462"/>
                    <a:pt x="12711" y="1071"/>
                    <a:pt x="13101" y="1936"/>
                  </a:cubicBezTo>
                  <a:cubicBezTo>
                    <a:pt x="13284" y="2331"/>
                    <a:pt x="13314" y="2757"/>
                    <a:pt x="13193" y="3182"/>
                  </a:cubicBezTo>
                  <a:cubicBezTo>
                    <a:pt x="12828" y="4155"/>
                    <a:pt x="12129" y="4763"/>
                    <a:pt x="11126" y="5067"/>
                  </a:cubicBezTo>
                  <a:cubicBezTo>
                    <a:pt x="11037" y="5093"/>
                    <a:pt x="10943" y="5107"/>
                    <a:pt x="10849" y="5107"/>
                  </a:cubicBezTo>
                  <a:cubicBezTo>
                    <a:pt x="10619" y="5107"/>
                    <a:pt x="10386" y="5026"/>
                    <a:pt x="10214" y="4854"/>
                  </a:cubicBezTo>
                  <a:cubicBezTo>
                    <a:pt x="10183" y="4824"/>
                    <a:pt x="10214" y="4793"/>
                    <a:pt x="10214" y="4763"/>
                  </a:cubicBezTo>
                  <a:lnTo>
                    <a:pt x="10214" y="4763"/>
                  </a:lnTo>
                  <a:cubicBezTo>
                    <a:pt x="10183" y="4824"/>
                    <a:pt x="10153" y="4884"/>
                    <a:pt x="10123" y="4884"/>
                  </a:cubicBezTo>
                  <a:cubicBezTo>
                    <a:pt x="10077" y="4887"/>
                    <a:pt x="10031" y="4888"/>
                    <a:pt x="9987" y="4888"/>
                  </a:cubicBezTo>
                  <a:cubicBezTo>
                    <a:pt x="9380" y="4888"/>
                    <a:pt x="8882" y="4689"/>
                    <a:pt x="8542" y="4094"/>
                  </a:cubicBezTo>
                  <a:cubicBezTo>
                    <a:pt x="7843" y="2878"/>
                    <a:pt x="8117" y="1480"/>
                    <a:pt x="9424" y="842"/>
                  </a:cubicBezTo>
                  <a:cubicBezTo>
                    <a:pt x="9788" y="659"/>
                    <a:pt x="10153" y="507"/>
                    <a:pt x="10548" y="477"/>
                  </a:cubicBezTo>
                  <a:cubicBezTo>
                    <a:pt x="10633" y="467"/>
                    <a:pt x="10718" y="462"/>
                    <a:pt x="10803" y="462"/>
                  </a:cubicBezTo>
                  <a:close/>
                  <a:moveTo>
                    <a:pt x="19818" y="4918"/>
                  </a:moveTo>
                  <a:cubicBezTo>
                    <a:pt x="20137" y="4918"/>
                    <a:pt x="20460" y="4972"/>
                    <a:pt x="20792" y="5067"/>
                  </a:cubicBezTo>
                  <a:cubicBezTo>
                    <a:pt x="20883" y="5097"/>
                    <a:pt x="20974" y="5158"/>
                    <a:pt x="20913" y="5280"/>
                  </a:cubicBezTo>
                  <a:cubicBezTo>
                    <a:pt x="20944" y="5249"/>
                    <a:pt x="20974" y="5188"/>
                    <a:pt x="21004" y="5188"/>
                  </a:cubicBezTo>
                  <a:cubicBezTo>
                    <a:pt x="21703" y="5280"/>
                    <a:pt x="22159" y="5735"/>
                    <a:pt x="22251" y="6374"/>
                  </a:cubicBezTo>
                  <a:cubicBezTo>
                    <a:pt x="22281" y="6647"/>
                    <a:pt x="22281" y="6921"/>
                    <a:pt x="22251" y="7164"/>
                  </a:cubicBezTo>
                  <a:cubicBezTo>
                    <a:pt x="22159" y="8714"/>
                    <a:pt x="21217" y="9444"/>
                    <a:pt x="19576" y="9505"/>
                  </a:cubicBezTo>
                  <a:cubicBezTo>
                    <a:pt x="19333" y="9505"/>
                    <a:pt x="19089" y="9444"/>
                    <a:pt x="18877" y="9413"/>
                  </a:cubicBezTo>
                  <a:cubicBezTo>
                    <a:pt x="18147" y="9231"/>
                    <a:pt x="17661" y="8805"/>
                    <a:pt x="17448" y="8076"/>
                  </a:cubicBezTo>
                  <a:cubicBezTo>
                    <a:pt x="17418" y="7924"/>
                    <a:pt x="17387" y="7772"/>
                    <a:pt x="17357" y="7620"/>
                  </a:cubicBezTo>
                  <a:cubicBezTo>
                    <a:pt x="17174" y="6495"/>
                    <a:pt x="17630" y="5553"/>
                    <a:pt x="18937" y="5067"/>
                  </a:cubicBezTo>
                  <a:cubicBezTo>
                    <a:pt x="19230" y="4964"/>
                    <a:pt x="19522" y="4918"/>
                    <a:pt x="19818" y="4918"/>
                  </a:cubicBezTo>
                  <a:close/>
                  <a:moveTo>
                    <a:pt x="11850" y="11545"/>
                  </a:moveTo>
                  <a:cubicBezTo>
                    <a:pt x="12145" y="11545"/>
                    <a:pt x="12441" y="11629"/>
                    <a:pt x="12737" y="11784"/>
                  </a:cubicBezTo>
                  <a:cubicBezTo>
                    <a:pt x="14044" y="12423"/>
                    <a:pt x="14743" y="13882"/>
                    <a:pt x="14408" y="15249"/>
                  </a:cubicBezTo>
                  <a:cubicBezTo>
                    <a:pt x="14226" y="16100"/>
                    <a:pt x="13801" y="16830"/>
                    <a:pt x="13132" y="17377"/>
                  </a:cubicBezTo>
                  <a:cubicBezTo>
                    <a:pt x="12813" y="17653"/>
                    <a:pt x="12435" y="17781"/>
                    <a:pt x="12039" y="17781"/>
                  </a:cubicBezTo>
                  <a:cubicBezTo>
                    <a:pt x="11869" y="17781"/>
                    <a:pt x="11695" y="17757"/>
                    <a:pt x="11521" y="17711"/>
                  </a:cubicBezTo>
                  <a:cubicBezTo>
                    <a:pt x="10487" y="17407"/>
                    <a:pt x="9697" y="16769"/>
                    <a:pt x="9302" y="15918"/>
                  </a:cubicBezTo>
                  <a:cubicBezTo>
                    <a:pt x="8876" y="14733"/>
                    <a:pt x="9089" y="13790"/>
                    <a:pt x="9728" y="12909"/>
                  </a:cubicBezTo>
                  <a:cubicBezTo>
                    <a:pt x="10062" y="12423"/>
                    <a:pt x="10518" y="12058"/>
                    <a:pt x="11004" y="11784"/>
                  </a:cubicBezTo>
                  <a:cubicBezTo>
                    <a:pt x="11286" y="11621"/>
                    <a:pt x="11568" y="11545"/>
                    <a:pt x="11850" y="11545"/>
                  </a:cubicBezTo>
                  <a:close/>
                  <a:moveTo>
                    <a:pt x="2160" y="15411"/>
                  </a:moveTo>
                  <a:cubicBezTo>
                    <a:pt x="2233" y="15411"/>
                    <a:pt x="2304" y="15417"/>
                    <a:pt x="2372" y="15432"/>
                  </a:cubicBezTo>
                  <a:cubicBezTo>
                    <a:pt x="3071" y="15553"/>
                    <a:pt x="3679" y="15857"/>
                    <a:pt x="3892" y="16617"/>
                  </a:cubicBezTo>
                  <a:cubicBezTo>
                    <a:pt x="3919" y="16726"/>
                    <a:pt x="3897" y="16835"/>
                    <a:pt x="3762" y="16835"/>
                  </a:cubicBezTo>
                  <a:cubicBezTo>
                    <a:pt x="3746" y="16835"/>
                    <a:pt x="3728" y="16833"/>
                    <a:pt x="3709" y="16830"/>
                  </a:cubicBezTo>
                  <a:cubicBezTo>
                    <a:pt x="3675" y="16823"/>
                    <a:pt x="3644" y="16819"/>
                    <a:pt x="3615" y="16819"/>
                  </a:cubicBezTo>
                  <a:cubicBezTo>
                    <a:pt x="3516" y="16819"/>
                    <a:pt x="3446" y="16864"/>
                    <a:pt x="3375" y="16982"/>
                  </a:cubicBezTo>
                  <a:cubicBezTo>
                    <a:pt x="3344" y="17043"/>
                    <a:pt x="3284" y="17103"/>
                    <a:pt x="3253" y="17164"/>
                  </a:cubicBezTo>
                  <a:cubicBezTo>
                    <a:pt x="3004" y="17459"/>
                    <a:pt x="2737" y="17720"/>
                    <a:pt x="2379" y="17720"/>
                  </a:cubicBezTo>
                  <a:cubicBezTo>
                    <a:pt x="2256" y="17720"/>
                    <a:pt x="2123" y="17690"/>
                    <a:pt x="1977" y="17620"/>
                  </a:cubicBezTo>
                  <a:cubicBezTo>
                    <a:pt x="1961" y="17613"/>
                    <a:pt x="1944" y="17609"/>
                    <a:pt x="1927" y="17609"/>
                  </a:cubicBezTo>
                  <a:cubicBezTo>
                    <a:pt x="1874" y="17609"/>
                    <a:pt x="1817" y="17643"/>
                    <a:pt x="1794" y="17711"/>
                  </a:cubicBezTo>
                  <a:cubicBezTo>
                    <a:pt x="1794" y="17803"/>
                    <a:pt x="1794" y="17863"/>
                    <a:pt x="1825" y="17924"/>
                  </a:cubicBezTo>
                  <a:cubicBezTo>
                    <a:pt x="1885" y="18076"/>
                    <a:pt x="2007" y="18137"/>
                    <a:pt x="2129" y="18137"/>
                  </a:cubicBezTo>
                  <a:cubicBezTo>
                    <a:pt x="2225" y="18156"/>
                    <a:pt x="2318" y="18166"/>
                    <a:pt x="2409" y="18166"/>
                  </a:cubicBezTo>
                  <a:cubicBezTo>
                    <a:pt x="2606" y="18166"/>
                    <a:pt x="2793" y="18119"/>
                    <a:pt x="2980" y="18015"/>
                  </a:cubicBezTo>
                  <a:cubicBezTo>
                    <a:pt x="3132" y="17924"/>
                    <a:pt x="3284" y="17833"/>
                    <a:pt x="3436" y="17711"/>
                  </a:cubicBezTo>
                  <a:cubicBezTo>
                    <a:pt x="3462" y="17632"/>
                    <a:pt x="3511" y="17553"/>
                    <a:pt x="3583" y="17553"/>
                  </a:cubicBezTo>
                  <a:cubicBezTo>
                    <a:pt x="3594" y="17553"/>
                    <a:pt x="3606" y="17555"/>
                    <a:pt x="3618" y="17559"/>
                  </a:cubicBezTo>
                  <a:cubicBezTo>
                    <a:pt x="3740" y="17651"/>
                    <a:pt x="3588" y="17711"/>
                    <a:pt x="3557" y="17803"/>
                  </a:cubicBezTo>
                  <a:cubicBezTo>
                    <a:pt x="3249" y="18496"/>
                    <a:pt x="3014" y="18750"/>
                    <a:pt x="2620" y="18750"/>
                  </a:cubicBezTo>
                  <a:cubicBezTo>
                    <a:pt x="2392" y="18750"/>
                    <a:pt x="2112" y="18666"/>
                    <a:pt x="1733" y="18532"/>
                  </a:cubicBezTo>
                  <a:cubicBezTo>
                    <a:pt x="974" y="18258"/>
                    <a:pt x="548" y="17559"/>
                    <a:pt x="548" y="16830"/>
                  </a:cubicBezTo>
                  <a:cubicBezTo>
                    <a:pt x="548" y="16617"/>
                    <a:pt x="609" y="16404"/>
                    <a:pt x="700" y="16222"/>
                  </a:cubicBezTo>
                  <a:cubicBezTo>
                    <a:pt x="941" y="15793"/>
                    <a:pt x="1609" y="15411"/>
                    <a:pt x="2160" y="15411"/>
                  </a:cubicBezTo>
                  <a:close/>
                  <a:moveTo>
                    <a:pt x="20691" y="19920"/>
                  </a:moveTo>
                  <a:cubicBezTo>
                    <a:pt x="20989" y="19920"/>
                    <a:pt x="21298" y="19974"/>
                    <a:pt x="21612" y="20082"/>
                  </a:cubicBezTo>
                  <a:cubicBezTo>
                    <a:pt x="22403" y="20356"/>
                    <a:pt x="22980" y="20842"/>
                    <a:pt x="23314" y="21632"/>
                  </a:cubicBezTo>
                  <a:cubicBezTo>
                    <a:pt x="23497" y="22088"/>
                    <a:pt x="23497" y="22544"/>
                    <a:pt x="23345" y="23000"/>
                  </a:cubicBezTo>
                  <a:cubicBezTo>
                    <a:pt x="23070" y="23988"/>
                    <a:pt x="22003" y="24729"/>
                    <a:pt x="20948" y="24729"/>
                  </a:cubicBezTo>
                  <a:cubicBezTo>
                    <a:pt x="20834" y="24729"/>
                    <a:pt x="20721" y="24720"/>
                    <a:pt x="20609" y="24702"/>
                  </a:cubicBezTo>
                  <a:cubicBezTo>
                    <a:pt x="20548" y="24718"/>
                    <a:pt x="20488" y="24733"/>
                    <a:pt x="20427" y="24733"/>
                  </a:cubicBezTo>
                  <a:cubicBezTo>
                    <a:pt x="20366" y="24733"/>
                    <a:pt x="20305" y="24718"/>
                    <a:pt x="20244" y="24672"/>
                  </a:cubicBezTo>
                  <a:cubicBezTo>
                    <a:pt x="19241" y="24581"/>
                    <a:pt x="18633" y="24125"/>
                    <a:pt x="18329" y="23213"/>
                  </a:cubicBezTo>
                  <a:cubicBezTo>
                    <a:pt x="18026" y="22210"/>
                    <a:pt x="18208" y="21328"/>
                    <a:pt x="18998" y="20629"/>
                  </a:cubicBezTo>
                  <a:cubicBezTo>
                    <a:pt x="19492" y="20156"/>
                    <a:pt x="20069" y="19920"/>
                    <a:pt x="20691" y="19920"/>
                  </a:cubicBezTo>
                  <a:close/>
                  <a:moveTo>
                    <a:pt x="10518" y="26860"/>
                  </a:moveTo>
                  <a:cubicBezTo>
                    <a:pt x="10548" y="26860"/>
                    <a:pt x="10579" y="26860"/>
                    <a:pt x="10579" y="26891"/>
                  </a:cubicBezTo>
                  <a:cubicBezTo>
                    <a:pt x="10579" y="26891"/>
                    <a:pt x="10579" y="26921"/>
                    <a:pt x="10548" y="26921"/>
                  </a:cubicBezTo>
                  <a:lnTo>
                    <a:pt x="10487" y="26921"/>
                  </a:lnTo>
                  <a:cubicBezTo>
                    <a:pt x="10518" y="26891"/>
                    <a:pt x="10518" y="26860"/>
                    <a:pt x="10518" y="26860"/>
                  </a:cubicBezTo>
                  <a:close/>
                  <a:moveTo>
                    <a:pt x="10552" y="22897"/>
                  </a:moveTo>
                  <a:cubicBezTo>
                    <a:pt x="11374" y="22897"/>
                    <a:pt x="12202" y="23260"/>
                    <a:pt x="12676" y="23942"/>
                  </a:cubicBezTo>
                  <a:cubicBezTo>
                    <a:pt x="12949" y="24338"/>
                    <a:pt x="13041" y="24763"/>
                    <a:pt x="12919" y="25280"/>
                  </a:cubicBezTo>
                  <a:cubicBezTo>
                    <a:pt x="12797" y="25979"/>
                    <a:pt x="12281" y="26313"/>
                    <a:pt x="11764" y="26648"/>
                  </a:cubicBezTo>
                  <a:cubicBezTo>
                    <a:pt x="11521" y="26800"/>
                    <a:pt x="11247" y="26891"/>
                    <a:pt x="10943" y="26921"/>
                  </a:cubicBezTo>
                  <a:cubicBezTo>
                    <a:pt x="11035" y="26678"/>
                    <a:pt x="11308" y="26648"/>
                    <a:pt x="11490" y="26496"/>
                  </a:cubicBezTo>
                  <a:cubicBezTo>
                    <a:pt x="11946" y="26192"/>
                    <a:pt x="12250" y="25736"/>
                    <a:pt x="12524" y="25249"/>
                  </a:cubicBezTo>
                  <a:cubicBezTo>
                    <a:pt x="12585" y="25097"/>
                    <a:pt x="12646" y="24976"/>
                    <a:pt x="12646" y="24794"/>
                  </a:cubicBezTo>
                  <a:cubicBezTo>
                    <a:pt x="12615" y="24672"/>
                    <a:pt x="12554" y="24550"/>
                    <a:pt x="12402" y="24550"/>
                  </a:cubicBezTo>
                  <a:cubicBezTo>
                    <a:pt x="12382" y="24546"/>
                    <a:pt x="12364" y="24544"/>
                    <a:pt x="12347" y="24544"/>
                  </a:cubicBezTo>
                  <a:cubicBezTo>
                    <a:pt x="12235" y="24544"/>
                    <a:pt x="12190" y="24627"/>
                    <a:pt x="12190" y="24733"/>
                  </a:cubicBezTo>
                  <a:cubicBezTo>
                    <a:pt x="12098" y="25341"/>
                    <a:pt x="11703" y="25736"/>
                    <a:pt x="11247" y="26101"/>
                  </a:cubicBezTo>
                  <a:cubicBezTo>
                    <a:pt x="11062" y="26260"/>
                    <a:pt x="10853" y="26349"/>
                    <a:pt x="10621" y="26349"/>
                  </a:cubicBezTo>
                  <a:cubicBezTo>
                    <a:pt x="10587" y="26349"/>
                    <a:pt x="10553" y="26348"/>
                    <a:pt x="10518" y="26344"/>
                  </a:cubicBezTo>
                  <a:cubicBezTo>
                    <a:pt x="10183" y="26344"/>
                    <a:pt x="10183" y="26374"/>
                    <a:pt x="10244" y="26769"/>
                  </a:cubicBezTo>
                  <a:cubicBezTo>
                    <a:pt x="10244" y="26800"/>
                    <a:pt x="10244" y="26830"/>
                    <a:pt x="10244" y="26921"/>
                  </a:cubicBezTo>
                  <a:cubicBezTo>
                    <a:pt x="9576" y="26769"/>
                    <a:pt x="9120" y="26435"/>
                    <a:pt x="8846" y="25888"/>
                  </a:cubicBezTo>
                  <a:cubicBezTo>
                    <a:pt x="8694" y="25553"/>
                    <a:pt x="8542" y="25219"/>
                    <a:pt x="8481" y="24854"/>
                  </a:cubicBezTo>
                  <a:cubicBezTo>
                    <a:pt x="8360" y="24216"/>
                    <a:pt x="8603" y="23669"/>
                    <a:pt x="9150" y="23304"/>
                  </a:cubicBezTo>
                  <a:cubicBezTo>
                    <a:pt x="9562" y="23029"/>
                    <a:pt x="10056" y="22897"/>
                    <a:pt x="10552" y="22897"/>
                  </a:cubicBezTo>
                  <a:close/>
                  <a:moveTo>
                    <a:pt x="10815" y="0"/>
                  </a:moveTo>
                  <a:cubicBezTo>
                    <a:pt x="10296" y="0"/>
                    <a:pt x="9753" y="139"/>
                    <a:pt x="9211" y="416"/>
                  </a:cubicBezTo>
                  <a:cubicBezTo>
                    <a:pt x="7934" y="1085"/>
                    <a:pt x="7296" y="2422"/>
                    <a:pt x="7965" y="4033"/>
                  </a:cubicBezTo>
                  <a:cubicBezTo>
                    <a:pt x="8269" y="4702"/>
                    <a:pt x="8785" y="5158"/>
                    <a:pt x="9545" y="5310"/>
                  </a:cubicBezTo>
                  <a:cubicBezTo>
                    <a:pt x="9971" y="5401"/>
                    <a:pt x="10427" y="5462"/>
                    <a:pt x="10852" y="5553"/>
                  </a:cubicBezTo>
                  <a:cubicBezTo>
                    <a:pt x="10898" y="5553"/>
                    <a:pt x="10951" y="5561"/>
                    <a:pt x="11004" y="5561"/>
                  </a:cubicBezTo>
                  <a:cubicBezTo>
                    <a:pt x="11057" y="5561"/>
                    <a:pt x="11111" y="5553"/>
                    <a:pt x="11156" y="5523"/>
                  </a:cubicBezTo>
                  <a:cubicBezTo>
                    <a:pt x="11825" y="5280"/>
                    <a:pt x="12494" y="5067"/>
                    <a:pt x="12949" y="4459"/>
                  </a:cubicBezTo>
                  <a:cubicBezTo>
                    <a:pt x="13083" y="4249"/>
                    <a:pt x="13253" y="4158"/>
                    <a:pt x="13452" y="4158"/>
                  </a:cubicBezTo>
                  <a:cubicBezTo>
                    <a:pt x="13569" y="4158"/>
                    <a:pt x="13696" y="4190"/>
                    <a:pt x="13831" y="4246"/>
                  </a:cubicBezTo>
                  <a:cubicBezTo>
                    <a:pt x="14986" y="4672"/>
                    <a:pt x="16080" y="5249"/>
                    <a:pt x="17357" y="5553"/>
                  </a:cubicBezTo>
                  <a:cubicBezTo>
                    <a:pt x="16779" y="6799"/>
                    <a:pt x="16779" y="6860"/>
                    <a:pt x="16992" y="8137"/>
                  </a:cubicBezTo>
                  <a:cubicBezTo>
                    <a:pt x="17022" y="8380"/>
                    <a:pt x="16962" y="8532"/>
                    <a:pt x="16810" y="8684"/>
                  </a:cubicBezTo>
                  <a:cubicBezTo>
                    <a:pt x="15928" y="9626"/>
                    <a:pt x="15047" y="10568"/>
                    <a:pt x="14165" y="11511"/>
                  </a:cubicBezTo>
                  <a:cubicBezTo>
                    <a:pt x="13980" y="11696"/>
                    <a:pt x="13888" y="11806"/>
                    <a:pt x="13761" y="11806"/>
                  </a:cubicBezTo>
                  <a:cubicBezTo>
                    <a:pt x="13658" y="11806"/>
                    <a:pt x="13531" y="11734"/>
                    <a:pt x="13314" y="11571"/>
                  </a:cubicBezTo>
                  <a:cubicBezTo>
                    <a:pt x="13162" y="11450"/>
                    <a:pt x="12949" y="11359"/>
                    <a:pt x="12767" y="11298"/>
                  </a:cubicBezTo>
                  <a:cubicBezTo>
                    <a:pt x="12463" y="11160"/>
                    <a:pt x="12159" y="11091"/>
                    <a:pt x="11858" y="11091"/>
                  </a:cubicBezTo>
                  <a:cubicBezTo>
                    <a:pt x="11497" y="11091"/>
                    <a:pt x="11140" y="11190"/>
                    <a:pt x="10791" y="11389"/>
                  </a:cubicBezTo>
                  <a:cubicBezTo>
                    <a:pt x="9545" y="12119"/>
                    <a:pt x="8724" y="13152"/>
                    <a:pt x="8633" y="14641"/>
                  </a:cubicBezTo>
                  <a:cubicBezTo>
                    <a:pt x="8603" y="15037"/>
                    <a:pt x="8572" y="15097"/>
                    <a:pt x="8117" y="15189"/>
                  </a:cubicBezTo>
                  <a:cubicBezTo>
                    <a:pt x="7053" y="15371"/>
                    <a:pt x="5989" y="15584"/>
                    <a:pt x="4925" y="15736"/>
                  </a:cubicBezTo>
                  <a:cubicBezTo>
                    <a:pt x="4562" y="15787"/>
                    <a:pt x="4382" y="15839"/>
                    <a:pt x="4244" y="15839"/>
                  </a:cubicBezTo>
                  <a:cubicBezTo>
                    <a:pt x="4060" y="15839"/>
                    <a:pt x="3954" y="15746"/>
                    <a:pt x="3588" y="15432"/>
                  </a:cubicBezTo>
                  <a:cubicBezTo>
                    <a:pt x="3466" y="15340"/>
                    <a:pt x="3314" y="15249"/>
                    <a:pt x="3192" y="15189"/>
                  </a:cubicBezTo>
                  <a:cubicBezTo>
                    <a:pt x="2858" y="15021"/>
                    <a:pt x="2529" y="14941"/>
                    <a:pt x="2208" y="14941"/>
                  </a:cubicBezTo>
                  <a:cubicBezTo>
                    <a:pt x="1770" y="14941"/>
                    <a:pt x="1347" y="15090"/>
                    <a:pt x="943" y="15371"/>
                  </a:cubicBezTo>
                  <a:cubicBezTo>
                    <a:pt x="305" y="15796"/>
                    <a:pt x="1" y="16404"/>
                    <a:pt x="122" y="17195"/>
                  </a:cubicBezTo>
                  <a:cubicBezTo>
                    <a:pt x="274" y="18046"/>
                    <a:pt x="761" y="18623"/>
                    <a:pt x="1521" y="18958"/>
                  </a:cubicBezTo>
                  <a:cubicBezTo>
                    <a:pt x="1946" y="19140"/>
                    <a:pt x="2402" y="19201"/>
                    <a:pt x="2828" y="19262"/>
                  </a:cubicBezTo>
                  <a:cubicBezTo>
                    <a:pt x="3010" y="19262"/>
                    <a:pt x="3162" y="19231"/>
                    <a:pt x="3253" y="19079"/>
                  </a:cubicBezTo>
                  <a:cubicBezTo>
                    <a:pt x="3861" y="18380"/>
                    <a:pt x="4378" y="17620"/>
                    <a:pt x="4408" y="16648"/>
                  </a:cubicBezTo>
                  <a:cubicBezTo>
                    <a:pt x="4408" y="16344"/>
                    <a:pt x="4439" y="16313"/>
                    <a:pt x="4773" y="16252"/>
                  </a:cubicBezTo>
                  <a:cubicBezTo>
                    <a:pt x="5928" y="16040"/>
                    <a:pt x="7083" y="15857"/>
                    <a:pt x="8269" y="15644"/>
                  </a:cubicBezTo>
                  <a:cubicBezTo>
                    <a:pt x="8378" y="15626"/>
                    <a:pt x="8454" y="15614"/>
                    <a:pt x="8512" y="15614"/>
                  </a:cubicBezTo>
                  <a:cubicBezTo>
                    <a:pt x="8647" y="15614"/>
                    <a:pt x="8679" y="15684"/>
                    <a:pt x="8785" y="15918"/>
                  </a:cubicBezTo>
                  <a:cubicBezTo>
                    <a:pt x="9363" y="17164"/>
                    <a:pt x="10335" y="17894"/>
                    <a:pt x="11642" y="18198"/>
                  </a:cubicBezTo>
                  <a:cubicBezTo>
                    <a:pt x="12007" y="18319"/>
                    <a:pt x="12038" y="18350"/>
                    <a:pt x="11946" y="18745"/>
                  </a:cubicBezTo>
                  <a:cubicBezTo>
                    <a:pt x="11673" y="19900"/>
                    <a:pt x="11399" y="21055"/>
                    <a:pt x="11126" y="22179"/>
                  </a:cubicBezTo>
                  <a:cubicBezTo>
                    <a:pt x="11065" y="22362"/>
                    <a:pt x="10974" y="22453"/>
                    <a:pt x="10761" y="22453"/>
                  </a:cubicBezTo>
                  <a:cubicBezTo>
                    <a:pt x="10579" y="22423"/>
                    <a:pt x="10396" y="22423"/>
                    <a:pt x="10214" y="22423"/>
                  </a:cubicBezTo>
                  <a:cubicBezTo>
                    <a:pt x="8481" y="22544"/>
                    <a:pt x="7539" y="24125"/>
                    <a:pt x="8208" y="25705"/>
                  </a:cubicBezTo>
                  <a:cubicBezTo>
                    <a:pt x="8299" y="25918"/>
                    <a:pt x="8420" y="26131"/>
                    <a:pt x="8542" y="26313"/>
                  </a:cubicBezTo>
                  <a:cubicBezTo>
                    <a:pt x="9033" y="27050"/>
                    <a:pt x="9770" y="27442"/>
                    <a:pt x="10572" y="27442"/>
                  </a:cubicBezTo>
                  <a:cubicBezTo>
                    <a:pt x="10863" y="27442"/>
                    <a:pt x="11161" y="27391"/>
                    <a:pt x="11460" y="27286"/>
                  </a:cubicBezTo>
                  <a:cubicBezTo>
                    <a:pt x="12038" y="27073"/>
                    <a:pt x="12524" y="26708"/>
                    <a:pt x="12949" y="26313"/>
                  </a:cubicBezTo>
                  <a:cubicBezTo>
                    <a:pt x="13345" y="25979"/>
                    <a:pt x="13588" y="25614"/>
                    <a:pt x="13466" y="25097"/>
                  </a:cubicBezTo>
                  <a:cubicBezTo>
                    <a:pt x="13436" y="24945"/>
                    <a:pt x="13466" y="24824"/>
                    <a:pt x="13466" y="24702"/>
                  </a:cubicBezTo>
                  <a:cubicBezTo>
                    <a:pt x="13436" y="24307"/>
                    <a:pt x="13436" y="24307"/>
                    <a:pt x="13801" y="24216"/>
                  </a:cubicBezTo>
                  <a:cubicBezTo>
                    <a:pt x="14986" y="23912"/>
                    <a:pt x="16171" y="23578"/>
                    <a:pt x="17387" y="23274"/>
                  </a:cubicBezTo>
                  <a:cubicBezTo>
                    <a:pt x="17530" y="23241"/>
                    <a:pt x="17625" y="23216"/>
                    <a:pt x="17695" y="23216"/>
                  </a:cubicBezTo>
                  <a:cubicBezTo>
                    <a:pt x="17820" y="23216"/>
                    <a:pt x="17868" y="23295"/>
                    <a:pt x="17965" y="23547"/>
                  </a:cubicBezTo>
                  <a:cubicBezTo>
                    <a:pt x="18360" y="24581"/>
                    <a:pt x="19181" y="25037"/>
                    <a:pt x="20184" y="25189"/>
                  </a:cubicBezTo>
                  <a:cubicBezTo>
                    <a:pt x="20407" y="25222"/>
                    <a:pt x="20631" y="25235"/>
                    <a:pt x="20854" y="25235"/>
                  </a:cubicBezTo>
                  <a:cubicBezTo>
                    <a:pt x="21238" y="25235"/>
                    <a:pt x="21623" y="25197"/>
                    <a:pt x="22007" y="25158"/>
                  </a:cubicBezTo>
                  <a:cubicBezTo>
                    <a:pt x="22159" y="25128"/>
                    <a:pt x="22311" y="25097"/>
                    <a:pt x="22403" y="24945"/>
                  </a:cubicBezTo>
                  <a:cubicBezTo>
                    <a:pt x="22555" y="24702"/>
                    <a:pt x="22828" y="24550"/>
                    <a:pt x="23041" y="24368"/>
                  </a:cubicBezTo>
                  <a:cubicBezTo>
                    <a:pt x="23649" y="23790"/>
                    <a:pt x="23953" y="23091"/>
                    <a:pt x="23892" y="22271"/>
                  </a:cubicBezTo>
                  <a:cubicBezTo>
                    <a:pt x="23862" y="21359"/>
                    <a:pt x="23406" y="20660"/>
                    <a:pt x="22706" y="20143"/>
                  </a:cubicBezTo>
                  <a:cubicBezTo>
                    <a:pt x="22111" y="19699"/>
                    <a:pt x="21425" y="19483"/>
                    <a:pt x="20753" y="19483"/>
                  </a:cubicBezTo>
                  <a:cubicBezTo>
                    <a:pt x="19814" y="19483"/>
                    <a:pt x="18902" y="19905"/>
                    <a:pt x="18299" y="20721"/>
                  </a:cubicBezTo>
                  <a:cubicBezTo>
                    <a:pt x="17965" y="21146"/>
                    <a:pt x="17782" y="21632"/>
                    <a:pt x="17752" y="22179"/>
                  </a:cubicBezTo>
                  <a:cubicBezTo>
                    <a:pt x="17752" y="22635"/>
                    <a:pt x="17691" y="22696"/>
                    <a:pt x="17174" y="22848"/>
                  </a:cubicBezTo>
                  <a:cubicBezTo>
                    <a:pt x="16810" y="22939"/>
                    <a:pt x="16445" y="23031"/>
                    <a:pt x="16111" y="23122"/>
                  </a:cubicBezTo>
                  <a:cubicBezTo>
                    <a:pt x="15260" y="23335"/>
                    <a:pt x="14408" y="23547"/>
                    <a:pt x="13588" y="23790"/>
                  </a:cubicBezTo>
                  <a:cubicBezTo>
                    <a:pt x="13517" y="23808"/>
                    <a:pt x="13454" y="23818"/>
                    <a:pt x="13396" y="23818"/>
                  </a:cubicBezTo>
                  <a:cubicBezTo>
                    <a:pt x="13256" y="23818"/>
                    <a:pt x="13148" y="23759"/>
                    <a:pt x="13041" y="23608"/>
                  </a:cubicBezTo>
                  <a:cubicBezTo>
                    <a:pt x="12767" y="23274"/>
                    <a:pt x="12402" y="23031"/>
                    <a:pt x="12038" y="22848"/>
                  </a:cubicBezTo>
                  <a:cubicBezTo>
                    <a:pt x="11521" y="22575"/>
                    <a:pt x="11490" y="22575"/>
                    <a:pt x="11642" y="21906"/>
                  </a:cubicBezTo>
                  <a:cubicBezTo>
                    <a:pt x="11916" y="20872"/>
                    <a:pt x="12159" y="19839"/>
                    <a:pt x="12433" y="18775"/>
                  </a:cubicBezTo>
                  <a:cubicBezTo>
                    <a:pt x="12524" y="18410"/>
                    <a:pt x="12615" y="18076"/>
                    <a:pt x="13071" y="18015"/>
                  </a:cubicBezTo>
                  <a:cubicBezTo>
                    <a:pt x="13162" y="18015"/>
                    <a:pt x="13253" y="17924"/>
                    <a:pt x="13345" y="17833"/>
                  </a:cubicBezTo>
                  <a:cubicBezTo>
                    <a:pt x="13770" y="17438"/>
                    <a:pt x="14196" y="16982"/>
                    <a:pt x="14469" y="16435"/>
                  </a:cubicBezTo>
                  <a:cubicBezTo>
                    <a:pt x="15077" y="15189"/>
                    <a:pt x="15229" y="13942"/>
                    <a:pt x="14408" y="12696"/>
                  </a:cubicBezTo>
                  <a:cubicBezTo>
                    <a:pt x="14348" y="12635"/>
                    <a:pt x="14317" y="12574"/>
                    <a:pt x="14256" y="12514"/>
                  </a:cubicBezTo>
                  <a:cubicBezTo>
                    <a:pt x="14135" y="12331"/>
                    <a:pt x="14165" y="12179"/>
                    <a:pt x="14317" y="12027"/>
                  </a:cubicBezTo>
                  <a:cubicBezTo>
                    <a:pt x="15199" y="11085"/>
                    <a:pt x="16080" y="10143"/>
                    <a:pt x="16962" y="9231"/>
                  </a:cubicBezTo>
                  <a:cubicBezTo>
                    <a:pt x="17106" y="9087"/>
                    <a:pt x="17183" y="9010"/>
                    <a:pt x="17263" y="9010"/>
                  </a:cubicBezTo>
                  <a:cubicBezTo>
                    <a:pt x="17335" y="9010"/>
                    <a:pt x="17410" y="9071"/>
                    <a:pt x="17539" y="9201"/>
                  </a:cubicBezTo>
                  <a:cubicBezTo>
                    <a:pt x="18086" y="9687"/>
                    <a:pt x="18755" y="9900"/>
                    <a:pt x="19454" y="9960"/>
                  </a:cubicBezTo>
                  <a:cubicBezTo>
                    <a:pt x="19518" y="9967"/>
                    <a:pt x="19581" y="9969"/>
                    <a:pt x="19643" y="9969"/>
                  </a:cubicBezTo>
                  <a:cubicBezTo>
                    <a:pt x="20202" y="9969"/>
                    <a:pt x="20700" y="9748"/>
                    <a:pt x="21247" y="9748"/>
                  </a:cubicBezTo>
                  <a:cubicBezTo>
                    <a:pt x="21369" y="9748"/>
                    <a:pt x="21491" y="9657"/>
                    <a:pt x="21582" y="9565"/>
                  </a:cubicBezTo>
                  <a:cubicBezTo>
                    <a:pt x="22494" y="8745"/>
                    <a:pt x="22828" y="7681"/>
                    <a:pt x="22737" y="6495"/>
                  </a:cubicBezTo>
                  <a:cubicBezTo>
                    <a:pt x="22676" y="5675"/>
                    <a:pt x="22251" y="5128"/>
                    <a:pt x="21491" y="4824"/>
                  </a:cubicBezTo>
                  <a:cubicBezTo>
                    <a:pt x="20944" y="4596"/>
                    <a:pt x="20396" y="4466"/>
                    <a:pt x="19853" y="4466"/>
                  </a:cubicBezTo>
                  <a:cubicBezTo>
                    <a:pt x="19310" y="4466"/>
                    <a:pt x="18770" y="4596"/>
                    <a:pt x="18238" y="4884"/>
                  </a:cubicBezTo>
                  <a:cubicBezTo>
                    <a:pt x="18026" y="5012"/>
                    <a:pt x="17829" y="5065"/>
                    <a:pt x="17616" y="5065"/>
                  </a:cubicBezTo>
                  <a:cubicBezTo>
                    <a:pt x="17523" y="5065"/>
                    <a:pt x="17428" y="5055"/>
                    <a:pt x="17326" y="5036"/>
                  </a:cubicBezTo>
                  <a:cubicBezTo>
                    <a:pt x="17083" y="4976"/>
                    <a:pt x="16810" y="4915"/>
                    <a:pt x="16567" y="4824"/>
                  </a:cubicBezTo>
                  <a:cubicBezTo>
                    <a:pt x="15655" y="4489"/>
                    <a:pt x="14773" y="4125"/>
                    <a:pt x="13861" y="3760"/>
                  </a:cubicBezTo>
                  <a:cubicBezTo>
                    <a:pt x="13588" y="3638"/>
                    <a:pt x="13557" y="3608"/>
                    <a:pt x="13649" y="3273"/>
                  </a:cubicBezTo>
                  <a:cubicBezTo>
                    <a:pt x="13861" y="2362"/>
                    <a:pt x="13588" y="1632"/>
                    <a:pt x="12949" y="963"/>
                  </a:cubicBezTo>
                  <a:cubicBezTo>
                    <a:pt x="12344" y="321"/>
                    <a:pt x="11606" y="0"/>
                    <a:pt x="10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7;p79">
              <a:extLst>
                <a:ext uri="{FF2B5EF4-FFF2-40B4-BE49-F238E27FC236}">
                  <a16:creationId xmlns:a16="http://schemas.microsoft.com/office/drawing/2014/main" id="{55584452-7E25-31FC-CD2C-F2C7D89EEA66}"/>
                </a:ext>
              </a:extLst>
            </p:cNvPr>
            <p:cNvSpPr/>
            <p:nvPr/>
          </p:nvSpPr>
          <p:spPr>
            <a:xfrm>
              <a:off x="6309837" y="4127017"/>
              <a:ext cx="53734" cy="95681"/>
            </a:xfrm>
            <a:custGeom>
              <a:avLst/>
              <a:gdLst/>
              <a:ahLst/>
              <a:cxnLst/>
              <a:rect l="l" t="t" r="r" b="b"/>
              <a:pathLst>
                <a:path w="2676" h="4765" extrusionOk="0">
                  <a:moveTo>
                    <a:pt x="867" y="0"/>
                  </a:moveTo>
                  <a:cubicBezTo>
                    <a:pt x="790" y="0"/>
                    <a:pt x="712" y="30"/>
                    <a:pt x="639" y="114"/>
                  </a:cubicBezTo>
                  <a:cubicBezTo>
                    <a:pt x="517" y="205"/>
                    <a:pt x="669" y="357"/>
                    <a:pt x="1064" y="539"/>
                  </a:cubicBezTo>
                  <a:cubicBezTo>
                    <a:pt x="1095" y="539"/>
                    <a:pt x="1125" y="570"/>
                    <a:pt x="1155" y="570"/>
                  </a:cubicBezTo>
                  <a:cubicBezTo>
                    <a:pt x="2067" y="995"/>
                    <a:pt x="2432" y="1998"/>
                    <a:pt x="1976" y="2941"/>
                  </a:cubicBezTo>
                  <a:cubicBezTo>
                    <a:pt x="1854" y="3153"/>
                    <a:pt x="1733" y="3336"/>
                    <a:pt x="1611" y="3518"/>
                  </a:cubicBezTo>
                  <a:cubicBezTo>
                    <a:pt x="1272" y="3943"/>
                    <a:pt x="932" y="4315"/>
                    <a:pt x="371" y="4315"/>
                  </a:cubicBezTo>
                  <a:cubicBezTo>
                    <a:pt x="330" y="4315"/>
                    <a:pt x="287" y="4313"/>
                    <a:pt x="243" y="4309"/>
                  </a:cubicBezTo>
                  <a:cubicBezTo>
                    <a:pt x="122" y="4309"/>
                    <a:pt x="31" y="4369"/>
                    <a:pt x="0" y="4491"/>
                  </a:cubicBezTo>
                  <a:cubicBezTo>
                    <a:pt x="0" y="4612"/>
                    <a:pt x="122" y="4704"/>
                    <a:pt x="243" y="4734"/>
                  </a:cubicBezTo>
                  <a:cubicBezTo>
                    <a:pt x="332" y="4755"/>
                    <a:pt x="418" y="4764"/>
                    <a:pt x="501" y="4764"/>
                  </a:cubicBezTo>
                  <a:cubicBezTo>
                    <a:pt x="788" y="4764"/>
                    <a:pt x="1041" y="4649"/>
                    <a:pt x="1277" y="4460"/>
                  </a:cubicBezTo>
                  <a:cubicBezTo>
                    <a:pt x="1824" y="4096"/>
                    <a:pt x="2158" y="3579"/>
                    <a:pt x="2432" y="3001"/>
                  </a:cubicBezTo>
                  <a:cubicBezTo>
                    <a:pt x="2675" y="2454"/>
                    <a:pt x="2675" y="1877"/>
                    <a:pt x="2462" y="1330"/>
                  </a:cubicBezTo>
                  <a:cubicBezTo>
                    <a:pt x="2219" y="691"/>
                    <a:pt x="1946" y="418"/>
                    <a:pt x="1277" y="144"/>
                  </a:cubicBezTo>
                  <a:cubicBezTo>
                    <a:pt x="1158" y="105"/>
                    <a:pt x="1013" y="0"/>
                    <a:pt x="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8;p79">
              <a:extLst>
                <a:ext uri="{FF2B5EF4-FFF2-40B4-BE49-F238E27FC236}">
                  <a16:creationId xmlns:a16="http://schemas.microsoft.com/office/drawing/2014/main" id="{76033180-6FE1-5457-01EE-C6C1C9B5002E}"/>
                </a:ext>
              </a:extLst>
            </p:cNvPr>
            <p:cNvSpPr/>
            <p:nvPr/>
          </p:nvSpPr>
          <p:spPr>
            <a:xfrm>
              <a:off x="6488048" y="4298722"/>
              <a:ext cx="54357" cy="77167"/>
            </a:xfrm>
            <a:custGeom>
              <a:avLst/>
              <a:gdLst/>
              <a:ahLst/>
              <a:cxnLst/>
              <a:rect l="l" t="t" r="r" b="b"/>
              <a:pathLst>
                <a:path w="2707" h="3843" extrusionOk="0">
                  <a:moveTo>
                    <a:pt x="2133" y="0"/>
                  </a:moveTo>
                  <a:cubicBezTo>
                    <a:pt x="2109" y="0"/>
                    <a:pt x="2086" y="4"/>
                    <a:pt x="2068" y="13"/>
                  </a:cubicBezTo>
                  <a:cubicBezTo>
                    <a:pt x="2037" y="43"/>
                    <a:pt x="1946" y="134"/>
                    <a:pt x="1977" y="195"/>
                  </a:cubicBezTo>
                  <a:cubicBezTo>
                    <a:pt x="1977" y="317"/>
                    <a:pt x="2037" y="438"/>
                    <a:pt x="2068" y="560"/>
                  </a:cubicBezTo>
                  <a:cubicBezTo>
                    <a:pt x="2159" y="1077"/>
                    <a:pt x="2220" y="1593"/>
                    <a:pt x="2068" y="2110"/>
                  </a:cubicBezTo>
                  <a:cubicBezTo>
                    <a:pt x="1916" y="2657"/>
                    <a:pt x="1581" y="3022"/>
                    <a:pt x="1004" y="3144"/>
                  </a:cubicBezTo>
                  <a:cubicBezTo>
                    <a:pt x="791" y="3204"/>
                    <a:pt x="548" y="3235"/>
                    <a:pt x="305" y="3296"/>
                  </a:cubicBezTo>
                  <a:cubicBezTo>
                    <a:pt x="31" y="3326"/>
                    <a:pt x="1" y="3387"/>
                    <a:pt x="122" y="3812"/>
                  </a:cubicBezTo>
                  <a:cubicBezTo>
                    <a:pt x="192" y="3795"/>
                    <a:pt x="262" y="3757"/>
                    <a:pt x="332" y="3757"/>
                  </a:cubicBezTo>
                  <a:cubicBezTo>
                    <a:pt x="384" y="3757"/>
                    <a:pt x="435" y="3778"/>
                    <a:pt x="487" y="3843"/>
                  </a:cubicBezTo>
                  <a:cubicBezTo>
                    <a:pt x="822" y="3691"/>
                    <a:pt x="1156" y="3569"/>
                    <a:pt x="1490" y="3448"/>
                  </a:cubicBezTo>
                  <a:cubicBezTo>
                    <a:pt x="1916" y="3296"/>
                    <a:pt x="2189" y="2992"/>
                    <a:pt x="2372" y="2597"/>
                  </a:cubicBezTo>
                  <a:cubicBezTo>
                    <a:pt x="2706" y="1837"/>
                    <a:pt x="2676" y="1077"/>
                    <a:pt x="2463" y="317"/>
                  </a:cubicBezTo>
                  <a:cubicBezTo>
                    <a:pt x="2433" y="195"/>
                    <a:pt x="2372" y="104"/>
                    <a:pt x="2281" y="43"/>
                  </a:cubicBezTo>
                  <a:cubicBezTo>
                    <a:pt x="2259" y="22"/>
                    <a:pt x="2192" y="0"/>
                    <a:pt x="2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9;p79">
              <a:extLst>
                <a:ext uri="{FF2B5EF4-FFF2-40B4-BE49-F238E27FC236}">
                  <a16:creationId xmlns:a16="http://schemas.microsoft.com/office/drawing/2014/main" id="{C972D0F0-384F-A970-5829-D2D4183C5BA8}"/>
                </a:ext>
              </a:extLst>
            </p:cNvPr>
            <p:cNvSpPr/>
            <p:nvPr/>
          </p:nvSpPr>
          <p:spPr>
            <a:xfrm>
              <a:off x="6282468" y="3922300"/>
              <a:ext cx="60340" cy="52590"/>
            </a:xfrm>
            <a:custGeom>
              <a:avLst/>
              <a:gdLst/>
              <a:ahLst/>
              <a:cxnLst/>
              <a:rect l="l" t="t" r="r" b="b"/>
              <a:pathLst>
                <a:path w="3005" h="2619" extrusionOk="0">
                  <a:moveTo>
                    <a:pt x="2745" y="0"/>
                  </a:moveTo>
                  <a:cubicBezTo>
                    <a:pt x="2731" y="0"/>
                    <a:pt x="2717" y="2"/>
                    <a:pt x="2701" y="5"/>
                  </a:cubicBezTo>
                  <a:cubicBezTo>
                    <a:pt x="2518" y="5"/>
                    <a:pt x="2488" y="126"/>
                    <a:pt x="2518" y="278"/>
                  </a:cubicBezTo>
                  <a:cubicBezTo>
                    <a:pt x="2518" y="339"/>
                    <a:pt x="2518" y="370"/>
                    <a:pt x="2518" y="430"/>
                  </a:cubicBezTo>
                  <a:cubicBezTo>
                    <a:pt x="2488" y="1038"/>
                    <a:pt x="2214" y="1525"/>
                    <a:pt x="1758" y="1920"/>
                  </a:cubicBezTo>
                  <a:cubicBezTo>
                    <a:pt x="1554" y="2090"/>
                    <a:pt x="1321" y="2146"/>
                    <a:pt x="1075" y="2146"/>
                  </a:cubicBezTo>
                  <a:cubicBezTo>
                    <a:pt x="882" y="2146"/>
                    <a:pt x="682" y="2112"/>
                    <a:pt x="482" y="2072"/>
                  </a:cubicBezTo>
                  <a:cubicBezTo>
                    <a:pt x="391" y="2041"/>
                    <a:pt x="299" y="2041"/>
                    <a:pt x="178" y="2041"/>
                  </a:cubicBezTo>
                  <a:cubicBezTo>
                    <a:pt x="173" y="2039"/>
                    <a:pt x="168" y="2038"/>
                    <a:pt x="163" y="2038"/>
                  </a:cubicBezTo>
                  <a:cubicBezTo>
                    <a:pt x="100" y="2038"/>
                    <a:pt x="0" y="2200"/>
                    <a:pt x="56" y="2284"/>
                  </a:cubicBezTo>
                  <a:cubicBezTo>
                    <a:pt x="147" y="2406"/>
                    <a:pt x="239" y="2497"/>
                    <a:pt x="330" y="2619"/>
                  </a:cubicBezTo>
                  <a:cubicBezTo>
                    <a:pt x="385" y="2564"/>
                    <a:pt x="452" y="2546"/>
                    <a:pt x="524" y="2546"/>
                  </a:cubicBezTo>
                  <a:cubicBezTo>
                    <a:pt x="610" y="2546"/>
                    <a:pt x="703" y="2572"/>
                    <a:pt x="786" y="2588"/>
                  </a:cubicBezTo>
                  <a:cubicBezTo>
                    <a:pt x="867" y="2597"/>
                    <a:pt x="945" y="2601"/>
                    <a:pt x="1021" y="2601"/>
                  </a:cubicBezTo>
                  <a:cubicBezTo>
                    <a:pt x="1745" y="2601"/>
                    <a:pt x="2255" y="2215"/>
                    <a:pt x="2640" y="1555"/>
                  </a:cubicBezTo>
                  <a:cubicBezTo>
                    <a:pt x="2792" y="1281"/>
                    <a:pt x="2913" y="947"/>
                    <a:pt x="2974" y="613"/>
                  </a:cubicBezTo>
                  <a:cubicBezTo>
                    <a:pt x="3005" y="491"/>
                    <a:pt x="2974" y="370"/>
                    <a:pt x="2944" y="248"/>
                  </a:cubicBezTo>
                  <a:cubicBezTo>
                    <a:pt x="2917" y="112"/>
                    <a:pt x="2865" y="0"/>
                    <a:pt x="2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80;p79">
              <a:extLst>
                <a:ext uri="{FF2B5EF4-FFF2-40B4-BE49-F238E27FC236}">
                  <a16:creationId xmlns:a16="http://schemas.microsoft.com/office/drawing/2014/main" id="{57685854-F59A-65C7-3402-7A022C8BD27B}"/>
                </a:ext>
              </a:extLst>
            </p:cNvPr>
            <p:cNvSpPr/>
            <p:nvPr/>
          </p:nvSpPr>
          <p:spPr>
            <a:xfrm>
              <a:off x="6452647" y="3985251"/>
              <a:ext cx="75702" cy="74597"/>
            </a:xfrm>
            <a:custGeom>
              <a:avLst/>
              <a:gdLst/>
              <a:ahLst/>
              <a:cxnLst/>
              <a:rect l="l" t="t" r="r" b="b"/>
              <a:pathLst>
                <a:path w="3770" h="3715" extrusionOk="0">
                  <a:moveTo>
                    <a:pt x="2554" y="1"/>
                  </a:moveTo>
                  <a:cubicBezTo>
                    <a:pt x="2250" y="244"/>
                    <a:pt x="2250" y="244"/>
                    <a:pt x="2372" y="487"/>
                  </a:cubicBezTo>
                  <a:cubicBezTo>
                    <a:pt x="2493" y="760"/>
                    <a:pt x="2615" y="1004"/>
                    <a:pt x="2767" y="1247"/>
                  </a:cubicBezTo>
                  <a:cubicBezTo>
                    <a:pt x="2858" y="1399"/>
                    <a:pt x="2888" y="1520"/>
                    <a:pt x="2919" y="1703"/>
                  </a:cubicBezTo>
                  <a:cubicBezTo>
                    <a:pt x="2980" y="2463"/>
                    <a:pt x="2402" y="3131"/>
                    <a:pt x="1581" y="3222"/>
                  </a:cubicBezTo>
                  <a:cubicBezTo>
                    <a:pt x="1463" y="3244"/>
                    <a:pt x="1345" y="3254"/>
                    <a:pt x="1226" y="3254"/>
                  </a:cubicBezTo>
                  <a:cubicBezTo>
                    <a:pt x="1010" y="3254"/>
                    <a:pt x="794" y="3221"/>
                    <a:pt x="578" y="3162"/>
                  </a:cubicBezTo>
                  <a:cubicBezTo>
                    <a:pt x="457" y="3131"/>
                    <a:pt x="305" y="3131"/>
                    <a:pt x="183" y="3131"/>
                  </a:cubicBezTo>
                  <a:cubicBezTo>
                    <a:pt x="153" y="3131"/>
                    <a:pt x="92" y="3192"/>
                    <a:pt x="62" y="3222"/>
                  </a:cubicBezTo>
                  <a:cubicBezTo>
                    <a:pt x="1" y="3283"/>
                    <a:pt x="62" y="3374"/>
                    <a:pt x="92" y="3435"/>
                  </a:cubicBezTo>
                  <a:cubicBezTo>
                    <a:pt x="183" y="3496"/>
                    <a:pt x="274" y="3557"/>
                    <a:pt x="366" y="3587"/>
                  </a:cubicBezTo>
                  <a:cubicBezTo>
                    <a:pt x="666" y="3662"/>
                    <a:pt x="978" y="3714"/>
                    <a:pt x="1281" y="3714"/>
                  </a:cubicBezTo>
                  <a:cubicBezTo>
                    <a:pt x="1467" y="3714"/>
                    <a:pt x="1650" y="3694"/>
                    <a:pt x="1825" y="3648"/>
                  </a:cubicBezTo>
                  <a:cubicBezTo>
                    <a:pt x="3223" y="3314"/>
                    <a:pt x="3770" y="1885"/>
                    <a:pt x="3101" y="943"/>
                  </a:cubicBezTo>
                  <a:cubicBezTo>
                    <a:pt x="2919" y="639"/>
                    <a:pt x="2737" y="335"/>
                    <a:pt x="2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881;p79">
            <a:extLst>
              <a:ext uri="{FF2B5EF4-FFF2-40B4-BE49-F238E27FC236}">
                <a16:creationId xmlns:a16="http://schemas.microsoft.com/office/drawing/2014/main" id="{92EDE979-9513-0DA8-FFF6-C8C25BB65B2B}"/>
              </a:ext>
            </a:extLst>
          </p:cNvPr>
          <p:cNvGrpSpPr/>
          <p:nvPr/>
        </p:nvGrpSpPr>
        <p:grpSpPr>
          <a:xfrm>
            <a:off x="2358975" y="339591"/>
            <a:ext cx="495955" cy="560376"/>
            <a:chOff x="11564482" y="2006043"/>
            <a:chExt cx="296039" cy="334493"/>
          </a:xfrm>
        </p:grpSpPr>
        <p:sp>
          <p:nvSpPr>
            <p:cNvPr id="39" name="Google Shape;2882;p79">
              <a:extLst>
                <a:ext uri="{FF2B5EF4-FFF2-40B4-BE49-F238E27FC236}">
                  <a16:creationId xmlns:a16="http://schemas.microsoft.com/office/drawing/2014/main" id="{FECA074E-B45B-F1AB-415F-810AE178E3FE}"/>
                </a:ext>
              </a:extLst>
            </p:cNvPr>
            <p:cNvSpPr/>
            <p:nvPr/>
          </p:nvSpPr>
          <p:spPr>
            <a:xfrm>
              <a:off x="11620023" y="2092428"/>
              <a:ext cx="183732" cy="182246"/>
            </a:xfrm>
            <a:custGeom>
              <a:avLst/>
              <a:gdLst/>
              <a:ahLst/>
              <a:cxnLst/>
              <a:rect l="l" t="t" r="r" b="b"/>
              <a:pathLst>
                <a:path w="9150" h="9076" extrusionOk="0">
                  <a:moveTo>
                    <a:pt x="3258" y="0"/>
                  </a:moveTo>
                  <a:cubicBezTo>
                    <a:pt x="3155" y="0"/>
                    <a:pt x="3052" y="5"/>
                    <a:pt x="2949" y="15"/>
                  </a:cubicBezTo>
                  <a:cubicBezTo>
                    <a:pt x="1946" y="75"/>
                    <a:pt x="913" y="683"/>
                    <a:pt x="639" y="1656"/>
                  </a:cubicBezTo>
                  <a:lnTo>
                    <a:pt x="1" y="1474"/>
                  </a:lnTo>
                  <a:lnTo>
                    <a:pt x="1" y="1474"/>
                  </a:lnTo>
                  <a:cubicBezTo>
                    <a:pt x="1" y="3176"/>
                    <a:pt x="31" y="4908"/>
                    <a:pt x="669" y="6489"/>
                  </a:cubicBezTo>
                  <a:cubicBezTo>
                    <a:pt x="1247" y="7826"/>
                    <a:pt x="2402" y="9042"/>
                    <a:pt x="3861" y="9072"/>
                  </a:cubicBezTo>
                  <a:cubicBezTo>
                    <a:pt x="3902" y="9074"/>
                    <a:pt x="3943" y="9075"/>
                    <a:pt x="3985" y="9075"/>
                  </a:cubicBezTo>
                  <a:cubicBezTo>
                    <a:pt x="4582" y="9075"/>
                    <a:pt x="5177" y="8876"/>
                    <a:pt x="5746" y="8677"/>
                  </a:cubicBezTo>
                  <a:lnTo>
                    <a:pt x="9028" y="7583"/>
                  </a:lnTo>
                  <a:cubicBezTo>
                    <a:pt x="7934" y="6185"/>
                    <a:pt x="9150" y="3966"/>
                    <a:pt x="8299" y="2385"/>
                  </a:cubicBezTo>
                  <a:cubicBezTo>
                    <a:pt x="7843" y="1474"/>
                    <a:pt x="6809" y="1018"/>
                    <a:pt x="5837" y="653"/>
                  </a:cubicBezTo>
                  <a:cubicBezTo>
                    <a:pt x="5021" y="327"/>
                    <a:pt x="4133"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83;p79">
              <a:extLst>
                <a:ext uri="{FF2B5EF4-FFF2-40B4-BE49-F238E27FC236}">
                  <a16:creationId xmlns:a16="http://schemas.microsoft.com/office/drawing/2014/main" id="{D994ED70-5C68-8F33-990C-3591356BE2E1}"/>
                </a:ext>
              </a:extLst>
            </p:cNvPr>
            <p:cNvSpPr/>
            <p:nvPr/>
          </p:nvSpPr>
          <p:spPr>
            <a:xfrm>
              <a:off x="11564482" y="2006043"/>
              <a:ext cx="296039" cy="334493"/>
            </a:xfrm>
            <a:custGeom>
              <a:avLst/>
              <a:gdLst/>
              <a:ahLst/>
              <a:cxnLst/>
              <a:rect l="l" t="t" r="r" b="b"/>
              <a:pathLst>
                <a:path w="14743" h="16658" extrusionOk="0">
                  <a:moveTo>
                    <a:pt x="6351" y="3706"/>
                  </a:moveTo>
                  <a:cubicBezTo>
                    <a:pt x="6459" y="3706"/>
                    <a:pt x="6569" y="3726"/>
                    <a:pt x="6688" y="3769"/>
                  </a:cubicBezTo>
                  <a:cubicBezTo>
                    <a:pt x="6718" y="3769"/>
                    <a:pt x="6779" y="3769"/>
                    <a:pt x="6840" y="3800"/>
                  </a:cubicBezTo>
                  <a:cubicBezTo>
                    <a:pt x="8390" y="4317"/>
                    <a:pt x="9910" y="4803"/>
                    <a:pt x="11460" y="5320"/>
                  </a:cubicBezTo>
                  <a:cubicBezTo>
                    <a:pt x="11794" y="5441"/>
                    <a:pt x="11825" y="5472"/>
                    <a:pt x="11825" y="5836"/>
                  </a:cubicBezTo>
                  <a:cubicBezTo>
                    <a:pt x="11733" y="7782"/>
                    <a:pt x="11885" y="9727"/>
                    <a:pt x="11977" y="11642"/>
                  </a:cubicBezTo>
                  <a:cubicBezTo>
                    <a:pt x="12001" y="11915"/>
                    <a:pt x="12006" y="11985"/>
                    <a:pt x="11775" y="11985"/>
                  </a:cubicBezTo>
                  <a:cubicBezTo>
                    <a:pt x="11723" y="11985"/>
                    <a:pt x="11659" y="11982"/>
                    <a:pt x="11581" y="11976"/>
                  </a:cubicBezTo>
                  <a:cubicBezTo>
                    <a:pt x="11278" y="11976"/>
                    <a:pt x="11034" y="12098"/>
                    <a:pt x="10761" y="12250"/>
                  </a:cubicBezTo>
                  <a:cubicBezTo>
                    <a:pt x="9879" y="12706"/>
                    <a:pt x="8967" y="13192"/>
                    <a:pt x="8086" y="13678"/>
                  </a:cubicBezTo>
                  <a:cubicBezTo>
                    <a:pt x="7883" y="13797"/>
                    <a:pt x="7689" y="13859"/>
                    <a:pt x="7494" y="13859"/>
                  </a:cubicBezTo>
                  <a:cubicBezTo>
                    <a:pt x="7339" y="13859"/>
                    <a:pt x="7184" y="13820"/>
                    <a:pt x="7022" y="13739"/>
                  </a:cubicBezTo>
                  <a:cubicBezTo>
                    <a:pt x="5746" y="13040"/>
                    <a:pt x="4408" y="12432"/>
                    <a:pt x="3040" y="11915"/>
                  </a:cubicBezTo>
                  <a:cubicBezTo>
                    <a:pt x="2919" y="9940"/>
                    <a:pt x="2797" y="8025"/>
                    <a:pt x="2584" y="6080"/>
                  </a:cubicBezTo>
                  <a:cubicBezTo>
                    <a:pt x="2524" y="5806"/>
                    <a:pt x="2584" y="5593"/>
                    <a:pt x="2888" y="5441"/>
                  </a:cubicBezTo>
                  <a:cubicBezTo>
                    <a:pt x="3861" y="4955"/>
                    <a:pt x="4834" y="4408"/>
                    <a:pt x="5776" y="3891"/>
                  </a:cubicBezTo>
                  <a:cubicBezTo>
                    <a:pt x="5972" y="3773"/>
                    <a:pt x="6156" y="3706"/>
                    <a:pt x="6351" y="3706"/>
                  </a:cubicBezTo>
                  <a:close/>
                  <a:moveTo>
                    <a:pt x="6080" y="0"/>
                  </a:moveTo>
                  <a:cubicBezTo>
                    <a:pt x="6019" y="31"/>
                    <a:pt x="5928" y="92"/>
                    <a:pt x="5928" y="152"/>
                  </a:cubicBezTo>
                  <a:cubicBezTo>
                    <a:pt x="5928" y="304"/>
                    <a:pt x="5928" y="456"/>
                    <a:pt x="5958" y="608"/>
                  </a:cubicBezTo>
                  <a:cubicBezTo>
                    <a:pt x="6049" y="1307"/>
                    <a:pt x="6141" y="1976"/>
                    <a:pt x="6262" y="2645"/>
                  </a:cubicBezTo>
                  <a:cubicBezTo>
                    <a:pt x="6293" y="2949"/>
                    <a:pt x="6171" y="3131"/>
                    <a:pt x="5928" y="3283"/>
                  </a:cubicBezTo>
                  <a:cubicBezTo>
                    <a:pt x="4742" y="3891"/>
                    <a:pt x="3587" y="4529"/>
                    <a:pt x="2463" y="5168"/>
                  </a:cubicBezTo>
                  <a:cubicBezTo>
                    <a:pt x="2370" y="5214"/>
                    <a:pt x="2290" y="5234"/>
                    <a:pt x="2217" y="5234"/>
                  </a:cubicBezTo>
                  <a:cubicBezTo>
                    <a:pt x="2099" y="5234"/>
                    <a:pt x="1998" y="5182"/>
                    <a:pt x="1885" y="5107"/>
                  </a:cubicBezTo>
                  <a:cubicBezTo>
                    <a:pt x="1460" y="4773"/>
                    <a:pt x="1004" y="4438"/>
                    <a:pt x="609" y="4043"/>
                  </a:cubicBezTo>
                  <a:cubicBezTo>
                    <a:pt x="513" y="3947"/>
                    <a:pt x="435" y="3794"/>
                    <a:pt x="287" y="3794"/>
                  </a:cubicBezTo>
                  <a:cubicBezTo>
                    <a:pt x="248" y="3794"/>
                    <a:pt x="204" y="3805"/>
                    <a:pt x="153" y="3830"/>
                  </a:cubicBezTo>
                  <a:cubicBezTo>
                    <a:pt x="1" y="3921"/>
                    <a:pt x="62" y="4134"/>
                    <a:pt x="305" y="4377"/>
                  </a:cubicBezTo>
                  <a:cubicBezTo>
                    <a:pt x="700" y="4803"/>
                    <a:pt x="1186" y="5168"/>
                    <a:pt x="1703" y="5532"/>
                  </a:cubicBezTo>
                  <a:cubicBezTo>
                    <a:pt x="1946" y="5684"/>
                    <a:pt x="2098" y="5897"/>
                    <a:pt x="2128" y="6232"/>
                  </a:cubicBezTo>
                  <a:cubicBezTo>
                    <a:pt x="2128" y="6627"/>
                    <a:pt x="2220" y="7052"/>
                    <a:pt x="2250" y="7478"/>
                  </a:cubicBezTo>
                  <a:cubicBezTo>
                    <a:pt x="2372" y="8906"/>
                    <a:pt x="2463" y="10335"/>
                    <a:pt x="2584" y="11794"/>
                  </a:cubicBezTo>
                  <a:cubicBezTo>
                    <a:pt x="2615" y="12067"/>
                    <a:pt x="2554" y="12250"/>
                    <a:pt x="2311" y="12371"/>
                  </a:cubicBezTo>
                  <a:cubicBezTo>
                    <a:pt x="1916" y="12554"/>
                    <a:pt x="1490" y="12736"/>
                    <a:pt x="1095" y="12919"/>
                  </a:cubicBezTo>
                  <a:cubicBezTo>
                    <a:pt x="882" y="13040"/>
                    <a:pt x="669" y="13131"/>
                    <a:pt x="517" y="13314"/>
                  </a:cubicBezTo>
                  <a:cubicBezTo>
                    <a:pt x="426" y="13405"/>
                    <a:pt x="396" y="13496"/>
                    <a:pt x="457" y="13587"/>
                  </a:cubicBezTo>
                  <a:cubicBezTo>
                    <a:pt x="497" y="13668"/>
                    <a:pt x="565" y="13695"/>
                    <a:pt x="632" y="13695"/>
                  </a:cubicBezTo>
                  <a:cubicBezTo>
                    <a:pt x="666" y="13695"/>
                    <a:pt x="700" y="13689"/>
                    <a:pt x="730" y="13678"/>
                  </a:cubicBezTo>
                  <a:cubicBezTo>
                    <a:pt x="1308" y="13405"/>
                    <a:pt x="1855" y="13101"/>
                    <a:pt x="2432" y="12827"/>
                  </a:cubicBezTo>
                  <a:cubicBezTo>
                    <a:pt x="2524" y="12767"/>
                    <a:pt x="2615" y="12736"/>
                    <a:pt x="2676" y="12645"/>
                  </a:cubicBezTo>
                  <a:cubicBezTo>
                    <a:pt x="2786" y="12503"/>
                    <a:pt x="2905" y="12451"/>
                    <a:pt x="3032" y="12451"/>
                  </a:cubicBezTo>
                  <a:cubicBezTo>
                    <a:pt x="3149" y="12451"/>
                    <a:pt x="3274" y="12495"/>
                    <a:pt x="3405" y="12554"/>
                  </a:cubicBezTo>
                  <a:cubicBezTo>
                    <a:pt x="4165" y="12888"/>
                    <a:pt x="4925" y="13223"/>
                    <a:pt x="5685" y="13557"/>
                  </a:cubicBezTo>
                  <a:cubicBezTo>
                    <a:pt x="6080" y="13739"/>
                    <a:pt x="6445" y="13952"/>
                    <a:pt x="6809" y="14134"/>
                  </a:cubicBezTo>
                  <a:cubicBezTo>
                    <a:pt x="6992" y="14226"/>
                    <a:pt x="7083" y="14347"/>
                    <a:pt x="7083" y="14590"/>
                  </a:cubicBezTo>
                  <a:cubicBezTo>
                    <a:pt x="7083" y="15046"/>
                    <a:pt x="7113" y="15533"/>
                    <a:pt x="7144" y="15988"/>
                  </a:cubicBezTo>
                  <a:cubicBezTo>
                    <a:pt x="7144" y="16201"/>
                    <a:pt x="7174" y="16414"/>
                    <a:pt x="7296" y="16596"/>
                  </a:cubicBezTo>
                  <a:cubicBezTo>
                    <a:pt x="7356" y="16627"/>
                    <a:pt x="7448" y="16657"/>
                    <a:pt x="7508" y="16657"/>
                  </a:cubicBezTo>
                  <a:cubicBezTo>
                    <a:pt x="7569" y="16627"/>
                    <a:pt x="7660" y="16536"/>
                    <a:pt x="7660" y="16505"/>
                  </a:cubicBezTo>
                  <a:cubicBezTo>
                    <a:pt x="7630" y="16140"/>
                    <a:pt x="7600" y="15776"/>
                    <a:pt x="7539" y="15229"/>
                  </a:cubicBezTo>
                  <a:cubicBezTo>
                    <a:pt x="7539" y="15168"/>
                    <a:pt x="7539" y="14925"/>
                    <a:pt x="7539" y="14681"/>
                  </a:cubicBezTo>
                  <a:cubicBezTo>
                    <a:pt x="7539" y="14621"/>
                    <a:pt x="7600" y="14499"/>
                    <a:pt x="7630" y="14499"/>
                  </a:cubicBezTo>
                  <a:cubicBezTo>
                    <a:pt x="7995" y="14469"/>
                    <a:pt x="8147" y="14165"/>
                    <a:pt x="8420" y="14013"/>
                  </a:cubicBezTo>
                  <a:cubicBezTo>
                    <a:pt x="9241" y="13587"/>
                    <a:pt x="10031" y="13162"/>
                    <a:pt x="10852" y="12736"/>
                  </a:cubicBezTo>
                  <a:cubicBezTo>
                    <a:pt x="11034" y="12615"/>
                    <a:pt x="11247" y="12523"/>
                    <a:pt x="11430" y="12493"/>
                  </a:cubicBezTo>
                  <a:cubicBezTo>
                    <a:pt x="11703" y="12493"/>
                    <a:pt x="11916" y="12463"/>
                    <a:pt x="11977" y="12159"/>
                  </a:cubicBezTo>
                  <a:cubicBezTo>
                    <a:pt x="11977" y="12114"/>
                    <a:pt x="12042" y="12086"/>
                    <a:pt x="12101" y="12086"/>
                  </a:cubicBezTo>
                  <a:cubicBezTo>
                    <a:pt x="12122" y="12086"/>
                    <a:pt x="12143" y="12090"/>
                    <a:pt x="12159" y="12098"/>
                  </a:cubicBezTo>
                  <a:cubicBezTo>
                    <a:pt x="12372" y="12189"/>
                    <a:pt x="12554" y="12280"/>
                    <a:pt x="12737" y="12341"/>
                  </a:cubicBezTo>
                  <a:cubicBezTo>
                    <a:pt x="13284" y="12584"/>
                    <a:pt x="13831" y="12827"/>
                    <a:pt x="14408" y="13071"/>
                  </a:cubicBezTo>
                  <a:cubicBezTo>
                    <a:pt x="14451" y="13087"/>
                    <a:pt x="14493" y="13095"/>
                    <a:pt x="14533" y="13095"/>
                  </a:cubicBezTo>
                  <a:cubicBezTo>
                    <a:pt x="14636" y="13095"/>
                    <a:pt x="14721" y="13045"/>
                    <a:pt x="14743" y="12979"/>
                  </a:cubicBezTo>
                  <a:cubicBezTo>
                    <a:pt x="14743" y="12858"/>
                    <a:pt x="14712" y="12767"/>
                    <a:pt x="14621" y="12706"/>
                  </a:cubicBezTo>
                  <a:cubicBezTo>
                    <a:pt x="14439" y="12615"/>
                    <a:pt x="14256" y="12493"/>
                    <a:pt x="14074" y="12432"/>
                  </a:cubicBezTo>
                  <a:cubicBezTo>
                    <a:pt x="13740" y="12280"/>
                    <a:pt x="13436" y="12159"/>
                    <a:pt x="13132" y="12007"/>
                  </a:cubicBezTo>
                  <a:cubicBezTo>
                    <a:pt x="12858" y="11915"/>
                    <a:pt x="12706" y="11733"/>
                    <a:pt x="12585" y="11490"/>
                  </a:cubicBezTo>
                  <a:cubicBezTo>
                    <a:pt x="12433" y="11247"/>
                    <a:pt x="12433" y="11004"/>
                    <a:pt x="12402" y="10730"/>
                  </a:cubicBezTo>
                  <a:cubicBezTo>
                    <a:pt x="12281" y="8937"/>
                    <a:pt x="12281" y="7113"/>
                    <a:pt x="12250" y="5320"/>
                  </a:cubicBezTo>
                  <a:cubicBezTo>
                    <a:pt x="12250" y="5137"/>
                    <a:pt x="12341" y="5016"/>
                    <a:pt x="12493" y="4985"/>
                  </a:cubicBezTo>
                  <a:cubicBezTo>
                    <a:pt x="12858" y="4833"/>
                    <a:pt x="13253" y="4712"/>
                    <a:pt x="13618" y="4560"/>
                  </a:cubicBezTo>
                  <a:cubicBezTo>
                    <a:pt x="13740" y="4529"/>
                    <a:pt x="13861" y="4469"/>
                    <a:pt x="13952" y="4408"/>
                  </a:cubicBezTo>
                  <a:cubicBezTo>
                    <a:pt x="14044" y="4317"/>
                    <a:pt x="14074" y="4195"/>
                    <a:pt x="13983" y="4104"/>
                  </a:cubicBezTo>
                  <a:cubicBezTo>
                    <a:pt x="13952" y="4073"/>
                    <a:pt x="13861" y="4013"/>
                    <a:pt x="13800" y="4013"/>
                  </a:cubicBezTo>
                  <a:cubicBezTo>
                    <a:pt x="13284" y="4195"/>
                    <a:pt x="12767" y="4377"/>
                    <a:pt x="12250" y="4560"/>
                  </a:cubicBezTo>
                  <a:cubicBezTo>
                    <a:pt x="12159" y="4590"/>
                    <a:pt x="12098" y="4651"/>
                    <a:pt x="12068" y="4712"/>
                  </a:cubicBezTo>
                  <a:cubicBezTo>
                    <a:pt x="11981" y="4851"/>
                    <a:pt x="11884" y="4900"/>
                    <a:pt x="11778" y="4900"/>
                  </a:cubicBezTo>
                  <a:cubicBezTo>
                    <a:pt x="11697" y="4900"/>
                    <a:pt x="11612" y="4872"/>
                    <a:pt x="11521" y="4833"/>
                  </a:cubicBezTo>
                  <a:cubicBezTo>
                    <a:pt x="10548" y="4529"/>
                    <a:pt x="9575" y="4225"/>
                    <a:pt x="8603" y="3921"/>
                  </a:cubicBezTo>
                  <a:cubicBezTo>
                    <a:pt x="8086" y="3739"/>
                    <a:pt x="7569" y="3526"/>
                    <a:pt x="7053" y="3374"/>
                  </a:cubicBezTo>
                  <a:cubicBezTo>
                    <a:pt x="6840" y="3283"/>
                    <a:pt x="6749" y="3192"/>
                    <a:pt x="6749" y="2949"/>
                  </a:cubicBezTo>
                  <a:cubicBezTo>
                    <a:pt x="6718" y="2159"/>
                    <a:pt x="6536" y="1368"/>
                    <a:pt x="6414" y="548"/>
                  </a:cubicBezTo>
                  <a:cubicBezTo>
                    <a:pt x="6384" y="396"/>
                    <a:pt x="6353" y="244"/>
                    <a:pt x="6293" y="92"/>
                  </a:cubicBezTo>
                  <a:cubicBezTo>
                    <a:pt x="6262" y="61"/>
                    <a:pt x="6141" y="0"/>
                    <a:pt x="6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4;p79">
              <a:extLst>
                <a:ext uri="{FF2B5EF4-FFF2-40B4-BE49-F238E27FC236}">
                  <a16:creationId xmlns:a16="http://schemas.microsoft.com/office/drawing/2014/main" id="{77044D7B-3ADD-12E7-91F0-AD57929D95D9}"/>
                </a:ext>
              </a:extLst>
            </p:cNvPr>
            <p:cNvSpPr/>
            <p:nvPr/>
          </p:nvSpPr>
          <p:spPr>
            <a:xfrm>
              <a:off x="11700585" y="2095520"/>
              <a:ext cx="78151" cy="43072"/>
            </a:xfrm>
            <a:custGeom>
              <a:avLst/>
              <a:gdLst/>
              <a:ahLst/>
              <a:cxnLst/>
              <a:rect l="l" t="t" r="r" b="b"/>
              <a:pathLst>
                <a:path w="3892" h="2145" extrusionOk="0">
                  <a:moveTo>
                    <a:pt x="190" y="1"/>
                  </a:moveTo>
                  <a:cubicBezTo>
                    <a:pt x="139" y="1"/>
                    <a:pt x="84" y="29"/>
                    <a:pt x="62" y="73"/>
                  </a:cubicBezTo>
                  <a:cubicBezTo>
                    <a:pt x="31" y="134"/>
                    <a:pt x="1" y="256"/>
                    <a:pt x="31" y="317"/>
                  </a:cubicBezTo>
                  <a:cubicBezTo>
                    <a:pt x="123" y="499"/>
                    <a:pt x="275" y="560"/>
                    <a:pt x="457" y="651"/>
                  </a:cubicBezTo>
                  <a:cubicBezTo>
                    <a:pt x="1338" y="1107"/>
                    <a:pt x="2220" y="1563"/>
                    <a:pt x="3132" y="1988"/>
                  </a:cubicBezTo>
                  <a:cubicBezTo>
                    <a:pt x="3253" y="2049"/>
                    <a:pt x="3405" y="2110"/>
                    <a:pt x="3557" y="2140"/>
                  </a:cubicBezTo>
                  <a:cubicBezTo>
                    <a:pt x="3573" y="2143"/>
                    <a:pt x="3589" y="2145"/>
                    <a:pt x="3605" y="2145"/>
                  </a:cubicBezTo>
                  <a:cubicBezTo>
                    <a:pt x="3745" y="2145"/>
                    <a:pt x="3892" y="2030"/>
                    <a:pt x="3892" y="1867"/>
                  </a:cubicBezTo>
                  <a:cubicBezTo>
                    <a:pt x="3861" y="1806"/>
                    <a:pt x="3831" y="1715"/>
                    <a:pt x="3800" y="1684"/>
                  </a:cubicBezTo>
                  <a:cubicBezTo>
                    <a:pt x="2919" y="1472"/>
                    <a:pt x="2189" y="924"/>
                    <a:pt x="1399" y="560"/>
                  </a:cubicBezTo>
                  <a:cubicBezTo>
                    <a:pt x="1004" y="377"/>
                    <a:pt x="639" y="195"/>
                    <a:pt x="244" y="13"/>
                  </a:cubicBezTo>
                  <a:cubicBezTo>
                    <a:pt x="228" y="4"/>
                    <a:pt x="209" y="1"/>
                    <a:pt x="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5;p79">
              <a:extLst>
                <a:ext uri="{FF2B5EF4-FFF2-40B4-BE49-F238E27FC236}">
                  <a16:creationId xmlns:a16="http://schemas.microsoft.com/office/drawing/2014/main" id="{923AA12B-0646-868D-9E62-26090D1CC164}"/>
                </a:ext>
              </a:extLst>
            </p:cNvPr>
            <p:cNvSpPr/>
            <p:nvPr/>
          </p:nvSpPr>
          <p:spPr>
            <a:xfrm>
              <a:off x="11634059" y="2220278"/>
              <a:ext cx="75059" cy="36024"/>
            </a:xfrm>
            <a:custGeom>
              <a:avLst/>
              <a:gdLst/>
              <a:ahLst/>
              <a:cxnLst/>
              <a:rect l="l" t="t" r="r" b="b"/>
              <a:pathLst>
                <a:path w="3738" h="1794" extrusionOk="0">
                  <a:moveTo>
                    <a:pt x="396" y="0"/>
                  </a:moveTo>
                  <a:cubicBezTo>
                    <a:pt x="244" y="0"/>
                    <a:pt x="214" y="0"/>
                    <a:pt x="153" y="31"/>
                  </a:cubicBezTo>
                  <a:cubicBezTo>
                    <a:pt x="62" y="31"/>
                    <a:pt x="1" y="91"/>
                    <a:pt x="1" y="183"/>
                  </a:cubicBezTo>
                  <a:cubicBezTo>
                    <a:pt x="1" y="243"/>
                    <a:pt x="31" y="335"/>
                    <a:pt x="92" y="365"/>
                  </a:cubicBezTo>
                  <a:cubicBezTo>
                    <a:pt x="153" y="426"/>
                    <a:pt x="274" y="456"/>
                    <a:pt x="366" y="487"/>
                  </a:cubicBezTo>
                  <a:cubicBezTo>
                    <a:pt x="670" y="608"/>
                    <a:pt x="943" y="699"/>
                    <a:pt x="1247" y="821"/>
                  </a:cubicBezTo>
                  <a:cubicBezTo>
                    <a:pt x="1764" y="1003"/>
                    <a:pt x="2220" y="1277"/>
                    <a:pt x="2706" y="1550"/>
                  </a:cubicBezTo>
                  <a:cubicBezTo>
                    <a:pt x="2919" y="1672"/>
                    <a:pt x="3162" y="1794"/>
                    <a:pt x="3436" y="1794"/>
                  </a:cubicBezTo>
                  <a:cubicBezTo>
                    <a:pt x="3588" y="1763"/>
                    <a:pt x="3679" y="1672"/>
                    <a:pt x="3709" y="1550"/>
                  </a:cubicBezTo>
                  <a:cubicBezTo>
                    <a:pt x="3738" y="1408"/>
                    <a:pt x="3633" y="1213"/>
                    <a:pt x="3495" y="1213"/>
                  </a:cubicBezTo>
                  <a:cubicBezTo>
                    <a:pt x="3486" y="1213"/>
                    <a:pt x="3476" y="1214"/>
                    <a:pt x="3466" y="1216"/>
                  </a:cubicBezTo>
                  <a:cubicBezTo>
                    <a:pt x="3426" y="1223"/>
                    <a:pt x="3386" y="1227"/>
                    <a:pt x="3349" y="1227"/>
                  </a:cubicBezTo>
                  <a:cubicBezTo>
                    <a:pt x="3072" y="1227"/>
                    <a:pt x="2855" y="1049"/>
                    <a:pt x="2615" y="943"/>
                  </a:cubicBezTo>
                  <a:cubicBezTo>
                    <a:pt x="2068" y="669"/>
                    <a:pt x="1521" y="426"/>
                    <a:pt x="974" y="183"/>
                  </a:cubicBezTo>
                  <a:cubicBezTo>
                    <a:pt x="761" y="91"/>
                    <a:pt x="548" y="61"/>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886;p79">
            <a:extLst>
              <a:ext uri="{FF2B5EF4-FFF2-40B4-BE49-F238E27FC236}">
                <a16:creationId xmlns:a16="http://schemas.microsoft.com/office/drawing/2014/main" id="{A46E22AF-8D7C-B07F-C2F0-A34DD1EF1602}"/>
              </a:ext>
            </a:extLst>
          </p:cNvPr>
          <p:cNvGrpSpPr/>
          <p:nvPr/>
        </p:nvGrpSpPr>
        <p:grpSpPr>
          <a:xfrm>
            <a:off x="3828258" y="3989559"/>
            <a:ext cx="1883517" cy="607845"/>
            <a:chOff x="3717070" y="4407355"/>
            <a:chExt cx="1124286" cy="362827"/>
          </a:xfrm>
        </p:grpSpPr>
        <p:sp>
          <p:nvSpPr>
            <p:cNvPr id="44" name="Google Shape;2887;p79">
              <a:extLst>
                <a:ext uri="{FF2B5EF4-FFF2-40B4-BE49-F238E27FC236}">
                  <a16:creationId xmlns:a16="http://schemas.microsoft.com/office/drawing/2014/main" id="{3A968061-5BA3-126E-0AE5-4F62A5A33CE4}"/>
                </a:ext>
              </a:extLst>
            </p:cNvPr>
            <p:cNvSpPr/>
            <p:nvPr/>
          </p:nvSpPr>
          <p:spPr>
            <a:xfrm>
              <a:off x="3776889" y="4420568"/>
              <a:ext cx="162367" cy="199374"/>
            </a:xfrm>
            <a:custGeom>
              <a:avLst/>
              <a:gdLst/>
              <a:ahLst/>
              <a:cxnLst/>
              <a:rect l="l" t="t" r="r" b="b"/>
              <a:pathLst>
                <a:path w="8086" h="9929" extrusionOk="0">
                  <a:moveTo>
                    <a:pt x="4114" y="0"/>
                  </a:moveTo>
                  <a:cubicBezTo>
                    <a:pt x="2857" y="0"/>
                    <a:pt x="1587" y="658"/>
                    <a:pt x="1034" y="1787"/>
                  </a:cubicBezTo>
                  <a:lnTo>
                    <a:pt x="1854" y="1832"/>
                  </a:lnTo>
                  <a:lnTo>
                    <a:pt x="1854" y="1832"/>
                  </a:lnTo>
                  <a:cubicBezTo>
                    <a:pt x="1221" y="1866"/>
                    <a:pt x="627" y="2357"/>
                    <a:pt x="334" y="2942"/>
                  </a:cubicBezTo>
                  <a:cubicBezTo>
                    <a:pt x="0" y="3611"/>
                    <a:pt x="0" y="4371"/>
                    <a:pt x="0" y="5130"/>
                  </a:cubicBezTo>
                  <a:cubicBezTo>
                    <a:pt x="31" y="6863"/>
                    <a:pt x="395" y="8900"/>
                    <a:pt x="1945" y="9659"/>
                  </a:cubicBezTo>
                  <a:cubicBezTo>
                    <a:pt x="2318" y="9845"/>
                    <a:pt x="2713" y="9928"/>
                    <a:pt x="3115" y="9928"/>
                  </a:cubicBezTo>
                  <a:cubicBezTo>
                    <a:pt x="4223" y="9928"/>
                    <a:pt x="5376" y="9299"/>
                    <a:pt x="6201" y="8474"/>
                  </a:cubicBezTo>
                  <a:cubicBezTo>
                    <a:pt x="7356" y="7289"/>
                    <a:pt x="8085" y="5678"/>
                    <a:pt x="7994" y="4006"/>
                  </a:cubicBezTo>
                  <a:cubicBezTo>
                    <a:pt x="7873" y="2364"/>
                    <a:pt x="6839" y="753"/>
                    <a:pt x="5289" y="206"/>
                  </a:cubicBezTo>
                  <a:cubicBezTo>
                    <a:pt x="4914" y="67"/>
                    <a:pt x="4515" y="0"/>
                    <a:pt x="4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8;p79">
              <a:extLst>
                <a:ext uri="{FF2B5EF4-FFF2-40B4-BE49-F238E27FC236}">
                  <a16:creationId xmlns:a16="http://schemas.microsoft.com/office/drawing/2014/main" id="{DEEBE20B-2EB2-FCFA-62CE-CB6C3BB33C26}"/>
                </a:ext>
              </a:extLst>
            </p:cNvPr>
            <p:cNvSpPr/>
            <p:nvPr/>
          </p:nvSpPr>
          <p:spPr>
            <a:xfrm>
              <a:off x="3717070" y="4410669"/>
              <a:ext cx="190439" cy="121464"/>
            </a:xfrm>
            <a:custGeom>
              <a:avLst/>
              <a:gdLst/>
              <a:ahLst/>
              <a:cxnLst/>
              <a:rect l="l" t="t" r="r" b="b"/>
              <a:pathLst>
                <a:path w="9484" h="6049" extrusionOk="0">
                  <a:moveTo>
                    <a:pt x="7842" y="0"/>
                  </a:moveTo>
                  <a:cubicBezTo>
                    <a:pt x="7751" y="0"/>
                    <a:pt x="7630" y="31"/>
                    <a:pt x="7538" y="31"/>
                  </a:cubicBezTo>
                  <a:lnTo>
                    <a:pt x="7265" y="31"/>
                  </a:lnTo>
                  <a:cubicBezTo>
                    <a:pt x="7174" y="61"/>
                    <a:pt x="7052" y="61"/>
                    <a:pt x="6961" y="91"/>
                  </a:cubicBezTo>
                  <a:cubicBezTo>
                    <a:pt x="6870" y="91"/>
                    <a:pt x="6748" y="122"/>
                    <a:pt x="6657" y="152"/>
                  </a:cubicBezTo>
                  <a:cubicBezTo>
                    <a:pt x="6475" y="183"/>
                    <a:pt x="6292" y="213"/>
                    <a:pt x="6110" y="243"/>
                  </a:cubicBezTo>
                  <a:cubicBezTo>
                    <a:pt x="5806" y="274"/>
                    <a:pt x="5472" y="274"/>
                    <a:pt x="5137" y="304"/>
                  </a:cubicBezTo>
                  <a:cubicBezTo>
                    <a:pt x="4803" y="335"/>
                    <a:pt x="4469" y="335"/>
                    <a:pt x="4165" y="335"/>
                  </a:cubicBezTo>
                  <a:lnTo>
                    <a:pt x="3222" y="335"/>
                  </a:lnTo>
                  <a:cubicBezTo>
                    <a:pt x="3182" y="335"/>
                    <a:pt x="3141" y="321"/>
                    <a:pt x="3101" y="321"/>
                  </a:cubicBezTo>
                  <a:cubicBezTo>
                    <a:pt x="3080" y="321"/>
                    <a:pt x="3060" y="324"/>
                    <a:pt x="3040" y="335"/>
                  </a:cubicBezTo>
                  <a:cubicBezTo>
                    <a:pt x="3010" y="335"/>
                    <a:pt x="2979" y="365"/>
                    <a:pt x="2979" y="365"/>
                  </a:cubicBezTo>
                  <a:cubicBezTo>
                    <a:pt x="2949" y="365"/>
                    <a:pt x="2949" y="395"/>
                    <a:pt x="2918" y="395"/>
                  </a:cubicBezTo>
                  <a:cubicBezTo>
                    <a:pt x="2888" y="426"/>
                    <a:pt x="2858" y="456"/>
                    <a:pt x="2858" y="487"/>
                  </a:cubicBezTo>
                  <a:cubicBezTo>
                    <a:pt x="2827" y="547"/>
                    <a:pt x="2827" y="578"/>
                    <a:pt x="2797" y="608"/>
                  </a:cubicBezTo>
                  <a:cubicBezTo>
                    <a:pt x="2766" y="669"/>
                    <a:pt x="2736" y="730"/>
                    <a:pt x="2706" y="791"/>
                  </a:cubicBezTo>
                  <a:cubicBezTo>
                    <a:pt x="2645" y="912"/>
                    <a:pt x="2554" y="1034"/>
                    <a:pt x="2493" y="1155"/>
                  </a:cubicBezTo>
                  <a:cubicBezTo>
                    <a:pt x="2493" y="1155"/>
                    <a:pt x="2493" y="1125"/>
                    <a:pt x="2493" y="1125"/>
                  </a:cubicBezTo>
                  <a:lnTo>
                    <a:pt x="2158" y="1702"/>
                  </a:lnTo>
                  <a:cubicBezTo>
                    <a:pt x="2158" y="1733"/>
                    <a:pt x="2158" y="1733"/>
                    <a:pt x="2158" y="1733"/>
                  </a:cubicBezTo>
                  <a:cubicBezTo>
                    <a:pt x="2128" y="1763"/>
                    <a:pt x="2098" y="1824"/>
                    <a:pt x="2098" y="1854"/>
                  </a:cubicBezTo>
                  <a:lnTo>
                    <a:pt x="2067" y="1854"/>
                  </a:lnTo>
                  <a:cubicBezTo>
                    <a:pt x="2067" y="1854"/>
                    <a:pt x="2067" y="1854"/>
                    <a:pt x="2067" y="1885"/>
                  </a:cubicBezTo>
                  <a:cubicBezTo>
                    <a:pt x="1824" y="2280"/>
                    <a:pt x="1581" y="2736"/>
                    <a:pt x="1368" y="3161"/>
                  </a:cubicBezTo>
                  <a:cubicBezTo>
                    <a:pt x="1186" y="3526"/>
                    <a:pt x="1003" y="3861"/>
                    <a:pt x="851" y="4225"/>
                  </a:cubicBezTo>
                  <a:cubicBezTo>
                    <a:pt x="669" y="4560"/>
                    <a:pt x="487" y="4924"/>
                    <a:pt x="304" y="5259"/>
                  </a:cubicBezTo>
                  <a:cubicBezTo>
                    <a:pt x="304" y="5228"/>
                    <a:pt x="304" y="5228"/>
                    <a:pt x="304" y="5228"/>
                  </a:cubicBezTo>
                  <a:lnTo>
                    <a:pt x="274" y="5319"/>
                  </a:lnTo>
                  <a:cubicBezTo>
                    <a:pt x="274" y="5289"/>
                    <a:pt x="274" y="5289"/>
                    <a:pt x="274" y="5289"/>
                  </a:cubicBezTo>
                  <a:cubicBezTo>
                    <a:pt x="213" y="5380"/>
                    <a:pt x="152" y="5471"/>
                    <a:pt x="122" y="5593"/>
                  </a:cubicBezTo>
                  <a:cubicBezTo>
                    <a:pt x="61" y="5654"/>
                    <a:pt x="31" y="5715"/>
                    <a:pt x="0" y="5806"/>
                  </a:cubicBezTo>
                  <a:cubicBezTo>
                    <a:pt x="0" y="5836"/>
                    <a:pt x="0" y="5897"/>
                    <a:pt x="31" y="5927"/>
                  </a:cubicBezTo>
                  <a:cubicBezTo>
                    <a:pt x="31" y="5988"/>
                    <a:pt x="92" y="6019"/>
                    <a:pt x="122" y="6019"/>
                  </a:cubicBezTo>
                  <a:cubicBezTo>
                    <a:pt x="152" y="6049"/>
                    <a:pt x="152" y="6049"/>
                    <a:pt x="183" y="6049"/>
                  </a:cubicBezTo>
                  <a:cubicBezTo>
                    <a:pt x="244" y="6049"/>
                    <a:pt x="335" y="5988"/>
                    <a:pt x="365" y="5927"/>
                  </a:cubicBezTo>
                  <a:cubicBezTo>
                    <a:pt x="365" y="5897"/>
                    <a:pt x="365" y="5897"/>
                    <a:pt x="365" y="5897"/>
                  </a:cubicBezTo>
                  <a:cubicBezTo>
                    <a:pt x="365" y="5897"/>
                    <a:pt x="365" y="5867"/>
                    <a:pt x="365" y="5836"/>
                  </a:cubicBezTo>
                  <a:cubicBezTo>
                    <a:pt x="456" y="5684"/>
                    <a:pt x="547" y="5563"/>
                    <a:pt x="608" y="5411"/>
                  </a:cubicBezTo>
                  <a:cubicBezTo>
                    <a:pt x="699" y="5228"/>
                    <a:pt x="791" y="5076"/>
                    <a:pt x="882" y="4924"/>
                  </a:cubicBezTo>
                  <a:cubicBezTo>
                    <a:pt x="1064" y="4590"/>
                    <a:pt x="1216" y="4256"/>
                    <a:pt x="1399" y="3891"/>
                  </a:cubicBezTo>
                  <a:cubicBezTo>
                    <a:pt x="1551" y="3557"/>
                    <a:pt x="1733" y="3222"/>
                    <a:pt x="1915" y="2888"/>
                  </a:cubicBezTo>
                  <a:cubicBezTo>
                    <a:pt x="2098" y="2523"/>
                    <a:pt x="2280" y="2189"/>
                    <a:pt x="2462" y="1854"/>
                  </a:cubicBezTo>
                  <a:cubicBezTo>
                    <a:pt x="2462" y="1854"/>
                    <a:pt x="2462" y="1885"/>
                    <a:pt x="2462" y="1885"/>
                  </a:cubicBezTo>
                  <a:cubicBezTo>
                    <a:pt x="2584" y="1702"/>
                    <a:pt x="2675" y="1490"/>
                    <a:pt x="2797" y="1307"/>
                  </a:cubicBezTo>
                  <a:cubicBezTo>
                    <a:pt x="2918" y="1125"/>
                    <a:pt x="3040" y="943"/>
                    <a:pt x="3131" y="730"/>
                  </a:cubicBezTo>
                  <a:cubicBezTo>
                    <a:pt x="3131" y="730"/>
                    <a:pt x="3162" y="699"/>
                    <a:pt x="3162" y="699"/>
                  </a:cubicBezTo>
                  <a:lnTo>
                    <a:pt x="3374" y="699"/>
                  </a:lnTo>
                  <a:cubicBezTo>
                    <a:pt x="3465" y="730"/>
                    <a:pt x="3526" y="730"/>
                    <a:pt x="3587" y="730"/>
                  </a:cubicBezTo>
                  <a:lnTo>
                    <a:pt x="3982" y="730"/>
                  </a:lnTo>
                  <a:cubicBezTo>
                    <a:pt x="4286" y="730"/>
                    <a:pt x="4560" y="699"/>
                    <a:pt x="4833" y="699"/>
                  </a:cubicBezTo>
                  <a:cubicBezTo>
                    <a:pt x="5016" y="669"/>
                    <a:pt x="5228" y="669"/>
                    <a:pt x="5411" y="669"/>
                  </a:cubicBezTo>
                  <a:cubicBezTo>
                    <a:pt x="5593" y="669"/>
                    <a:pt x="5776" y="639"/>
                    <a:pt x="5958" y="639"/>
                  </a:cubicBezTo>
                  <a:cubicBezTo>
                    <a:pt x="6079" y="608"/>
                    <a:pt x="6171" y="608"/>
                    <a:pt x="6292" y="578"/>
                  </a:cubicBezTo>
                  <a:cubicBezTo>
                    <a:pt x="6383" y="578"/>
                    <a:pt x="6444" y="547"/>
                    <a:pt x="6535" y="547"/>
                  </a:cubicBezTo>
                  <a:cubicBezTo>
                    <a:pt x="6718" y="487"/>
                    <a:pt x="6931" y="456"/>
                    <a:pt x="7113" y="426"/>
                  </a:cubicBezTo>
                  <a:cubicBezTo>
                    <a:pt x="7265" y="426"/>
                    <a:pt x="7387" y="395"/>
                    <a:pt x="7538" y="395"/>
                  </a:cubicBezTo>
                  <a:cubicBezTo>
                    <a:pt x="7690" y="395"/>
                    <a:pt x="7873" y="365"/>
                    <a:pt x="8025" y="365"/>
                  </a:cubicBezTo>
                  <a:lnTo>
                    <a:pt x="8663" y="365"/>
                  </a:lnTo>
                  <a:cubicBezTo>
                    <a:pt x="8754" y="365"/>
                    <a:pt x="8845" y="395"/>
                    <a:pt x="8967" y="395"/>
                  </a:cubicBezTo>
                  <a:lnTo>
                    <a:pt x="9301" y="395"/>
                  </a:lnTo>
                  <a:cubicBezTo>
                    <a:pt x="9393" y="395"/>
                    <a:pt x="9484" y="335"/>
                    <a:pt x="9484" y="243"/>
                  </a:cubicBezTo>
                  <a:cubicBezTo>
                    <a:pt x="9484" y="122"/>
                    <a:pt x="9423" y="31"/>
                    <a:pt x="9301" y="31"/>
                  </a:cubicBezTo>
                  <a:cubicBezTo>
                    <a:pt x="9180" y="31"/>
                    <a:pt x="9028" y="0"/>
                    <a:pt x="8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9;p79">
              <a:extLst>
                <a:ext uri="{FF2B5EF4-FFF2-40B4-BE49-F238E27FC236}">
                  <a16:creationId xmlns:a16="http://schemas.microsoft.com/office/drawing/2014/main" id="{816144AF-E2F1-9853-007E-F9F76AC60824}"/>
                </a:ext>
              </a:extLst>
            </p:cNvPr>
            <p:cNvSpPr/>
            <p:nvPr/>
          </p:nvSpPr>
          <p:spPr>
            <a:xfrm>
              <a:off x="3907490" y="4407355"/>
              <a:ext cx="73272" cy="127829"/>
            </a:xfrm>
            <a:custGeom>
              <a:avLst/>
              <a:gdLst/>
              <a:ahLst/>
              <a:cxnLst/>
              <a:rect l="l" t="t" r="r" b="b"/>
              <a:pathLst>
                <a:path w="3649" h="6366" extrusionOk="0">
                  <a:moveTo>
                    <a:pt x="237" y="1"/>
                  </a:moveTo>
                  <a:cubicBezTo>
                    <a:pt x="219" y="1"/>
                    <a:pt x="201" y="4"/>
                    <a:pt x="183" y="13"/>
                  </a:cubicBezTo>
                  <a:cubicBezTo>
                    <a:pt x="122" y="44"/>
                    <a:pt x="92" y="44"/>
                    <a:pt x="62" y="104"/>
                  </a:cubicBezTo>
                  <a:cubicBezTo>
                    <a:pt x="31" y="135"/>
                    <a:pt x="31" y="165"/>
                    <a:pt x="31" y="196"/>
                  </a:cubicBezTo>
                  <a:cubicBezTo>
                    <a:pt x="1" y="256"/>
                    <a:pt x="31" y="317"/>
                    <a:pt x="31" y="408"/>
                  </a:cubicBezTo>
                  <a:cubicBezTo>
                    <a:pt x="62" y="439"/>
                    <a:pt x="62" y="500"/>
                    <a:pt x="92" y="560"/>
                  </a:cubicBezTo>
                  <a:cubicBezTo>
                    <a:pt x="92" y="591"/>
                    <a:pt x="122" y="652"/>
                    <a:pt x="122" y="682"/>
                  </a:cubicBezTo>
                  <a:cubicBezTo>
                    <a:pt x="183" y="773"/>
                    <a:pt x="214" y="864"/>
                    <a:pt x="244" y="986"/>
                  </a:cubicBezTo>
                  <a:cubicBezTo>
                    <a:pt x="335" y="1168"/>
                    <a:pt x="426" y="1320"/>
                    <a:pt x="487" y="1503"/>
                  </a:cubicBezTo>
                  <a:cubicBezTo>
                    <a:pt x="578" y="1685"/>
                    <a:pt x="639" y="1837"/>
                    <a:pt x="730" y="2019"/>
                  </a:cubicBezTo>
                  <a:cubicBezTo>
                    <a:pt x="761" y="2111"/>
                    <a:pt x="821" y="2202"/>
                    <a:pt x="852" y="2293"/>
                  </a:cubicBezTo>
                  <a:cubicBezTo>
                    <a:pt x="913" y="2384"/>
                    <a:pt x="943" y="2475"/>
                    <a:pt x="1004" y="2567"/>
                  </a:cubicBezTo>
                  <a:cubicBezTo>
                    <a:pt x="1065" y="2658"/>
                    <a:pt x="1095" y="2749"/>
                    <a:pt x="1156" y="2840"/>
                  </a:cubicBezTo>
                  <a:cubicBezTo>
                    <a:pt x="1156" y="2840"/>
                    <a:pt x="1156" y="2810"/>
                    <a:pt x="1156" y="2810"/>
                  </a:cubicBezTo>
                  <a:cubicBezTo>
                    <a:pt x="1217" y="2931"/>
                    <a:pt x="1277" y="3022"/>
                    <a:pt x="1338" y="3144"/>
                  </a:cubicBezTo>
                  <a:cubicBezTo>
                    <a:pt x="1551" y="3478"/>
                    <a:pt x="1794" y="3813"/>
                    <a:pt x="2007" y="4147"/>
                  </a:cubicBezTo>
                  <a:cubicBezTo>
                    <a:pt x="2129" y="4299"/>
                    <a:pt x="2220" y="4451"/>
                    <a:pt x="2341" y="4603"/>
                  </a:cubicBezTo>
                  <a:cubicBezTo>
                    <a:pt x="2432" y="4785"/>
                    <a:pt x="2554" y="4937"/>
                    <a:pt x="2645" y="5120"/>
                  </a:cubicBezTo>
                  <a:cubicBezTo>
                    <a:pt x="2767" y="5302"/>
                    <a:pt x="2858" y="5515"/>
                    <a:pt x="2980" y="5697"/>
                  </a:cubicBezTo>
                  <a:cubicBezTo>
                    <a:pt x="3010" y="5819"/>
                    <a:pt x="3071" y="5910"/>
                    <a:pt x="3101" y="6001"/>
                  </a:cubicBezTo>
                  <a:cubicBezTo>
                    <a:pt x="3132" y="6062"/>
                    <a:pt x="3162" y="6123"/>
                    <a:pt x="3192" y="6153"/>
                  </a:cubicBezTo>
                  <a:cubicBezTo>
                    <a:pt x="3223" y="6214"/>
                    <a:pt x="3284" y="6275"/>
                    <a:pt x="3314" y="6336"/>
                  </a:cubicBezTo>
                  <a:cubicBezTo>
                    <a:pt x="3344" y="6366"/>
                    <a:pt x="3405" y="6366"/>
                    <a:pt x="3436" y="6366"/>
                  </a:cubicBezTo>
                  <a:cubicBezTo>
                    <a:pt x="3496" y="6366"/>
                    <a:pt x="3557" y="6336"/>
                    <a:pt x="3587" y="6305"/>
                  </a:cubicBezTo>
                  <a:cubicBezTo>
                    <a:pt x="3648" y="6244"/>
                    <a:pt x="3648" y="6123"/>
                    <a:pt x="3587" y="6062"/>
                  </a:cubicBezTo>
                  <a:cubicBezTo>
                    <a:pt x="3557" y="6062"/>
                    <a:pt x="3557" y="6032"/>
                    <a:pt x="3557" y="6032"/>
                  </a:cubicBezTo>
                  <a:cubicBezTo>
                    <a:pt x="3527" y="6001"/>
                    <a:pt x="3527" y="5971"/>
                    <a:pt x="3496" y="5940"/>
                  </a:cubicBezTo>
                  <a:cubicBezTo>
                    <a:pt x="3436" y="5849"/>
                    <a:pt x="3405" y="5728"/>
                    <a:pt x="3344" y="5636"/>
                  </a:cubicBezTo>
                  <a:cubicBezTo>
                    <a:pt x="3284" y="5515"/>
                    <a:pt x="3223" y="5393"/>
                    <a:pt x="3162" y="5272"/>
                  </a:cubicBezTo>
                  <a:cubicBezTo>
                    <a:pt x="3040" y="5029"/>
                    <a:pt x="2888" y="4785"/>
                    <a:pt x="2736" y="4573"/>
                  </a:cubicBezTo>
                  <a:cubicBezTo>
                    <a:pt x="2645" y="4421"/>
                    <a:pt x="2524" y="4269"/>
                    <a:pt x="2432" y="4117"/>
                  </a:cubicBezTo>
                  <a:cubicBezTo>
                    <a:pt x="2311" y="3965"/>
                    <a:pt x="2189" y="3782"/>
                    <a:pt x="2098" y="3630"/>
                  </a:cubicBezTo>
                  <a:cubicBezTo>
                    <a:pt x="1885" y="3296"/>
                    <a:pt x="1673" y="2962"/>
                    <a:pt x="1460" y="2627"/>
                  </a:cubicBezTo>
                  <a:cubicBezTo>
                    <a:pt x="1460" y="2612"/>
                    <a:pt x="1460" y="2605"/>
                    <a:pt x="1456" y="2597"/>
                  </a:cubicBezTo>
                  <a:lnTo>
                    <a:pt x="1456" y="2597"/>
                  </a:lnTo>
                  <a:cubicBezTo>
                    <a:pt x="1457" y="2597"/>
                    <a:pt x="1458" y="2597"/>
                    <a:pt x="1460" y="2597"/>
                  </a:cubicBezTo>
                  <a:cubicBezTo>
                    <a:pt x="1458" y="2597"/>
                    <a:pt x="1457" y="2597"/>
                    <a:pt x="1456" y="2597"/>
                  </a:cubicBezTo>
                  <a:lnTo>
                    <a:pt x="1456" y="2597"/>
                  </a:lnTo>
                  <a:cubicBezTo>
                    <a:pt x="1452" y="2589"/>
                    <a:pt x="1444" y="2582"/>
                    <a:pt x="1429" y="2567"/>
                  </a:cubicBezTo>
                  <a:cubicBezTo>
                    <a:pt x="1399" y="2506"/>
                    <a:pt x="1369" y="2475"/>
                    <a:pt x="1369" y="2445"/>
                  </a:cubicBezTo>
                  <a:lnTo>
                    <a:pt x="1338" y="2445"/>
                  </a:lnTo>
                  <a:cubicBezTo>
                    <a:pt x="1338" y="2445"/>
                    <a:pt x="1338" y="2445"/>
                    <a:pt x="1338" y="2415"/>
                  </a:cubicBezTo>
                  <a:cubicBezTo>
                    <a:pt x="1338" y="2415"/>
                    <a:pt x="1338" y="2384"/>
                    <a:pt x="1308" y="2384"/>
                  </a:cubicBezTo>
                  <a:cubicBezTo>
                    <a:pt x="1186" y="2141"/>
                    <a:pt x="1065" y="1867"/>
                    <a:pt x="943" y="1624"/>
                  </a:cubicBezTo>
                  <a:cubicBezTo>
                    <a:pt x="821" y="1381"/>
                    <a:pt x="730" y="1138"/>
                    <a:pt x="609" y="895"/>
                  </a:cubicBezTo>
                  <a:cubicBezTo>
                    <a:pt x="548" y="712"/>
                    <a:pt x="457" y="560"/>
                    <a:pt x="426" y="378"/>
                  </a:cubicBezTo>
                  <a:cubicBezTo>
                    <a:pt x="457" y="348"/>
                    <a:pt x="487" y="317"/>
                    <a:pt x="487" y="256"/>
                  </a:cubicBezTo>
                  <a:cubicBezTo>
                    <a:pt x="518" y="165"/>
                    <a:pt x="487" y="74"/>
                    <a:pt x="366" y="44"/>
                  </a:cubicBezTo>
                  <a:cubicBezTo>
                    <a:pt x="323" y="22"/>
                    <a:pt x="28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90;p79">
              <a:extLst>
                <a:ext uri="{FF2B5EF4-FFF2-40B4-BE49-F238E27FC236}">
                  <a16:creationId xmlns:a16="http://schemas.microsoft.com/office/drawing/2014/main" id="{8F5811BA-F5F0-8C3F-A593-09520F634041}"/>
                </a:ext>
              </a:extLst>
            </p:cNvPr>
            <p:cNvSpPr/>
            <p:nvPr/>
          </p:nvSpPr>
          <p:spPr>
            <a:xfrm>
              <a:off x="3717070" y="4527113"/>
              <a:ext cx="70200" cy="106966"/>
            </a:xfrm>
            <a:custGeom>
              <a:avLst/>
              <a:gdLst/>
              <a:ahLst/>
              <a:cxnLst/>
              <a:rect l="l" t="t" r="r" b="b"/>
              <a:pathLst>
                <a:path w="3496" h="5327" extrusionOk="0">
                  <a:moveTo>
                    <a:pt x="274" y="584"/>
                  </a:moveTo>
                  <a:cubicBezTo>
                    <a:pt x="274" y="604"/>
                    <a:pt x="287" y="611"/>
                    <a:pt x="296" y="613"/>
                  </a:cubicBezTo>
                  <a:lnTo>
                    <a:pt x="296" y="613"/>
                  </a:lnTo>
                  <a:cubicBezTo>
                    <a:pt x="288" y="604"/>
                    <a:pt x="281" y="594"/>
                    <a:pt x="274" y="584"/>
                  </a:cubicBezTo>
                  <a:close/>
                  <a:moveTo>
                    <a:pt x="195" y="1"/>
                  </a:moveTo>
                  <a:cubicBezTo>
                    <a:pt x="92" y="1"/>
                    <a:pt x="0" y="80"/>
                    <a:pt x="0" y="159"/>
                  </a:cubicBezTo>
                  <a:cubicBezTo>
                    <a:pt x="0" y="250"/>
                    <a:pt x="31" y="311"/>
                    <a:pt x="92" y="341"/>
                  </a:cubicBezTo>
                  <a:cubicBezTo>
                    <a:pt x="122" y="402"/>
                    <a:pt x="183" y="463"/>
                    <a:pt x="213" y="493"/>
                  </a:cubicBezTo>
                  <a:cubicBezTo>
                    <a:pt x="244" y="554"/>
                    <a:pt x="274" y="584"/>
                    <a:pt x="304" y="615"/>
                  </a:cubicBezTo>
                  <a:cubicBezTo>
                    <a:pt x="304" y="615"/>
                    <a:pt x="301" y="615"/>
                    <a:pt x="296" y="613"/>
                  </a:cubicBezTo>
                  <a:lnTo>
                    <a:pt x="296" y="613"/>
                  </a:lnTo>
                  <a:cubicBezTo>
                    <a:pt x="468" y="845"/>
                    <a:pt x="613" y="1050"/>
                    <a:pt x="730" y="1283"/>
                  </a:cubicBezTo>
                  <a:cubicBezTo>
                    <a:pt x="882" y="1496"/>
                    <a:pt x="1034" y="1739"/>
                    <a:pt x="1186" y="1983"/>
                  </a:cubicBezTo>
                  <a:cubicBezTo>
                    <a:pt x="1277" y="2165"/>
                    <a:pt x="1368" y="2317"/>
                    <a:pt x="1490" y="2469"/>
                  </a:cubicBezTo>
                  <a:cubicBezTo>
                    <a:pt x="1581" y="2621"/>
                    <a:pt x="1672" y="2773"/>
                    <a:pt x="1794" y="2925"/>
                  </a:cubicBezTo>
                  <a:cubicBezTo>
                    <a:pt x="2006" y="3229"/>
                    <a:pt x="2189" y="3563"/>
                    <a:pt x="2402" y="3897"/>
                  </a:cubicBezTo>
                  <a:cubicBezTo>
                    <a:pt x="2523" y="4110"/>
                    <a:pt x="2614" y="4353"/>
                    <a:pt x="2736" y="4566"/>
                  </a:cubicBezTo>
                  <a:cubicBezTo>
                    <a:pt x="2766" y="4627"/>
                    <a:pt x="2766" y="4688"/>
                    <a:pt x="2797" y="4749"/>
                  </a:cubicBezTo>
                  <a:cubicBezTo>
                    <a:pt x="2827" y="4809"/>
                    <a:pt x="2888" y="4870"/>
                    <a:pt x="2918" y="4901"/>
                  </a:cubicBezTo>
                  <a:cubicBezTo>
                    <a:pt x="2979" y="5022"/>
                    <a:pt x="3040" y="5144"/>
                    <a:pt x="3131" y="5235"/>
                  </a:cubicBezTo>
                  <a:cubicBezTo>
                    <a:pt x="3162" y="5296"/>
                    <a:pt x="3222" y="5326"/>
                    <a:pt x="3283" y="5326"/>
                  </a:cubicBezTo>
                  <a:cubicBezTo>
                    <a:pt x="3313" y="5326"/>
                    <a:pt x="3344" y="5326"/>
                    <a:pt x="3374" y="5296"/>
                  </a:cubicBezTo>
                  <a:cubicBezTo>
                    <a:pt x="3465" y="5265"/>
                    <a:pt x="3496" y="5144"/>
                    <a:pt x="3435" y="5052"/>
                  </a:cubicBezTo>
                  <a:cubicBezTo>
                    <a:pt x="3313" y="4870"/>
                    <a:pt x="3192" y="4688"/>
                    <a:pt x="3101" y="4505"/>
                  </a:cubicBezTo>
                  <a:cubicBezTo>
                    <a:pt x="3101" y="4505"/>
                    <a:pt x="3101" y="4536"/>
                    <a:pt x="3101" y="4536"/>
                  </a:cubicBezTo>
                  <a:cubicBezTo>
                    <a:pt x="3010" y="4323"/>
                    <a:pt x="2918" y="4110"/>
                    <a:pt x="2797" y="3897"/>
                  </a:cubicBezTo>
                  <a:cubicBezTo>
                    <a:pt x="2706" y="3715"/>
                    <a:pt x="2614" y="3563"/>
                    <a:pt x="2523" y="3381"/>
                  </a:cubicBezTo>
                  <a:cubicBezTo>
                    <a:pt x="2402" y="3229"/>
                    <a:pt x="2310" y="3077"/>
                    <a:pt x="2189" y="2925"/>
                  </a:cubicBezTo>
                  <a:cubicBezTo>
                    <a:pt x="2098" y="2773"/>
                    <a:pt x="1976" y="2621"/>
                    <a:pt x="1885" y="2469"/>
                  </a:cubicBezTo>
                  <a:cubicBezTo>
                    <a:pt x="1763" y="2286"/>
                    <a:pt x="1672" y="2135"/>
                    <a:pt x="1581" y="1952"/>
                  </a:cubicBezTo>
                  <a:cubicBezTo>
                    <a:pt x="1368" y="1618"/>
                    <a:pt x="1155" y="1283"/>
                    <a:pt x="973" y="979"/>
                  </a:cubicBezTo>
                  <a:cubicBezTo>
                    <a:pt x="851" y="797"/>
                    <a:pt x="760" y="645"/>
                    <a:pt x="669" y="493"/>
                  </a:cubicBezTo>
                  <a:cubicBezTo>
                    <a:pt x="608" y="432"/>
                    <a:pt x="547" y="341"/>
                    <a:pt x="487" y="250"/>
                  </a:cubicBezTo>
                  <a:cubicBezTo>
                    <a:pt x="456" y="220"/>
                    <a:pt x="426" y="159"/>
                    <a:pt x="395" y="128"/>
                  </a:cubicBezTo>
                  <a:cubicBezTo>
                    <a:pt x="335" y="68"/>
                    <a:pt x="304" y="37"/>
                    <a:pt x="244" y="7"/>
                  </a:cubicBezTo>
                  <a:cubicBezTo>
                    <a:pt x="227" y="3"/>
                    <a:pt x="211" y="1"/>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91;p79">
              <a:extLst>
                <a:ext uri="{FF2B5EF4-FFF2-40B4-BE49-F238E27FC236}">
                  <a16:creationId xmlns:a16="http://schemas.microsoft.com/office/drawing/2014/main" id="{4A1E7DC6-3BEF-ADD2-D234-4697C6E32FDB}"/>
                </a:ext>
              </a:extLst>
            </p:cNvPr>
            <p:cNvSpPr/>
            <p:nvPr/>
          </p:nvSpPr>
          <p:spPr>
            <a:xfrm>
              <a:off x="3911767" y="4531451"/>
              <a:ext cx="69597" cy="101404"/>
            </a:xfrm>
            <a:custGeom>
              <a:avLst/>
              <a:gdLst/>
              <a:ahLst/>
              <a:cxnLst/>
              <a:rect l="l" t="t" r="r" b="b"/>
              <a:pathLst>
                <a:path w="3466" h="5050" extrusionOk="0">
                  <a:moveTo>
                    <a:pt x="3255" y="1"/>
                  </a:moveTo>
                  <a:cubicBezTo>
                    <a:pt x="3199" y="1"/>
                    <a:pt x="3139" y="27"/>
                    <a:pt x="3101" y="64"/>
                  </a:cubicBezTo>
                  <a:cubicBezTo>
                    <a:pt x="3071" y="156"/>
                    <a:pt x="3010" y="247"/>
                    <a:pt x="2979" y="338"/>
                  </a:cubicBezTo>
                  <a:cubicBezTo>
                    <a:pt x="2949" y="399"/>
                    <a:pt x="2888" y="490"/>
                    <a:pt x="2858" y="581"/>
                  </a:cubicBezTo>
                  <a:cubicBezTo>
                    <a:pt x="2797" y="703"/>
                    <a:pt x="2706" y="855"/>
                    <a:pt x="2615" y="1007"/>
                  </a:cubicBezTo>
                  <a:cubicBezTo>
                    <a:pt x="2620" y="1007"/>
                    <a:pt x="2624" y="1006"/>
                    <a:pt x="2628" y="1004"/>
                  </a:cubicBezTo>
                  <a:lnTo>
                    <a:pt x="2628" y="1004"/>
                  </a:lnTo>
                  <a:cubicBezTo>
                    <a:pt x="2543" y="1143"/>
                    <a:pt x="2457" y="1259"/>
                    <a:pt x="2371" y="1402"/>
                  </a:cubicBezTo>
                  <a:cubicBezTo>
                    <a:pt x="2280" y="1523"/>
                    <a:pt x="2189" y="1645"/>
                    <a:pt x="2098" y="1797"/>
                  </a:cubicBezTo>
                  <a:cubicBezTo>
                    <a:pt x="1916" y="2070"/>
                    <a:pt x="1764" y="2344"/>
                    <a:pt x="1581" y="2618"/>
                  </a:cubicBezTo>
                  <a:lnTo>
                    <a:pt x="1612" y="2618"/>
                  </a:lnTo>
                  <a:cubicBezTo>
                    <a:pt x="1581" y="2648"/>
                    <a:pt x="1551" y="2709"/>
                    <a:pt x="1520" y="2739"/>
                  </a:cubicBezTo>
                  <a:cubicBezTo>
                    <a:pt x="1429" y="2891"/>
                    <a:pt x="1308" y="3074"/>
                    <a:pt x="1216" y="3226"/>
                  </a:cubicBezTo>
                  <a:cubicBezTo>
                    <a:pt x="1095" y="3378"/>
                    <a:pt x="1004" y="3560"/>
                    <a:pt x="882" y="3712"/>
                  </a:cubicBezTo>
                  <a:cubicBezTo>
                    <a:pt x="760" y="3864"/>
                    <a:pt x="639" y="4016"/>
                    <a:pt x="548" y="4168"/>
                  </a:cubicBezTo>
                  <a:cubicBezTo>
                    <a:pt x="426" y="4320"/>
                    <a:pt x="305" y="4472"/>
                    <a:pt x="183" y="4624"/>
                  </a:cubicBezTo>
                  <a:lnTo>
                    <a:pt x="92" y="4715"/>
                  </a:lnTo>
                  <a:cubicBezTo>
                    <a:pt x="31" y="4776"/>
                    <a:pt x="1" y="4897"/>
                    <a:pt x="61" y="4958"/>
                  </a:cubicBezTo>
                  <a:cubicBezTo>
                    <a:pt x="92" y="5019"/>
                    <a:pt x="153" y="5049"/>
                    <a:pt x="213" y="5049"/>
                  </a:cubicBezTo>
                  <a:cubicBezTo>
                    <a:pt x="274" y="5049"/>
                    <a:pt x="305" y="5019"/>
                    <a:pt x="335" y="5019"/>
                  </a:cubicBezTo>
                  <a:cubicBezTo>
                    <a:pt x="365" y="4988"/>
                    <a:pt x="396" y="4928"/>
                    <a:pt x="426" y="4897"/>
                  </a:cubicBezTo>
                  <a:cubicBezTo>
                    <a:pt x="457" y="4867"/>
                    <a:pt x="487" y="4836"/>
                    <a:pt x="517" y="4806"/>
                  </a:cubicBezTo>
                  <a:cubicBezTo>
                    <a:pt x="548" y="4745"/>
                    <a:pt x="608" y="4685"/>
                    <a:pt x="639" y="4593"/>
                  </a:cubicBezTo>
                  <a:cubicBezTo>
                    <a:pt x="760" y="4472"/>
                    <a:pt x="852" y="4350"/>
                    <a:pt x="943" y="4198"/>
                  </a:cubicBezTo>
                  <a:cubicBezTo>
                    <a:pt x="1064" y="4077"/>
                    <a:pt x="1156" y="3925"/>
                    <a:pt x="1247" y="3773"/>
                  </a:cubicBezTo>
                  <a:cubicBezTo>
                    <a:pt x="1338" y="3651"/>
                    <a:pt x="1429" y="3499"/>
                    <a:pt x="1520" y="3378"/>
                  </a:cubicBezTo>
                  <a:cubicBezTo>
                    <a:pt x="1672" y="3165"/>
                    <a:pt x="1794" y="2952"/>
                    <a:pt x="1946" y="2739"/>
                  </a:cubicBezTo>
                  <a:cubicBezTo>
                    <a:pt x="2067" y="2526"/>
                    <a:pt x="2189" y="2314"/>
                    <a:pt x="2311" y="2101"/>
                  </a:cubicBezTo>
                  <a:cubicBezTo>
                    <a:pt x="2493" y="1797"/>
                    <a:pt x="2736" y="1493"/>
                    <a:pt x="2919" y="1189"/>
                  </a:cubicBezTo>
                  <a:cubicBezTo>
                    <a:pt x="3010" y="1037"/>
                    <a:pt x="3131" y="885"/>
                    <a:pt x="3192" y="703"/>
                  </a:cubicBezTo>
                  <a:cubicBezTo>
                    <a:pt x="3223" y="642"/>
                    <a:pt x="3283" y="551"/>
                    <a:pt x="3314" y="490"/>
                  </a:cubicBezTo>
                  <a:cubicBezTo>
                    <a:pt x="3344" y="399"/>
                    <a:pt x="3374" y="338"/>
                    <a:pt x="3435" y="277"/>
                  </a:cubicBezTo>
                  <a:cubicBezTo>
                    <a:pt x="3466" y="186"/>
                    <a:pt x="3435" y="64"/>
                    <a:pt x="3344" y="34"/>
                  </a:cubicBezTo>
                  <a:cubicBezTo>
                    <a:pt x="3321" y="11"/>
                    <a:pt x="3289" y="1"/>
                    <a:pt x="3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92;p79">
              <a:extLst>
                <a:ext uri="{FF2B5EF4-FFF2-40B4-BE49-F238E27FC236}">
                  <a16:creationId xmlns:a16="http://schemas.microsoft.com/office/drawing/2014/main" id="{849AC5AB-F311-8F1D-A0B2-E5BFA54D89E6}"/>
                </a:ext>
              </a:extLst>
            </p:cNvPr>
            <p:cNvSpPr/>
            <p:nvPr/>
          </p:nvSpPr>
          <p:spPr>
            <a:xfrm>
              <a:off x="3779319" y="4629783"/>
              <a:ext cx="139797" cy="15883"/>
            </a:xfrm>
            <a:custGeom>
              <a:avLst/>
              <a:gdLst/>
              <a:ahLst/>
              <a:cxnLst/>
              <a:rect l="l" t="t" r="r" b="b"/>
              <a:pathLst>
                <a:path w="6962" h="791" extrusionOk="0">
                  <a:moveTo>
                    <a:pt x="213" y="0"/>
                  </a:moveTo>
                  <a:cubicBezTo>
                    <a:pt x="92" y="0"/>
                    <a:pt x="1" y="91"/>
                    <a:pt x="1" y="183"/>
                  </a:cubicBezTo>
                  <a:cubicBezTo>
                    <a:pt x="1" y="213"/>
                    <a:pt x="1" y="243"/>
                    <a:pt x="1" y="243"/>
                  </a:cubicBezTo>
                  <a:cubicBezTo>
                    <a:pt x="31" y="365"/>
                    <a:pt x="153" y="426"/>
                    <a:pt x="244" y="456"/>
                  </a:cubicBezTo>
                  <a:cubicBezTo>
                    <a:pt x="305" y="456"/>
                    <a:pt x="396" y="487"/>
                    <a:pt x="457" y="517"/>
                  </a:cubicBezTo>
                  <a:cubicBezTo>
                    <a:pt x="548" y="517"/>
                    <a:pt x="639" y="547"/>
                    <a:pt x="730" y="547"/>
                  </a:cubicBezTo>
                  <a:cubicBezTo>
                    <a:pt x="943" y="578"/>
                    <a:pt x="1156" y="608"/>
                    <a:pt x="1369" y="608"/>
                  </a:cubicBezTo>
                  <a:cubicBezTo>
                    <a:pt x="1703" y="639"/>
                    <a:pt x="2068" y="669"/>
                    <a:pt x="2432" y="669"/>
                  </a:cubicBezTo>
                  <a:lnTo>
                    <a:pt x="2828" y="669"/>
                  </a:lnTo>
                  <a:cubicBezTo>
                    <a:pt x="3192" y="699"/>
                    <a:pt x="3587" y="730"/>
                    <a:pt x="3983" y="760"/>
                  </a:cubicBezTo>
                  <a:cubicBezTo>
                    <a:pt x="4043" y="760"/>
                    <a:pt x="4135" y="760"/>
                    <a:pt x="4226" y="791"/>
                  </a:cubicBezTo>
                  <a:lnTo>
                    <a:pt x="4287" y="791"/>
                  </a:lnTo>
                  <a:cubicBezTo>
                    <a:pt x="4378" y="791"/>
                    <a:pt x="4469" y="760"/>
                    <a:pt x="4560" y="760"/>
                  </a:cubicBezTo>
                  <a:cubicBezTo>
                    <a:pt x="4773" y="730"/>
                    <a:pt x="4955" y="699"/>
                    <a:pt x="5138" y="699"/>
                  </a:cubicBezTo>
                  <a:cubicBezTo>
                    <a:pt x="5290" y="669"/>
                    <a:pt x="5442" y="669"/>
                    <a:pt x="5563" y="669"/>
                  </a:cubicBezTo>
                  <a:cubicBezTo>
                    <a:pt x="5715" y="669"/>
                    <a:pt x="5867" y="669"/>
                    <a:pt x="5989" y="639"/>
                  </a:cubicBezTo>
                  <a:lnTo>
                    <a:pt x="6597" y="639"/>
                  </a:lnTo>
                  <a:cubicBezTo>
                    <a:pt x="6688" y="639"/>
                    <a:pt x="6749" y="639"/>
                    <a:pt x="6809" y="608"/>
                  </a:cubicBezTo>
                  <a:cubicBezTo>
                    <a:pt x="6901" y="578"/>
                    <a:pt x="6961" y="456"/>
                    <a:pt x="6931" y="365"/>
                  </a:cubicBezTo>
                  <a:cubicBezTo>
                    <a:pt x="6906" y="290"/>
                    <a:pt x="6819" y="236"/>
                    <a:pt x="6738" y="236"/>
                  </a:cubicBezTo>
                  <a:cubicBezTo>
                    <a:pt x="6721" y="236"/>
                    <a:pt x="6704" y="238"/>
                    <a:pt x="6688" y="243"/>
                  </a:cubicBezTo>
                  <a:lnTo>
                    <a:pt x="6657" y="243"/>
                  </a:lnTo>
                  <a:cubicBezTo>
                    <a:pt x="6657" y="243"/>
                    <a:pt x="6627" y="274"/>
                    <a:pt x="6597" y="274"/>
                  </a:cubicBezTo>
                  <a:lnTo>
                    <a:pt x="6110" y="274"/>
                  </a:lnTo>
                  <a:cubicBezTo>
                    <a:pt x="5928" y="304"/>
                    <a:pt x="5745" y="304"/>
                    <a:pt x="5563" y="304"/>
                  </a:cubicBezTo>
                  <a:lnTo>
                    <a:pt x="5320" y="304"/>
                  </a:lnTo>
                  <a:cubicBezTo>
                    <a:pt x="5229" y="304"/>
                    <a:pt x="5138" y="304"/>
                    <a:pt x="5046" y="335"/>
                  </a:cubicBezTo>
                  <a:lnTo>
                    <a:pt x="4530" y="395"/>
                  </a:lnTo>
                  <a:cubicBezTo>
                    <a:pt x="4408" y="426"/>
                    <a:pt x="4287" y="426"/>
                    <a:pt x="4165" y="426"/>
                  </a:cubicBezTo>
                  <a:cubicBezTo>
                    <a:pt x="3891" y="395"/>
                    <a:pt x="3618" y="395"/>
                    <a:pt x="3344" y="365"/>
                  </a:cubicBezTo>
                  <a:cubicBezTo>
                    <a:pt x="3071" y="335"/>
                    <a:pt x="2797" y="335"/>
                    <a:pt x="2493" y="335"/>
                  </a:cubicBezTo>
                  <a:lnTo>
                    <a:pt x="2524" y="335"/>
                  </a:lnTo>
                  <a:cubicBezTo>
                    <a:pt x="2493" y="304"/>
                    <a:pt x="2493" y="304"/>
                    <a:pt x="2463" y="304"/>
                  </a:cubicBezTo>
                  <a:lnTo>
                    <a:pt x="2341" y="304"/>
                  </a:lnTo>
                  <a:cubicBezTo>
                    <a:pt x="2098" y="304"/>
                    <a:pt x="1824" y="304"/>
                    <a:pt x="1551" y="274"/>
                  </a:cubicBezTo>
                  <a:cubicBezTo>
                    <a:pt x="1429" y="274"/>
                    <a:pt x="1277" y="243"/>
                    <a:pt x="1125" y="243"/>
                  </a:cubicBezTo>
                  <a:cubicBezTo>
                    <a:pt x="1004" y="213"/>
                    <a:pt x="882" y="213"/>
                    <a:pt x="730" y="183"/>
                  </a:cubicBezTo>
                  <a:lnTo>
                    <a:pt x="639" y="183"/>
                  </a:lnTo>
                  <a:cubicBezTo>
                    <a:pt x="548" y="152"/>
                    <a:pt x="487" y="152"/>
                    <a:pt x="396" y="122"/>
                  </a:cubicBezTo>
                  <a:cubicBezTo>
                    <a:pt x="396" y="122"/>
                    <a:pt x="365" y="91"/>
                    <a:pt x="335" y="91"/>
                  </a:cubicBezTo>
                  <a:cubicBezTo>
                    <a:pt x="335" y="61"/>
                    <a:pt x="27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3;p79">
              <a:extLst>
                <a:ext uri="{FF2B5EF4-FFF2-40B4-BE49-F238E27FC236}">
                  <a16:creationId xmlns:a16="http://schemas.microsoft.com/office/drawing/2014/main" id="{5FD51498-0A4B-3B75-623B-7670E3A4E7BE}"/>
                </a:ext>
              </a:extLst>
            </p:cNvPr>
            <p:cNvSpPr/>
            <p:nvPr/>
          </p:nvSpPr>
          <p:spPr>
            <a:xfrm>
              <a:off x="3760403" y="4428359"/>
              <a:ext cx="185559" cy="188611"/>
            </a:xfrm>
            <a:custGeom>
              <a:avLst/>
              <a:gdLst/>
              <a:ahLst/>
              <a:cxnLst/>
              <a:rect l="l" t="t" r="r" b="b"/>
              <a:pathLst>
                <a:path w="9241" h="9393" extrusionOk="0">
                  <a:moveTo>
                    <a:pt x="4742" y="365"/>
                  </a:moveTo>
                  <a:cubicBezTo>
                    <a:pt x="4894" y="365"/>
                    <a:pt x="5046" y="396"/>
                    <a:pt x="5198" y="396"/>
                  </a:cubicBezTo>
                  <a:cubicBezTo>
                    <a:pt x="5320" y="426"/>
                    <a:pt x="5472" y="426"/>
                    <a:pt x="5624" y="457"/>
                  </a:cubicBezTo>
                  <a:cubicBezTo>
                    <a:pt x="5867" y="517"/>
                    <a:pt x="6140" y="548"/>
                    <a:pt x="6414" y="639"/>
                  </a:cubicBezTo>
                  <a:cubicBezTo>
                    <a:pt x="6566" y="669"/>
                    <a:pt x="6718" y="730"/>
                    <a:pt x="6870" y="821"/>
                  </a:cubicBezTo>
                  <a:lnTo>
                    <a:pt x="6900" y="821"/>
                  </a:lnTo>
                  <a:cubicBezTo>
                    <a:pt x="6961" y="852"/>
                    <a:pt x="7022" y="882"/>
                    <a:pt x="7052" y="913"/>
                  </a:cubicBezTo>
                  <a:cubicBezTo>
                    <a:pt x="7113" y="943"/>
                    <a:pt x="7143" y="973"/>
                    <a:pt x="7204" y="1004"/>
                  </a:cubicBezTo>
                  <a:cubicBezTo>
                    <a:pt x="7265" y="1065"/>
                    <a:pt x="7356" y="1156"/>
                    <a:pt x="7417" y="1217"/>
                  </a:cubicBezTo>
                  <a:cubicBezTo>
                    <a:pt x="7539" y="1338"/>
                    <a:pt x="7660" y="1460"/>
                    <a:pt x="7782" y="1612"/>
                  </a:cubicBezTo>
                  <a:cubicBezTo>
                    <a:pt x="7812" y="1642"/>
                    <a:pt x="7873" y="1703"/>
                    <a:pt x="7903" y="1764"/>
                  </a:cubicBezTo>
                  <a:cubicBezTo>
                    <a:pt x="7995" y="1885"/>
                    <a:pt x="8055" y="1976"/>
                    <a:pt x="8146" y="2098"/>
                  </a:cubicBezTo>
                  <a:cubicBezTo>
                    <a:pt x="8238" y="2220"/>
                    <a:pt x="8329" y="2341"/>
                    <a:pt x="8390" y="2463"/>
                  </a:cubicBezTo>
                  <a:cubicBezTo>
                    <a:pt x="8420" y="2554"/>
                    <a:pt x="8450" y="2615"/>
                    <a:pt x="8481" y="2676"/>
                  </a:cubicBezTo>
                  <a:cubicBezTo>
                    <a:pt x="8481" y="2676"/>
                    <a:pt x="8481" y="2645"/>
                    <a:pt x="8481" y="2645"/>
                  </a:cubicBezTo>
                  <a:cubicBezTo>
                    <a:pt x="8511" y="2797"/>
                    <a:pt x="8572" y="2949"/>
                    <a:pt x="8633" y="3101"/>
                  </a:cubicBezTo>
                  <a:cubicBezTo>
                    <a:pt x="8663" y="3253"/>
                    <a:pt x="8724" y="3375"/>
                    <a:pt x="8754" y="3527"/>
                  </a:cubicBezTo>
                  <a:cubicBezTo>
                    <a:pt x="8815" y="3709"/>
                    <a:pt x="8815" y="3891"/>
                    <a:pt x="8846" y="4043"/>
                  </a:cubicBezTo>
                  <a:cubicBezTo>
                    <a:pt x="8874" y="4187"/>
                    <a:pt x="8876" y="4303"/>
                    <a:pt x="8876" y="4443"/>
                  </a:cubicBezTo>
                  <a:lnTo>
                    <a:pt x="8876" y="4443"/>
                  </a:lnTo>
                  <a:cubicBezTo>
                    <a:pt x="8876" y="4655"/>
                    <a:pt x="8845" y="4866"/>
                    <a:pt x="8815" y="5077"/>
                  </a:cubicBezTo>
                  <a:cubicBezTo>
                    <a:pt x="8785" y="5290"/>
                    <a:pt x="8754" y="5502"/>
                    <a:pt x="8724" y="5685"/>
                  </a:cubicBezTo>
                  <a:cubicBezTo>
                    <a:pt x="8694" y="5897"/>
                    <a:pt x="8663" y="6110"/>
                    <a:pt x="8602" y="6323"/>
                  </a:cubicBezTo>
                  <a:cubicBezTo>
                    <a:pt x="8511" y="6566"/>
                    <a:pt x="8420" y="6840"/>
                    <a:pt x="8329" y="7083"/>
                  </a:cubicBezTo>
                  <a:lnTo>
                    <a:pt x="8298" y="7083"/>
                  </a:lnTo>
                  <a:cubicBezTo>
                    <a:pt x="8268" y="7144"/>
                    <a:pt x="8238" y="7235"/>
                    <a:pt x="8207" y="7296"/>
                  </a:cubicBezTo>
                  <a:cubicBezTo>
                    <a:pt x="8177" y="7356"/>
                    <a:pt x="8116" y="7417"/>
                    <a:pt x="8086" y="7478"/>
                  </a:cubicBezTo>
                  <a:cubicBezTo>
                    <a:pt x="8025" y="7569"/>
                    <a:pt x="7964" y="7660"/>
                    <a:pt x="7903" y="7721"/>
                  </a:cubicBezTo>
                  <a:cubicBezTo>
                    <a:pt x="7843" y="7782"/>
                    <a:pt x="7812" y="7843"/>
                    <a:pt x="7751" y="7873"/>
                  </a:cubicBezTo>
                  <a:cubicBezTo>
                    <a:pt x="7691" y="7934"/>
                    <a:pt x="7660" y="7964"/>
                    <a:pt x="7599" y="8025"/>
                  </a:cubicBezTo>
                  <a:cubicBezTo>
                    <a:pt x="7478" y="8086"/>
                    <a:pt x="7387" y="8147"/>
                    <a:pt x="7265" y="8208"/>
                  </a:cubicBezTo>
                  <a:cubicBezTo>
                    <a:pt x="7052" y="8299"/>
                    <a:pt x="6839" y="8390"/>
                    <a:pt x="6627" y="8481"/>
                  </a:cubicBezTo>
                  <a:cubicBezTo>
                    <a:pt x="6414" y="8572"/>
                    <a:pt x="6201" y="8694"/>
                    <a:pt x="5988" y="8785"/>
                  </a:cubicBezTo>
                  <a:cubicBezTo>
                    <a:pt x="5867" y="8815"/>
                    <a:pt x="5745" y="8876"/>
                    <a:pt x="5593" y="8907"/>
                  </a:cubicBezTo>
                  <a:cubicBezTo>
                    <a:pt x="5411" y="8937"/>
                    <a:pt x="5229" y="8967"/>
                    <a:pt x="5046" y="8998"/>
                  </a:cubicBezTo>
                  <a:cubicBezTo>
                    <a:pt x="4742" y="9028"/>
                    <a:pt x="4438" y="9028"/>
                    <a:pt x="4134" y="9028"/>
                  </a:cubicBezTo>
                  <a:cubicBezTo>
                    <a:pt x="3952" y="9028"/>
                    <a:pt x="3800" y="9028"/>
                    <a:pt x="3618" y="8967"/>
                  </a:cubicBezTo>
                  <a:lnTo>
                    <a:pt x="3618" y="8967"/>
                  </a:lnTo>
                  <a:cubicBezTo>
                    <a:pt x="3618" y="8967"/>
                    <a:pt x="3648" y="8998"/>
                    <a:pt x="3648" y="8998"/>
                  </a:cubicBezTo>
                  <a:cubicBezTo>
                    <a:pt x="3618" y="8967"/>
                    <a:pt x="3587" y="8967"/>
                    <a:pt x="3557" y="8967"/>
                  </a:cubicBezTo>
                  <a:lnTo>
                    <a:pt x="3526" y="8967"/>
                  </a:lnTo>
                  <a:cubicBezTo>
                    <a:pt x="3405" y="8937"/>
                    <a:pt x="3314" y="8907"/>
                    <a:pt x="3192" y="8876"/>
                  </a:cubicBezTo>
                  <a:cubicBezTo>
                    <a:pt x="3101" y="8846"/>
                    <a:pt x="3040" y="8815"/>
                    <a:pt x="2949" y="8785"/>
                  </a:cubicBezTo>
                  <a:cubicBezTo>
                    <a:pt x="2797" y="8724"/>
                    <a:pt x="2675" y="8633"/>
                    <a:pt x="2523" y="8542"/>
                  </a:cubicBezTo>
                  <a:cubicBezTo>
                    <a:pt x="2402" y="8481"/>
                    <a:pt x="2250" y="8390"/>
                    <a:pt x="2128" y="8329"/>
                  </a:cubicBezTo>
                  <a:cubicBezTo>
                    <a:pt x="2037" y="8268"/>
                    <a:pt x="1946" y="8208"/>
                    <a:pt x="1855" y="8116"/>
                  </a:cubicBezTo>
                  <a:lnTo>
                    <a:pt x="1855" y="8116"/>
                  </a:lnTo>
                  <a:cubicBezTo>
                    <a:pt x="1855" y="8117"/>
                    <a:pt x="1855" y="8117"/>
                    <a:pt x="1855" y="8117"/>
                  </a:cubicBezTo>
                  <a:lnTo>
                    <a:pt x="1855" y="8117"/>
                  </a:lnTo>
                  <a:cubicBezTo>
                    <a:pt x="1834" y="8099"/>
                    <a:pt x="1814" y="8086"/>
                    <a:pt x="1794" y="8086"/>
                  </a:cubicBezTo>
                  <a:cubicBezTo>
                    <a:pt x="1672" y="7995"/>
                    <a:pt x="1581" y="7873"/>
                    <a:pt x="1490" y="7782"/>
                  </a:cubicBezTo>
                  <a:cubicBezTo>
                    <a:pt x="1399" y="7691"/>
                    <a:pt x="1307" y="7600"/>
                    <a:pt x="1247" y="7508"/>
                  </a:cubicBezTo>
                  <a:cubicBezTo>
                    <a:pt x="1155" y="7356"/>
                    <a:pt x="1064" y="7235"/>
                    <a:pt x="973" y="7113"/>
                  </a:cubicBezTo>
                  <a:cubicBezTo>
                    <a:pt x="912" y="6992"/>
                    <a:pt x="882" y="6870"/>
                    <a:pt x="821" y="6749"/>
                  </a:cubicBezTo>
                  <a:cubicBezTo>
                    <a:pt x="760" y="6657"/>
                    <a:pt x="700" y="6536"/>
                    <a:pt x="669" y="6445"/>
                  </a:cubicBezTo>
                  <a:cubicBezTo>
                    <a:pt x="608" y="6323"/>
                    <a:pt x="578" y="6171"/>
                    <a:pt x="548" y="6049"/>
                  </a:cubicBezTo>
                  <a:cubicBezTo>
                    <a:pt x="517" y="5928"/>
                    <a:pt x="456" y="5806"/>
                    <a:pt x="426" y="5654"/>
                  </a:cubicBezTo>
                  <a:cubicBezTo>
                    <a:pt x="426" y="5594"/>
                    <a:pt x="396" y="5502"/>
                    <a:pt x="396" y="5411"/>
                  </a:cubicBezTo>
                  <a:cubicBezTo>
                    <a:pt x="396" y="5411"/>
                    <a:pt x="396" y="5411"/>
                    <a:pt x="396" y="5442"/>
                  </a:cubicBezTo>
                  <a:cubicBezTo>
                    <a:pt x="365" y="5168"/>
                    <a:pt x="365" y="4925"/>
                    <a:pt x="365" y="4682"/>
                  </a:cubicBezTo>
                  <a:cubicBezTo>
                    <a:pt x="396" y="4469"/>
                    <a:pt x="396" y="4256"/>
                    <a:pt x="426" y="4074"/>
                  </a:cubicBezTo>
                  <a:cubicBezTo>
                    <a:pt x="456" y="3861"/>
                    <a:pt x="456" y="3679"/>
                    <a:pt x="487" y="3466"/>
                  </a:cubicBezTo>
                  <a:cubicBezTo>
                    <a:pt x="517" y="3344"/>
                    <a:pt x="548" y="3192"/>
                    <a:pt x="578" y="3071"/>
                  </a:cubicBezTo>
                  <a:cubicBezTo>
                    <a:pt x="639" y="2919"/>
                    <a:pt x="700" y="2797"/>
                    <a:pt x="760" y="2645"/>
                  </a:cubicBezTo>
                  <a:cubicBezTo>
                    <a:pt x="821" y="2493"/>
                    <a:pt x="912" y="2341"/>
                    <a:pt x="973" y="2189"/>
                  </a:cubicBezTo>
                  <a:cubicBezTo>
                    <a:pt x="1034" y="2128"/>
                    <a:pt x="1095" y="2037"/>
                    <a:pt x="1125" y="1946"/>
                  </a:cubicBezTo>
                  <a:cubicBezTo>
                    <a:pt x="1186" y="1885"/>
                    <a:pt x="1247" y="1794"/>
                    <a:pt x="1307" y="1733"/>
                  </a:cubicBezTo>
                  <a:cubicBezTo>
                    <a:pt x="1399" y="1612"/>
                    <a:pt x="1490" y="1521"/>
                    <a:pt x="1611" y="1429"/>
                  </a:cubicBezTo>
                  <a:cubicBezTo>
                    <a:pt x="1611" y="1399"/>
                    <a:pt x="1642" y="1399"/>
                    <a:pt x="1642" y="1369"/>
                  </a:cubicBezTo>
                  <a:lnTo>
                    <a:pt x="1642" y="1399"/>
                  </a:lnTo>
                  <a:cubicBezTo>
                    <a:pt x="1703" y="1338"/>
                    <a:pt x="1763" y="1277"/>
                    <a:pt x="1855" y="1217"/>
                  </a:cubicBezTo>
                  <a:cubicBezTo>
                    <a:pt x="1885" y="1186"/>
                    <a:pt x="1885" y="1186"/>
                    <a:pt x="1915" y="1156"/>
                  </a:cubicBezTo>
                  <a:cubicBezTo>
                    <a:pt x="1946" y="1156"/>
                    <a:pt x="1946" y="1156"/>
                    <a:pt x="1976" y="1125"/>
                  </a:cubicBezTo>
                  <a:cubicBezTo>
                    <a:pt x="2067" y="1125"/>
                    <a:pt x="2128" y="1065"/>
                    <a:pt x="2159" y="1004"/>
                  </a:cubicBezTo>
                  <a:cubicBezTo>
                    <a:pt x="2189" y="943"/>
                    <a:pt x="2250" y="913"/>
                    <a:pt x="2311" y="882"/>
                  </a:cubicBezTo>
                  <a:cubicBezTo>
                    <a:pt x="2311" y="882"/>
                    <a:pt x="2311" y="852"/>
                    <a:pt x="2341" y="852"/>
                  </a:cubicBezTo>
                  <a:cubicBezTo>
                    <a:pt x="2371" y="852"/>
                    <a:pt x="2371" y="821"/>
                    <a:pt x="2402" y="821"/>
                  </a:cubicBezTo>
                  <a:cubicBezTo>
                    <a:pt x="2462" y="791"/>
                    <a:pt x="2523" y="761"/>
                    <a:pt x="2554" y="730"/>
                  </a:cubicBezTo>
                  <a:cubicBezTo>
                    <a:pt x="2706" y="700"/>
                    <a:pt x="2827" y="669"/>
                    <a:pt x="2979" y="609"/>
                  </a:cubicBezTo>
                  <a:cubicBezTo>
                    <a:pt x="3192" y="578"/>
                    <a:pt x="3405" y="517"/>
                    <a:pt x="3618" y="487"/>
                  </a:cubicBezTo>
                  <a:lnTo>
                    <a:pt x="3648" y="487"/>
                  </a:lnTo>
                  <a:lnTo>
                    <a:pt x="3709" y="457"/>
                  </a:lnTo>
                  <a:cubicBezTo>
                    <a:pt x="3861" y="426"/>
                    <a:pt x="3982" y="396"/>
                    <a:pt x="4134" y="396"/>
                  </a:cubicBezTo>
                  <a:cubicBezTo>
                    <a:pt x="4347" y="365"/>
                    <a:pt x="4529" y="365"/>
                    <a:pt x="4742" y="365"/>
                  </a:cubicBezTo>
                  <a:close/>
                  <a:moveTo>
                    <a:pt x="4681" y="1"/>
                  </a:moveTo>
                  <a:cubicBezTo>
                    <a:pt x="4317" y="1"/>
                    <a:pt x="3921" y="31"/>
                    <a:pt x="3557" y="122"/>
                  </a:cubicBezTo>
                  <a:lnTo>
                    <a:pt x="3587" y="122"/>
                  </a:lnTo>
                  <a:cubicBezTo>
                    <a:pt x="3526" y="122"/>
                    <a:pt x="3526" y="122"/>
                    <a:pt x="3496" y="153"/>
                  </a:cubicBezTo>
                  <a:cubicBezTo>
                    <a:pt x="3496" y="153"/>
                    <a:pt x="3496" y="122"/>
                    <a:pt x="3496" y="122"/>
                  </a:cubicBezTo>
                  <a:cubicBezTo>
                    <a:pt x="3374" y="183"/>
                    <a:pt x="3222" y="183"/>
                    <a:pt x="3070" y="214"/>
                  </a:cubicBezTo>
                  <a:cubicBezTo>
                    <a:pt x="2918" y="244"/>
                    <a:pt x="2766" y="305"/>
                    <a:pt x="2614" y="335"/>
                  </a:cubicBezTo>
                  <a:cubicBezTo>
                    <a:pt x="2493" y="396"/>
                    <a:pt x="2341" y="426"/>
                    <a:pt x="2219" y="487"/>
                  </a:cubicBezTo>
                  <a:cubicBezTo>
                    <a:pt x="2108" y="543"/>
                    <a:pt x="2022" y="624"/>
                    <a:pt x="1914" y="708"/>
                  </a:cubicBezTo>
                  <a:lnTo>
                    <a:pt x="1914" y="708"/>
                  </a:lnTo>
                  <a:cubicBezTo>
                    <a:pt x="1915" y="703"/>
                    <a:pt x="1915" y="700"/>
                    <a:pt x="1915" y="700"/>
                  </a:cubicBezTo>
                  <a:lnTo>
                    <a:pt x="1915" y="700"/>
                  </a:lnTo>
                  <a:cubicBezTo>
                    <a:pt x="1824" y="761"/>
                    <a:pt x="1763" y="821"/>
                    <a:pt x="1672" y="852"/>
                  </a:cubicBezTo>
                  <a:cubicBezTo>
                    <a:pt x="1642" y="882"/>
                    <a:pt x="1611" y="913"/>
                    <a:pt x="1611" y="943"/>
                  </a:cubicBezTo>
                  <a:cubicBezTo>
                    <a:pt x="1520" y="1004"/>
                    <a:pt x="1459" y="1065"/>
                    <a:pt x="1399" y="1125"/>
                  </a:cubicBezTo>
                  <a:cubicBezTo>
                    <a:pt x="1247" y="1277"/>
                    <a:pt x="1095" y="1460"/>
                    <a:pt x="943" y="1642"/>
                  </a:cubicBezTo>
                  <a:cubicBezTo>
                    <a:pt x="821" y="1794"/>
                    <a:pt x="730" y="1976"/>
                    <a:pt x="608" y="2128"/>
                  </a:cubicBezTo>
                  <a:cubicBezTo>
                    <a:pt x="578" y="2220"/>
                    <a:pt x="517" y="2311"/>
                    <a:pt x="487" y="2402"/>
                  </a:cubicBezTo>
                  <a:cubicBezTo>
                    <a:pt x="456" y="2493"/>
                    <a:pt x="396" y="2584"/>
                    <a:pt x="365" y="2676"/>
                  </a:cubicBezTo>
                  <a:cubicBezTo>
                    <a:pt x="304" y="2858"/>
                    <a:pt x="213" y="3040"/>
                    <a:pt x="183" y="3223"/>
                  </a:cubicBezTo>
                  <a:cubicBezTo>
                    <a:pt x="152" y="3435"/>
                    <a:pt x="122" y="3618"/>
                    <a:pt x="92" y="3800"/>
                  </a:cubicBezTo>
                  <a:cubicBezTo>
                    <a:pt x="61" y="3983"/>
                    <a:pt x="61" y="4195"/>
                    <a:pt x="31" y="4378"/>
                  </a:cubicBezTo>
                  <a:cubicBezTo>
                    <a:pt x="0" y="4560"/>
                    <a:pt x="0" y="4773"/>
                    <a:pt x="0" y="4955"/>
                  </a:cubicBezTo>
                  <a:cubicBezTo>
                    <a:pt x="0" y="5077"/>
                    <a:pt x="0" y="5168"/>
                    <a:pt x="31" y="5290"/>
                  </a:cubicBezTo>
                  <a:cubicBezTo>
                    <a:pt x="31" y="5381"/>
                    <a:pt x="31" y="5472"/>
                    <a:pt x="31" y="5563"/>
                  </a:cubicBezTo>
                  <a:cubicBezTo>
                    <a:pt x="92" y="5746"/>
                    <a:pt x="122" y="5928"/>
                    <a:pt x="183" y="6141"/>
                  </a:cubicBezTo>
                  <a:cubicBezTo>
                    <a:pt x="244" y="6323"/>
                    <a:pt x="274" y="6505"/>
                    <a:pt x="365" y="6657"/>
                  </a:cubicBezTo>
                  <a:cubicBezTo>
                    <a:pt x="426" y="6840"/>
                    <a:pt x="517" y="7022"/>
                    <a:pt x="608" y="7204"/>
                  </a:cubicBezTo>
                  <a:cubicBezTo>
                    <a:pt x="669" y="7296"/>
                    <a:pt x="700" y="7387"/>
                    <a:pt x="760" y="7448"/>
                  </a:cubicBezTo>
                  <a:cubicBezTo>
                    <a:pt x="821" y="7539"/>
                    <a:pt x="882" y="7600"/>
                    <a:pt x="912" y="7691"/>
                  </a:cubicBezTo>
                  <a:cubicBezTo>
                    <a:pt x="1034" y="7843"/>
                    <a:pt x="1155" y="7995"/>
                    <a:pt x="1307" y="8147"/>
                  </a:cubicBezTo>
                  <a:cubicBezTo>
                    <a:pt x="1429" y="8268"/>
                    <a:pt x="1581" y="8390"/>
                    <a:pt x="1733" y="8512"/>
                  </a:cubicBezTo>
                  <a:cubicBezTo>
                    <a:pt x="1915" y="8633"/>
                    <a:pt x="2067" y="8724"/>
                    <a:pt x="2250" y="8815"/>
                  </a:cubicBezTo>
                  <a:cubicBezTo>
                    <a:pt x="2432" y="8937"/>
                    <a:pt x="2584" y="9028"/>
                    <a:pt x="2766" y="9119"/>
                  </a:cubicBezTo>
                  <a:cubicBezTo>
                    <a:pt x="2949" y="9211"/>
                    <a:pt x="3131" y="9271"/>
                    <a:pt x="3344" y="9302"/>
                  </a:cubicBezTo>
                  <a:cubicBezTo>
                    <a:pt x="3526" y="9363"/>
                    <a:pt x="3739" y="9363"/>
                    <a:pt x="3921" y="9393"/>
                  </a:cubicBezTo>
                  <a:lnTo>
                    <a:pt x="4499" y="9393"/>
                  </a:lnTo>
                  <a:cubicBezTo>
                    <a:pt x="4712" y="9393"/>
                    <a:pt x="4894" y="9393"/>
                    <a:pt x="5107" y="9363"/>
                  </a:cubicBezTo>
                  <a:cubicBezTo>
                    <a:pt x="5289" y="9332"/>
                    <a:pt x="5502" y="9302"/>
                    <a:pt x="5684" y="9241"/>
                  </a:cubicBezTo>
                  <a:cubicBezTo>
                    <a:pt x="5867" y="9211"/>
                    <a:pt x="6049" y="9119"/>
                    <a:pt x="6232" y="9059"/>
                  </a:cubicBezTo>
                  <a:cubicBezTo>
                    <a:pt x="6414" y="8967"/>
                    <a:pt x="6596" y="8907"/>
                    <a:pt x="6779" y="8815"/>
                  </a:cubicBezTo>
                  <a:cubicBezTo>
                    <a:pt x="6961" y="8724"/>
                    <a:pt x="7143" y="8663"/>
                    <a:pt x="7326" y="8572"/>
                  </a:cubicBezTo>
                  <a:cubicBezTo>
                    <a:pt x="7417" y="8542"/>
                    <a:pt x="7508" y="8481"/>
                    <a:pt x="7599" y="8451"/>
                  </a:cubicBezTo>
                  <a:cubicBezTo>
                    <a:pt x="7691" y="8390"/>
                    <a:pt x="7751" y="8329"/>
                    <a:pt x="7843" y="8268"/>
                  </a:cubicBezTo>
                  <a:cubicBezTo>
                    <a:pt x="8177" y="8025"/>
                    <a:pt x="8390" y="7691"/>
                    <a:pt x="8572" y="7326"/>
                  </a:cubicBezTo>
                  <a:cubicBezTo>
                    <a:pt x="8754" y="6992"/>
                    <a:pt x="8906" y="6627"/>
                    <a:pt x="8998" y="6232"/>
                  </a:cubicBezTo>
                  <a:cubicBezTo>
                    <a:pt x="9028" y="6049"/>
                    <a:pt x="9058" y="5867"/>
                    <a:pt x="9089" y="5685"/>
                  </a:cubicBezTo>
                  <a:cubicBezTo>
                    <a:pt x="9119" y="5502"/>
                    <a:pt x="9150" y="5320"/>
                    <a:pt x="9180" y="5138"/>
                  </a:cubicBezTo>
                  <a:cubicBezTo>
                    <a:pt x="9180" y="4955"/>
                    <a:pt x="9210" y="4773"/>
                    <a:pt x="9241" y="4560"/>
                  </a:cubicBezTo>
                  <a:cubicBezTo>
                    <a:pt x="9241" y="4378"/>
                    <a:pt x="9241" y="4165"/>
                    <a:pt x="9210" y="3952"/>
                  </a:cubicBezTo>
                  <a:cubicBezTo>
                    <a:pt x="9210" y="3945"/>
                    <a:pt x="9210" y="3937"/>
                    <a:pt x="9210" y="3922"/>
                  </a:cubicBezTo>
                  <a:cubicBezTo>
                    <a:pt x="9180" y="3739"/>
                    <a:pt x="9150" y="3557"/>
                    <a:pt x="9119" y="3405"/>
                  </a:cubicBezTo>
                  <a:cubicBezTo>
                    <a:pt x="9089" y="3223"/>
                    <a:pt x="8998" y="3040"/>
                    <a:pt x="8937" y="2888"/>
                  </a:cubicBezTo>
                  <a:cubicBezTo>
                    <a:pt x="8906" y="2797"/>
                    <a:pt x="8876" y="2706"/>
                    <a:pt x="8846" y="2615"/>
                  </a:cubicBezTo>
                  <a:cubicBezTo>
                    <a:pt x="8815" y="2524"/>
                    <a:pt x="8785" y="2432"/>
                    <a:pt x="8754" y="2341"/>
                  </a:cubicBezTo>
                  <a:cubicBezTo>
                    <a:pt x="8663" y="2189"/>
                    <a:pt x="8542" y="2007"/>
                    <a:pt x="8450" y="1855"/>
                  </a:cubicBezTo>
                  <a:cubicBezTo>
                    <a:pt x="8450" y="1855"/>
                    <a:pt x="8450" y="1855"/>
                    <a:pt x="8450" y="1885"/>
                  </a:cubicBezTo>
                  <a:cubicBezTo>
                    <a:pt x="8420" y="1855"/>
                    <a:pt x="8420" y="1824"/>
                    <a:pt x="8390" y="1794"/>
                  </a:cubicBezTo>
                  <a:cubicBezTo>
                    <a:pt x="8298" y="1673"/>
                    <a:pt x="8207" y="1551"/>
                    <a:pt x="8116" y="1429"/>
                  </a:cubicBezTo>
                  <a:cubicBezTo>
                    <a:pt x="8025" y="1308"/>
                    <a:pt x="7903" y="1186"/>
                    <a:pt x="7812" y="1095"/>
                  </a:cubicBezTo>
                  <a:cubicBezTo>
                    <a:pt x="7721" y="1004"/>
                    <a:pt x="7660" y="913"/>
                    <a:pt x="7569" y="852"/>
                  </a:cubicBezTo>
                  <a:cubicBezTo>
                    <a:pt x="7539" y="791"/>
                    <a:pt x="7478" y="761"/>
                    <a:pt x="7447" y="730"/>
                  </a:cubicBezTo>
                  <a:cubicBezTo>
                    <a:pt x="7387" y="669"/>
                    <a:pt x="7326" y="639"/>
                    <a:pt x="7265" y="578"/>
                  </a:cubicBezTo>
                  <a:cubicBezTo>
                    <a:pt x="7143" y="517"/>
                    <a:pt x="7022" y="457"/>
                    <a:pt x="6900" y="426"/>
                  </a:cubicBezTo>
                  <a:cubicBezTo>
                    <a:pt x="6779" y="365"/>
                    <a:pt x="6687" y="335"/>
                    <a:pt x="6566" y="305"/>
                  </a:cubicBezTo>
                  <a:cubicBezTo>
                    <a:pt x="6566" y="305"/>
                    <a:pt x="6536" y="274"/>
                    <a:pt x="6536" y="274"/>
                  </a:cubicBezTo>
                  <a:cubicBezTo>
                    <a:pt x="6323" y="214"/>
                    <a:pt x="6080" y="183"/>
                    <a:pt x="5836" y="122"/>
                  </a:cubicBezTo>
                  <a:cubicBezTo>
                    <a:pt x="5654" y="92"/>
                    <a:pt x="5472" y="62"/>
                    <a:pt x="5259" y="31"/>
                  </a:cubicBezTo>
                  <a:cubicBezTo>
                    <a:pt x="5077" y="31"/>
                    <a:pt x="4864"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4;p79">
              <a:extLst>
                <a:ext uri="{FF2B5EF4-FFF2-40B4-BE49-F238E27FC236}">
                  <a16:creationId xmlns:a16="http://schemas.microsoft.com/office/drawing/2014/main" id="{297CB0E2-EF71-C0FB-588E-21A9C30CB62C}"/>
                </a:ext>
              </a:extLst>
            </p:cNvPr>
            <p:cNvSpPr/>
            <p:nvPr/>
          </p:nvSpPr>
          <p:spPr>
            <a:xfrm>
              <a:off x="3991726" y="4523418"/>
              <a:ext cx="68995" cy="11767"/>
            </a:xfrm>
            <a:custGeom>
              <a:avLst/>
              <a:gdLst/>
              <a:ahLst/>
              <a:cxnLst/>
              <a:rect l="l" t="t" r="r" b="b"/>
              <a:pathLst>
                <a:path w="3436" h="586" extrusionOk="0">
                  <a:moveTo>
                    <a:pt x="3223" y="1"/>
                  </a:moveTo>
                  <a:cubicBezTo>
                    <a:pt x="3204" y="1"/>
                    <a:pt x="3183" y="3"/>
                    <a:pt x="3162" y="8"/>
                  </a:cubicBezTo>
                  <a:cubicBezTo>
                    <a:pt x="3070" y="39"/>
                    <a:pt x="2979" y="69"/>
                    <a:pt x="2888" y="100"/>
                  </a:cubicBezTo>
                  <a:cubicBezTo>
                    <a:pt x="2827" y="130"/>
                    <a:pt x="2736" y="130"/>
                    <a:pt x="2645" y="160"/>
                  </a:cubicBezTo>
                  <a:lnTo>
                    <a:pt x="2675" y="160"/>
                  </a:lnTo>
                  <a:cubicBezTo>
                    <a:pt x="2614" y="160"/>
                    <a:pt x="2584" y="191"/>
                    <a:pt x="2523" y="191"/>
                  </a:cubicBezTo>
                  <a:lnTo>
                    <a:pt x="2371" y="191"/>
                  </a:lnTo>
                  <a:cubicBezTo>
                    <a:pt x="2280" y="221"/>
                    <a:pt x="2219" y="221"/>
                    <a:pt x="2128" y="221"/>
                  </a:cubicBezTo>
                  <a:lnTo>
                    <a:pt x="1703" y="221"/>
                  </a:lnTo>
                  <a:cubicBezTo>
                    <a:pt x="1520" y="221"/>
                    <a:pt x="1338" y="221"/>
                    <a:pt x="1155" y="191"/>
                  </a:cubicBezTo>
                  <a:lnTo>
                    <a:pt x="365" y="191"/>
                  </a:lnTo>
                  <a:cubicBezTo>
                    <a:pt x="304" y="191"/>
                    <a:pt x="244" y="191"/>
                    <a:pt x="183" y="221"/>
                  </a:cubicBezTo>
                  <a:cubicBezTo>
                    <a:pt x="152" y="221"/>
                    <a:pt x="122" y="252"/>
                    <a:pt x="92" y="282"/>
                  </a:cubicBezTo>
                  <a:cubicBezTo>
                    <a:pt x="0" y="343"/>
                    <a:pt x="0" y="464"/>
                    <a:pt x="61" y="525"/>
                  </a:cubicBezTo>
                  <a:cubicBezTo>
                    <a:pt x="92" y="586"/>
                    <a:pt x="152" y="586"/>
                    <a:pt x="213" y="586"/>
                  </a:cubicBezTo>
                  <a:cubicBezTo>
                    <a:pt x="244" y="586"/>
                    <a:pt x="274" y="586"/>
                    <a:pt x="304" y="556"/>
                  </a:cubicBezTo>
                  <a:lnTo>
                    <a:pt x="396" y="556"/>
                  </a:lnTo>
                  <a:cubicBezTo>
                    <a:pt x="456" y="525"/>
                    <a:pt x="517" y="525"/>
                    <a:pt x="578" y="525"/>
                  </a:cubicBezTo>
                  <a:cubicBezTo>
                    <a:pt x="700" y="556"/>
                    <a:pt x="821" y="556"/>
                    <a:pt x="912" y="556"/>
                  </a:cubicBezTo>
                  <a:lnTo>
                    <a:pt x="1520" y="556"/>
                  </a:lnTo>
                  <a:cubicBezTo>
                    <a:pt x="1703" y="556"/>
                    <a:pt x="1915" y="586"/>
                    <a:pt x="2098" y="586"/>
                  </a:cubicBezTo>
                  <a:cubicBezTo>
                    <a:pt x="2189" y="586"/>
                    <a:pt x="2310" y="556"/>
                    <a:pt x="2402" y="556"/>
                  </a:cubicBezTo>
                  <a:cubicBezTo>
                    <a:pt x="2523" y="556"/>
                    <a:pt x="2614" y="525"/>
                    <a:pt x="2736" y="495"/>
                  </a:cubicBezTo>
                  <a:cubicBezTo>
                    <a:pt x="2918" y="464"/>
                    <a:pt x="3101" y="404"/>
                    <a:pt x="3283" y="343"/>
                  </a:cubicBezTo>
                  <a:cubicBezTo>
                    <a:pt x="3374" y="343"/>
                    <a:pt x="3435" y="221"/>
                    <a:pt x="3405" y="130"/>
                  </a:cubicBezTo>
                  <a:cubicBezTo>
                    <a:pt x="3380" y="55"/>
                    <a:pt x="3314" y="1"/>
                    <a:pt x="3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5;p79">
              <a:extLst>
                <a:ext uri="{FF2B5EF4-FFF2-40B4-BE49-F238E27FC236}">
                  <a16:creationId xmlns:a16="http://schemas.microsoft.com/office/drawing/2014/main" id="{B497AE33-570C-840F-2A35-D0FDEE0ADE7D}"/>
                </a:ext>
              </a:extLst>
            </p:cNvPr>
            <p:cNvSpPr/>
            <p:nvPr/>
          </p:nvSpPr>
          <p:spPr>
            <a:xfrm>
              <a:off x="4094255" y="4480005"/>
              <a:ext cx="68995" cy="92428"/>
            </a:xfrm>
            <a:custGeom>
              <a:avLst/>
              <a:gdLst/>
              <a:ahLst/>
              <a:cxnLst/>
              <a:rect l="l" t="t" r="r" b="b"/>
              <a:pathLst>
                <a:path w="3436" h="4603" extrusionOk="0">
                  <a:moveTo>
                    <a:pt x="3162" y="3450"/>
                  </a:moveTo>
                  <a:cubicBezTo>
                    <a:pt x="3152" y="3458"/>
                    <a:pt x="3142" y="3467"/>
                    <a:pt x="3132" y="3477"/>
                  </a:cubicBezTo>
                  <a:cubicBezTo>
                    <a:pt x="3157" y="3477"/>
                    <a:pt x="3161" y="3457"/>
                    <a:pt x="3162" y="3450"/>
                  </a:cubicBezTo>
                  <a:close/>
                  <a:moveTo>
                    <a:pt x="1308" y="0"/>
                  </a:moveTo>
                  <a:cubicBezTo>
                    <a:pt x="1198" y="0"/>
                    <a:pt x="1093" y="29"/>
                    <a:pt x="1004" y="73"/>
                  </a:cubicBezTo>
                  <a:cubicBezTo>
                    <a:pt x="791" y="195"/>
                    <a:pt x="609" y="377"/>
                    <a:pt x="487" y="559"/>
                  </a:cubicBezTo>
                  <a:cubicBezTo>
                    <a:pt x="396" y="681"/>
                    <a:pt x="335" y="803"/>
                    <a:pt x="274" y="955"/>
                  </a:cubicBezTo>
                  <a:cubicBezTo>
                    <a:pt x="153" y="1198"/>
                    <a:pt x="122" y="1441"/>
                    <a:pt x="62" y="1715"/>
                  </a:cubicBezTo>
                  <a:cubicBezTo>
                    <a:pt x="31" y="1897"/>
                    <a:pt x="31" y="2079"/>
                    <a:pt x="1" y="2262"/>
                  </a:cubicBezTo>
                  <a:cubicBezTo>
                    <a:pt x="1" y="2383"/>
                    <a:pt x="1" y="2474"/>
                    <a:pt x="1" y="2566"/>
                  </a:cubicBezTo>
                  <a:cubicBezTo>
                    <a:pt x="1" y="2687"/>
                    <a:pt x="31" y="2839"/>
                    <a:pt x="31" y="2961"/>
                  </a:cubicBezTo>
                  <a:cubicBezTo>
                    <a:pt x="62" y="3082"/>
                    <a:pt x="92" y="3204"/>
                    <a:pt x="122" y="3325"/>
                  </a:cubicBezTo>
                  <a:cubicBezTo>
                    <a:pt x="153" y="3447"/>
                    <a:pt x="183" y="3569"/>
                    <a:pt x="244" y="3690"/>
                  </a:cubicBezTo>
                  <a:cubicBezTo>
                    <a:pt x="274" y="3812"/>
                    <a:pt x="335" y="3903"/>
                    <a:pt x="396" y="4025"/>
                  </a:cubicBezTo>
                  <a:cubicBezTo>
                    <a:pt x="518" y="4207"/>
                    <a:pt x="700" y="4420"/>
                    <a:pt x="913" y="4511"/>
                  </a:cubicBezTo>
                  <a:cubicBezTo>
                    <a:pt x="1034" y="4572"/>
                    <a:pt x="1186" y="4602"/>
                    <a:pt x="1308" y="4602"/>
                  </a:cubicBezTo>
                  <a:cubicBezTo>
                    <a:pt x="1399" y="4602"/>
                    <a:pt x="1521" y="4572"/>
                    <a:pt x="1612" y="4541"/>
                  </a:cubicBezTo>
                  <a:cubicBezTo>
                    <a:pt x="1733" y="4511"/>
                    <a:pt x="1855" y="4420"/>
                    <a:pt x="1946" y="4359"/>
                  </a:cubicBezTo>
                  <a:cubicBezTo>
                    <a:pt x="2037" y="4298"/>
                    <a:pt x="2129" y="4237"/>
                    <a:pt x="2220" y="4177"/>
                  </a:cubicBezTo>
                  <a:cubicBezTo>
                    <a:pt x="2554" y="3933"/>
                    <a:pt x="2828" y="3690"/>
                    <a:pt x="3162" y="3447"/>
                  </a:cubicBezTo>
                  <a:lnTo>
                    <a:pt x="3162" y="3447"/>
                  </a:lnTo>
                  <a:cubicBezTo>
                    <a:pt x="3162" y="3447"/>
                    <a:pt x="3162" y="3448"/>
                    <a:pt x="3162" y="3450"/>
                  </a:cubicBezTo>
                  <a:lnTo>
                    <a:pt x="3162" y="3450"/>
                  </a:lnTo>
                  <a:cubicBezTo>
                    <a:pt x="3213" y="3407"/>
                    <a:pt x="3263" y="3381"/>
                    <a:pt x="3314" y="3356"/>
                  </a:cubicBezTo>
                  <a:cubicBezTo>
                    <a:pt x="3405" y="3295"/>
                    <a:pt x="3436" y="3174"/>
                    <a:pt x="3375" y="3082"/>
                  </a:cubicBezTo>
                  <a:cubicBezTo>
                    <a:pt x="3344" y="3052"/>
                    <a:pt x="3299" y="3037"/>
                    <a:pt x="3253" y="3037"/>
                  </a:cubicBezTo>
                  <a:cubicBezTo>
                    <a:pt x="3208" y="3037"/>
                    <a:pt x="3162" y="3052"/>
                    <a:pt x="3132" y="3082"/>
                  </a:cubicBezTo>
                  <a:cubicBezTo>
                    <a:pt x="2767" y="3356"/>
                    <a:pt x="2402" y="3629"/>
                    <a:pt x="2037" y="3873"/>
                  </a:cubicBezTo>
                  <a:cubicBezTo>
                    <a:pt x="1885" y="3994"/>
                    <a:pt x="1764" y="4085"/>
                    <a:pt x="1612" y="4146"/>
                  </a:cubicBezTo>
                  <a:cubicBezTo>
                    <a:pt x="1581" y="4177"/>
                    <a:pt x="1551" y="4177"/>
                    <a:pt x="1521" y="4207"/>
                  </a:cubicBezTo>
                  <a:cubicBezTo>
                    <a:pt x="1490" y="4207"/>
                    <a:pt x="1460" y="4237"/>
                    <a:pt x="1429" y="4237"/>
                  </a:cubicBezTo>
                  <a:lnTo>
                    <a:pt x="1126" y="4237"/>
                  </a:lnTo>
                  <a:cubicBezTo>
                    <a:pt x="1095" y="4207"/>
                    <a:pt x="1095" y="4207"/>
                    <a:pt x="1065" y="4207"/>
                  </a:cubicBezTo>
                  <a:cubicBezTo>
                    <a:pt x="1034" y="4177"/>
                    <a:pt x="1004" y="4177"/>
                    <a:pt x="974" y="4146"/>
                  </a:cubicBezTo>
                  <a:cubicBezTo>
                    <a:pt x="974" y="4146"/>
                    <a:pt x="943" y="4116"/>
                    <a:pt x="943" y="4116"/>
                  </a:cubicBezTo>
                  <a:cubicBezTo>
                    <a:pt x="913" y="4085"/>
                    <a:pt x="882" y="4055"/>
                    <a:pt x="852" y="4055"/>
                  </a:cubicBezTo>
                  <a:cubicBezTo>
                    <a:pt x="822" y="3994"/>
                    <a:pt x="791" y="3964"/>
                    <a:pt x="761" y="3933"/>
                  </a:cubicBezTo>
                  <a:cubicBezTo>
                    <a:pt x="730" y="3873"/>
                    <a:pt x="700" y="3842"/>
                    <a:pt x="670" y="3781"/>
                  </a:cubicBezTo>
                  <a:cubicBezTo>
                    <a:pt x="609" y="3690"/>
                    <a:pt x="578" y="3599"/>
                    <a:pt x="548" y="3477"/>
                  </a:cubicBezTo>
                  <a:cubicBezTo>
                    <a:pt x="487" y="3386"/>
                    <a:pt x="457" y="3265"/>
                    <a:pt x="426" y="3174"/>
                  </a:cubicBezTo>
                  <a:cubicBezTo>
                    <a:pt x="396" y="3052"/>
                    <a:pt x="396" y="2961"/>
                    <a:pt x="366" y="2839"/>
                  </a:cubicBezTo>
                  <a:cubicBezTo>
                    <a:pt x="366" y="2657"/>
                    <a:pt x="366" y="2474"/>
                    <a:pt x="366" y="2292"/>
                  </a:cubicBezTo>
                  <a:cubicBezTo>
                    <a:pt x="366" y="2201"/>
                    <a:pt x="366" y="2110"/>
                    <a:pt x="396" y="2049"/>
                  </a:cubicBezTo>
                  <a:cubicBezTo>
                    <a:pt x="396" y="1958"/>
                    <a:pt x="396" y="1866"/>
                    <a:pt x="426" y="1775"/>
                  </a:cubicBezTo>
                  <a:cubicBezTo>
                    <a:pt x="457" y="1593"/>
                    <a:pt x="487" y="1441"/>
                    <a:pt x="518" y="1259"/>
                  </a:cubicBezTo>
                  <a:cubicBezTo>
                    <a:pt x="548" y="1198"/>
                    <a:pt x="578" y="1167"/>
                    <a:pt x="578" y="1107"/>
                  </a:cubicBezTo>
                  <a:cubicBezTo>
                    <a:pt x="609" y="1046"/>
                    <a:pt x="639" y="985"/>
                    <a:pt x="670" y="955"/>
                  </a:cubicBezTo>
                  <a:cubicBezTo>
                    <a:pt x="730" y="833"/>
                    <a:pt x="791" y="742"/>
                    <a:pt x="882" y="651"/>
                  </a:cubicBezTo>
                  <a:cubicBezTo>
                    <a:pt x="913" y="590"/>
                    <a:pt x="943" y="559"/>
                    <a:pt x="1004" y="529"/>
                  </a:cubicBezTo>
                  <a:cubicBezTo>
                    <a:pt x="1004" y="499"/>
                    <a:pt x="1065" y="468"/>
                    <a:pt x="1095" y="438"/>
                  </a:cubicBezTo>
                  <a:cubicBezTo>
                    <a:pt x="1095" y="438"/>
                    <a:pt x="1126" y="408"/>
                    <a:pt x="1156" y="408"/>
                  </a:cubicBezTo>
                  <a:cubicBezTo>
                    <a:pt x="1156" y="408"/>
                    <a:pt x="1186" y="408"/>
                    <a:pt x="1186" y="377"/>
                  </a:cubicBezTo>
                  <a:lnTo>
                    <a:pt x="1369" y="377"/>
                  </a:lnTo>
                  <a:cubicBezTo>
                    <a:pt x="1369" y="377"/>
                    <a:pt x="1369" y="377"/>
                    <a:pt x="1399" y="408"/>
                  </a:cubicBezTo>
                  <a:lnTo>
                    <a:pt x="1429" y="408"/>
                  </a:lnTo>
                  <a:lnTo>
                    <a:pt x="1490" y="468"/>
                  </a:lnTo>
                  <a:lnTo>
                    <a:pt x="1521" y="468"/>
                  </a:lnTo>
                  <a:lnTo>
                    <a:pt x="1521" y="529"/>
                  </a:lnTo>
                  <a:lnTo>
                    <a:pt x="1551" y="529"/>
                  </a:lnTo>
                  <a:cubicBezTo>
                    <a:pt x="1551" y="529"/>
                    <a:pt x="1551" y="559"/>
                    <a:pt x="1551" y="559"/>
                  </a:cubicBezTo>
                  <a:cubicBezTo>
                    <a:pt x="1551" y="590"/>
                    <a:pt x="1551" y="620"/>
                    <a:pt x="1551" y="651"/>
                  </a:cubicBezTo>
                  <a:lnTo>
                    <a:pt x="1551" y="681"/>
                  </a:lnTo>
                  <a:cubicBezTo>
                    <a:pt x="1551" y="711"/>
                    <a:pt x="1551" y="742"/>
                    <a:pt x="1551" y="742"/>
                  </a:cubicBezTo>
                  <a:cubicBezTo>
                    <a:pt x="1551" y="772"/>
                    <a:pt x="1521" y="803"/>
                    <a:pt x="1521" y="833"/>
                  </a:cubicBezTo>
                  <a:cubicBezTo>
                    <a:pt x="1521" y="894"/>
                    <a:pt x="1521" y="924"/>
                    <a:pt x="1551" y="985"/>
                  </a:cubicBezTo>
                  <a:cubicBezTo>
                    <a:pt x="1581" y="1046"/>
                    <a:pt x="1642" y="1107"/>
                    <a:pt x="1733" y="1107"/>
                  </a:cubicBezTo>
                  <a:cubicBezTo>
                    <a:pt x="1794" y="1107"/>
                    <a:pt x="1855" y="1046"/>
                    <a:pt x="1885" y="985"/>
                  </a:cubicBezTo>
                  <a:cubicBezTo>
                    <a:pt x="1916" y="924"/>
                    <a:pt x="1916" y="894"/>
                    <a:pt x="1916" y="833"/>
                  </a:cubicBezTo>
                  <a:cubicBezTo>
                    <a:pt x="1916" y="772"/>
                    <a:pt x="1946" y="681"/>
                    <a:pt x="1916" y="620"/>
                  </a:cubicBezTo>
                  <a:cubicBezTo>
                    <a:pt x="1916" y="499"/>
                    <a:pt x="1885" y="347"/>
                    <a:pt x="1794" y="256"/>
                  </a:cubicBezTo>
                  <a:cubicBezTo>
                    <a:pt x="1733" y="195"/>
                    <a:pt x="1673" y="134"/>
                    <a:pt x="1612" y="104"/>
                  </a:cubicBezTo>
                  <a:cubicBezTo>
                    <a:pt x="1551" y="73"/>
                    <a:pt x="1490" y="43"/>
                    <a:pt x="1429" y="12"/>
                  </a:cubicBezTo>
                  <a:cubicBezTo>
                    <a:pt x="1389" y="4"/>
                    <a:pt x="134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6;p79">
              <a:extLst>
                <a:ext uri="{FF2B5EF4-FFF2-40B4-BE49-F238E27FC236}">
                  <a16:creationId xmlns:a16="http://schemas.microsoft.com/office/drawing/2014/main" id="{1B0EB0CA-DC53-EE92-C2FF-46714F098B3F}"/>
                </a:ext>
              </a:extLst>
            </p:cNvPr>
            <p:cNvSpPr/>
            <p:nvPr/>
          </p:nvSpPr>
          <p:spPr>
            <a:xfrm>
              <a:off x="4168733" y="4487114"/>
              <a:ext cx="12229" cy="70059"/>
            </a:xfrm>
            <a:custGeom>
              <a:avLst/>
              <a:gdLst/>
              <a:ahLst/>
              <a:cxnLst/>
              <a:rect l="l" t="t" r="r" b="b"/>
              <a:pathLst>
                <a:path w="609" h="3489" extrusionOk="0">
                  <a:moveTo>
                    <a:pt x="414" y="0"/>
                  </a:moveTo>
                  <a:cubicBezTo>
                    <a:pt x="380" y="0"/>
                    <a:pt x="350" y="8"/>
                    <a:pt x="335" y="23"/>
                  </a:cubicBezTo>
                  <a:cubicBezTo>
                    <a:pt x="183" y="84"/>
                    <a:pt x="183" y="205"/>
                    <a:pt x="183" y="327"/>
                  </a:cubicBezTo>
                  <a:cubicBezTo>
                    <a:pt x="152" y="418"/>
                    <a:pt x="152" y="479"/>
                    <a:pt x="152" y="570"/>
                  </a:cubicBezTo>
                  <a:cubicBezTo>
                    <a:pt x="122" y="692"/>
                    <a:pt x="122" y="813"/>
                    <a:pt x="122" y="965"/>
                  </a:cubicBezTo>
                  <a:cubicBezTo>
                    <a:pt x="91" y="1361"/>
                    <a:pt x="61" y="1725"/>
                    <a:pt x="61" y="2120"/>
                  </a:cubicBezTo>
                  <a:cubicBezTo>
                    <a:pt x="31" y="2333"/>
                    <a:pt x="31" y="2516"/>
                    <a:pt x="31" y="2728"/>
                  </a:cubicBezTo>
                  <a:cubicBezTo>
                    <a:pt x="31" y="2911"/>
                    <a:pt x="0" y="3093"/>
                    <a:pt x="0" y="3275"/>
                  </a:cubicBezTo>
                  <a:cubicBezTo>
                    <a:pt x="0" y="3367"/>
                    <a:pt x="61" y="3458"/>
                    <a:pt x="152" y="3488"/>
                  </a:cubicBezTo>
                  <a:lnTo>
                    <a:pt x="183" y="3488"/>
                  </a:lnTo>
                  <a:cubicBezTo>
                    <a:pt x="274" y="3488"/>
                    <a:pt x="365" y="3397"/>
                    <a:pt x="365" y="3306"/>
                  </a:cubicBezTo>
                  <a:cubicBezTo>
                    <a:pt x="365" y="3184"/>
                    <a:pt x="365" y="3063"/>
                    <a:pt x="365" y="2941"/>
                  </a:cubicBezTo>
                  <a:cubicBezTo>
                    <a:pt x="365" y="2850"/>
                    <a:pt x="365" y="2728"/>
                    <a:pt x="365" y="2637"/>
                  </a:cubicBezTo>
                  <a:cubicBezTo>
                    <a:pt x="365" y="2576"/>
                    <a:pt x="365" y="2546"/>
                    <a:pt x="365" y="2485"/>
                  </a:cubicBezTo>
                  <a:cubicBezTo>
                    <a:pt x="395" y="2151"/>
                    <a:pt x="395" y="1786"/>
                    <a:pt x="426" y="1421"/>
                  </a:cubicBezTo>
                  <a:cubicBezTo>
                    <a:pt x="426" y="1239"/>
                    <a:pt x="456" y="1057"/>
                    <a:pt x="456" y="874"/>
                  </a:cubicBezTo>
                  <a:cubicBezTo>
                    <a:pt x="486" y="692"/>
                    <a:pt x="517" y="540"/>
                    <a:pt x="517" y="357"/>
                  </a:cubicBezTo>
                  <a:cubicBezTo>
                    <a:pt x="578" y="327"/>
                    <a:pt x="608" y="297"/>
                    <a:pt x="608" y="236"/>
                  </a:cubicBezTo>
                  <a:cubicBezTo>
                    <a:pt x="608" y="145"/>
                    <a:pt x="578" y="84"/>
                    <a:pt x="517" y="23"/>
                  </a:cubicBezTo>
                  <a:cubicBezTo>
                    <a:pt x="486" y="8"/>
                    <a:pt x="449"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7;p79">
              <a:extLst>
                <a:ext uri="{FF2B5EF4-FFF2-40B4-BE49-F238E27FC236}">
                  <a16:creationId xmlns:a16="http://schemas.microsoft.com/office/drawing/2014/main" id="{8701B7C5-49BC-8EE0-A285-AF77179B51A3}"/>
                </a:ext>
              </a:extLst>
            </p:cNvPr>
            <p:cNvSpPr/>
            <p:nvPr/>
          </p:nvSpPr>
          <p:spPr>
            <a:xfrm>
              <a:off x="4177267" y="4515025"/>
              <a:ext cx="43353" cy="13454"/>
            </a:xfrm>
            <a:custGeom>
              <a:avLst/>
              <a:gdLst/>
              <a:ahLst/>
              <a:cxnLst/>
              <a:rect l="l" t="t" r="r" b="b"/>
              <a:pathLst>
                <a:path w="2159" h="670" extrusionOk="0">
                  <a:moveTo>
                    <a:pt x="1976" y="1"/>
                  </a:moveTo>
                  <a:cubicBezTo>
                    <a:pt x="1703" y="31"/>
                    <a:pt x="1429" y="62"/>
                    <a:pt x="1156" y="92"/>
                  </a:cubicBezTo>
                  <a:cubicBezTo>
                    <a:pt x="913" y="153"/>
                    <a:pt x="669" y="214"/>
                    <a:pt x="426" y="274"/>
                  </a:cubicBezTo>
                  <a:cubicBezTo>
                    <a:pt x="426" y="274"/>
                    <a:pt x="426" y="274"/>
                    <a:pt x="426" y="244"/>
                  </a:cubicBezTo>
                  <a:cubicBezTo>
                    <a:pt x="365" y="274"/>
                    <a:pt x="305" y="305"/>
                    <a:pt x="213" y="305"/>
                  </a:cubicBezTo>
                  <a:lnTo>
                    <a:pt x="183" y="305"/>
                  </a:lnTo>
                  <a:cubicBezTo>
                    <a:pt x="61" y="335"/>
                    <a:pt x="1" y="426"/>
                    <a:pt x="31" y="518"/>
                  </a:cubicBezTo>
                  <a:cubicBezTo>
                    <a:pt x="31" y="609"/>
                    <a:pt x="122" y="670"/>
                    <a:pt x="213" y="670"/>
                  </a:cubicBezTo>
                  <a:lnTo>
                    <a:pt x="305" y="670"/>
                  </a:lnTo>
                  <a:cubicBezTo>
                    <a:pt x="335" y="670"/>
                    <a:pt x="365" y="639"/>
                    <a:pt x="426" y="639"/>
                  </a:cubicBezTo>
                  <a:cubicBezTo>
                    <a:pt x="457" y="639"/>
                    <a:pt x="487" y="609"/>
                    <a:pt x="548" y="609"/>
                  </a:cubicBezTo>
                  <a:lnTo>
                    <a:pt x="791" y="548"/>
                  </a:lnTo>
                  <a:cubicBezTo>
                    <a:pt x="1065" y="487"/>
                    <a:pt x="1308" y="426"/>
                    <a:pt x="1581" y="396"/>
                  </a:cubicBezTo>
                  <a:cubicBezTo>
                    <a:pt x="1672" y="396"/>
                    <a:pt x="1794" y="366"/>
                    <a:pt x="1885" y="366"/>
                  </a:cubicBezTo>
                  <a:lnTo>
                    <a:pt x="1976" y="366"/>
                  </a:lnTo>
                  <a:cubicBezTo>
                    <a:pt x="2068" y="366"/>
                    <a:pt x="2159" y="274"/>
                    <a:pt x="2159" y="183"/>
                  </a:cubicBezTo>
                  <a:cubicBezTo>
                    <a:pt x="2159" y="92"/>
                    <a:pt x="2068"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8;p79">
              <a:extLst>
                <a:ext uri="{FF2B5EF4-FFF2-40B4-BE49-F238E27FC236}">
                  <a16:creationId xmlns:a16="http://schemas.microsoft.com/office/drawing/2014/main" id="{F49CE37A-D786-4452-16F9-BA2BF88F3702}"/>
                </a:ext>
              </a:extLst>
            </p:cNvPr>
            <p:cNvSpPr/>
            <p:nvPr/>
          </p:nvSpPr>
          <p:spPr>
            <a:xfrm>
              <a:off x="4202909" y="4483660"/>
              <a:ext cx="14658" cy="86926"/>
            </a:xfrm>
            <a:custGeom>
              <a:avLst/>
              <a:gdLst/>
              <a:ahLst/>
              <a:cxnLst/>
              <a:rect l="l" t="t" r="r" b="b"/>
              <a:pathLst>
                <a:path w="730" h="4329" extrusionOk="0">
                  <a:moveTo>
                    <a:pt x="524" y="1"/>
                  </a:moveTo>
                  <a:cubicBezTo>
                    <a:pt x="503" y="1"/>
                    <a:pt x="481" y="5"/>
                    <a:pt x="456" y="13"/>
                  </a:cubicBezTo>
                  <a:cubicBezTo>
                    <a:pt x="426" y="13"/>
                    <a:pt x="395" y="13"/>
                    <a:pt x="365" y="43"/>
                  </a:cubicBezTo>
                  <a:cubicBezTo>
                    <a:pt x="335" y="74"/>
                    <a:pt x="335" y="104"/>
                    <a:pt x="304" y="134"/>
                  </a:cubicBezTo>
                  <a:cubicBezTo>
                    <a:pt x="274" y="195"/>
                    <a:pt x="274" y="256"/>
                    <a:pt x="274" y="317"/>
                  </a:cubicBezTo>
                  <a:cubicBezTo>
                    <a:pt x="274" y="408"/>
                    <a:pt x="274" y="469"/>
                    <a:pt x="274" y="529"/>
                  </a:cubicBezTo>
                  <a:cubicBezTo>
                    <a:pt x="274" y="673"/>
                    <a:pt x="274" y="816"/>
                    <a:pt x="274" y="985"/>
                  </a:cubicBezTo>
                  <a:cubicBezTo>
                    <a:pt x="274" y="1259"/>
                    <a:pt x="243" y="1533"/>
                    <a:pt x="243" y="1806"/>
                  </a:cubicBezTo>
                  <a:cubicBezTo>
                    <a:pt x="213" y="2201"/>
                    <a:pt x="183" y="2596"/>
                    <a:pt x="122" y="2992"/>
                  </a:cubicBezTo>
                  <a:cubicBezTo>
                    <a:pt x="122" y="3174"/>
                    <a:pt x="92" y="3356"/>
                    <a:pt x="92" y="3539"/>
                  </a:cubicBezTo>
                  <a:cubicBezTo>
                    <a:pt x="61" y="3630"/>
                    <a:pt x="61" y="3721"/>
                    <a:pt x="61" y="3843"/>
                  </a:cubicBezTo>
                  <a:cubicBezTo>
                    <a:pt x="31" y="3934"/>
                    <a:pt x="31" y="4025"/>
                    <a:pt x="0" y="4116"/>
                  </a:cubicBezTo>
                  <a:cubicBezTo>
                    <a:pt x="0" y="4207"/>
                    <a:pt x="61" y="4299"/>
                    <a:pt x="183" y="4329"/>
                  </a:cubicBezTo>
                  <a:lnTo>
                    <a:pt x="213" y="4329"/>
                  </a:lnTo>
                  <a:cubicBezTo>
                    <a:pt x="304" y="4329"/>
                    <a:pt x="395" y="4238"/>
                    <a:pt x="395" y="4147"/>
                  </a:cubicBezTo>
                  <a:cubicBezTo>
                    <a:pt x="395" y="3873"/>
                    <a:pt x="426" y="3599"/>
                    <a:pt x="456" y="3326"/>
                  </a:cubicBezTo>
                  <a:cubicBezTo>
                    <a:pt x="487" y="2900"/>
                    <a:pt x="517" y="2505"/>
                    <a:pt x="578" y="2110"/>
                  </a:cubicBezTo>
                  <a:cubicBezTo>
                    <a:pt x="608" y="1745"/>
                    <a:pt x="639" y="1350"/>
                    <a:pt x="639" y="985"/>
                  </a:cubicBezTo>
                  <a:lnTo>
                    <a:pt x="639" y="955"/>
                  </a:lnTo>
                  <a:lnTo>
                    <a:pt x="639" y="894"/>
                  </a:lnTo>
                  <a:lnTo>
                    <a:pt x="639" y="864"/>
                  </a:lnTo>
                  <a:lnTo>
                    <a:pt x="639" y="803"/>
                  </a:lnTo>
                  <a:lnTo>
                    <a:pt x="639" y="742"/>
                  </a:lnTo>
                  <a:cubicBezTo>
                    <a:pt x="639" y="661"/>
                    <a:pt x="639" y="580"/>
                    <a:pt x="639" y="499"/>
                  </a:cubicBezTo>
                  <a:cubicBezTo>
                    <a:pt x="639" y="469"/>
                    <a:pt x="639" y="408"/>
                    <a:pt x="639" y="377"/>
                  </a:cubicBezTo>
                  <a:cubicBezTo>
                    <a:pt x="699" y="317"/>
                    <a:pt x="730" y="195"/>
                    <a:pt x="669" y="134"/>
                  </a:cubicBezTo>
                  <a:cubicBezTo>
                    <a:pt x="669" y="104"/>
                    <a:pt x="669" y="104"/>
                    <a:pt x="669" y="74"/>
                  </a:cubicBezTo>
                  <a:cubicBezTo>
                    <a:pt x="625" y="29"/>
                    <a:pt x="580" y="1"/>
                    <a:pt x="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9;p79">
              <a:extLst>
                <a:ext uri="{FF2B5EF4-FFF2-40B4-BE49-F238E27FC236}">
                  <a16:creationId xmlns:a16="http://schemas.microsoft.com/office/drawing/2014/main" id="{075E252E-2271-C9A7-3A9A-D8C8C2C5618E}"/>
                </a:ext>
              </a:extLst>
            </p:cNvPr>
            <p:cNvSpPr/>
            <p:nvPr/>
          </p:nvSpPr>
          <p:spPr>
            <a:xfrm>
              <a:off x="4229756" y="4543559"/>
              <a:ext cx="38473" cy="40461"/>
            </a:xfrm>
            <a:custGeom>
              <a:avLst/>
              <a:gdLst/>
              <a:ahLst/>
              <a:cxnLst/>
              <a:rect l="l" t="t" r="r" b="b"/>
              <a:pathLst>
                <a:path w="1916" h="2015" extrusionOk="0">
                  <a:moveTo>
                    <a:pt x="411" y="1"/>
                  </a:moveTo>
                  <a:cubicBezTo>
                    <a:pt x="343" y="1"/>
                    <a:pt x="274" y="24"/>
                    <a:pt x="214" y="69"/>
                  </a:cubicBezTo>
                  <a:cubicBezTo>
                    <a:pt x="153" y="100"/>
                    <a:pt x="92" y="191"/>
                    <a:pt x="92" y="252"/>
                  </a:cubicBezTo>
                  <a:cubicBezTo>
                    <a:pt x="62" y="343"/>
                    <a:pt x="92" y="404"/>
                    <a:pt x="92" y="464"/>
                  </a:cubicBezTo>
                  <a:cubicBezTo>
                    <a:pt x="153" y="586"/>
                    <a:pt x="244" y="708"/>
                    <a:pt x="365" y="768"/>
                  </a:cubicBezTo>
                  <a:lnTo>
                    <a:pt x="457" y="768"/>
                  </a:lnTo>
                  <a:lnTo>
                    <a:pt x="457" y="860"/>
                  </a:lnTo>
                  <a:cubicBezTo>
                    <a:pt x="426" y="890"/>
                    <a:pt x="426" y="951"/>
                    <a:pt x="396" y="981"/>
                  </a:cubicBezTo>
                  <a:cubicBezTo>
                    <a:pt x="365" y="1042"/>
                    <a:pt x="335" y="1072"/>
                    <a:pt x="305" y="1133"/>
                  </a:cubicBezTo>
                  <a:cubicBezTo>
                    <a:pt x="305" y="1133"/>
                    <a:pt x="313" y="1133"/>
                    <a:pt x="321" y="1129"/>
                  </a:cubicBezTo>
                  <a:lnTo>
                    <a:pt x="321" y="1129"/>
                  </a:lnTo>
                  <a:cubicBezTo>
                    <a:pt x="295" y="1173"/>
                    <a:pt x="270" y="1199"/>
                    <a:pt x="244" y="1224"/>
                  </a:cubicBezTo>
                  <a:cubicBezTo>
                    <a:pt x="244" y="1224"/>
                    <a:pt x="214" y="1255"/>
                    <a:pt x="183" y="1285"/>
                  </a:cubicBezTo>
                  <a:cubicBezTo>
                    <a:pt x="122" y="1346"/>
                    <a:pt x="31" y="1407"/>
                    <a:pt x="1" y="1498"/>
                  </a:cubicBezTo>
                  <a:cubicBezTo>
                    <a:pt x="1" y="1559"/>
                    <a:pt x="1" y="1650"/>
                    <a:pt x="62" y="1711"/>
                  </a:cubicBezTo>
                  <a:cubicBezTo>
                    <a:pt x="122" y="1741"/>
                    <a:pt x="183" y="1771"/>
                    <a:pt x="244" y="1802"/>
                  </a:cubicBezTo>
                  <a:cubicBezTo>
                    <a:pt x="426" y="1832"/>
                    <a:pt x="578" y="1863"/>
                    <a:pt x="761" y="1893"/>
                  </a:cubicBezTo>
                  <a:cubicBezTo>
                    <a:pt x="1034" y="1954"/>
                    <a:pt x="1308" y="1954"/>
                    <a:pt x="1581" y="1984"/>
                  </a:cubicBezTo>
                  <a:cubicBezTo>
                    <a:pt x="1642" y="2015"/>
                    <a:pt x="1673" y="2015"/>
                    <a:pt x="1703" y="2015"/>
                  </a:cubicBezTo>
                  <a:cubicBezTo>
                    <a:pt x="1764" y="2015"/>
                    <a:pt x="1824" y="1984"/>
                    <a:pt x="1855" y="1923"/>
                  </a:cubicBezTo>
                  <a:cubicBezTo>
                    <a:pt x="1916" y="1863"/>
                    <a:pt x="1885" y="1741"/>
                    <a:pt x="1824" y="1680"/>
                  </a:cubicBezTo>
                  <a:cubicBezTo>
                    <a:pt x="1764" y="1619"/>
                    <a:pt x="1673" y="1619"/>
                    <a:pt x="1612" y="1589"/>
                  </a:cubicBezTo>
                  <a:lnTo>
                    <a:pt x="1277" y="1589"/>
                  </a:lnTo>
                  <a:cubicBezTo>
                    <a:pt x="1156" y="1559"/>
                    <a:pt x="1004" y="1559"/>
                    <a:pt x="852" y="1528"/>
                  </a:cubicBezTo>
                  <a:cubicBezTo>
                    <a:pt x="761" y="1528"/>
                    <a:pt x="639" y="1498"/>
                    <a:pt x="517" y="1467"/>
                  </a:cubicBezTo>
                  <a:cubicBezTo>
                    <a:pt x="548" y="1437"/>
                    <a:pt x="609" y="1376"/>
                    <a:pt x="639" y="1316"/>
                  </a:cubicBezTo>
                  <a:cubicBezTo>
                    <a:pt x="791" y="1072"/>
                    <a:pt x="882" y="768"/>
                    <a:pt x="821" y="464"/>
                  </a:cubicBezTo>
                  <a:cubicBezTo>
                    <a:pt x="791" y="312"/>
                    <a:pt x="730" y="130"/>
                    <a:pt x="609" y="69"/>
                  </a:cubicBezTo>
                  <a:cubicBezTo>
                    <a:pt x="548" y="24"/>
                    <a:pt x="479"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0;p79">
              <a:extLst>
                <a:ext uri="{FF2B5EF4-FFF2-40B4-BE49-F238E27FC236}">
                  <a16:creationId xmlns:a16="http://schemas.microsoft.com/office/drawing/2014/main" id="{D81F3769-A366-E19E-C805-F40391059BC8}"/>
                </a:ext>
              </a:extLst>
            </p:cNvPr>
            <p:cNvSpPr/>
            <p:nvPr/>
          </p:nvSpPr>
          <p:spPr>
            <a:xfrm>
              <a:off x="4266985" y="4519925"/>
              <a:ext cx="43975" cy="11004"/>
            </a:xfrm>
            <a:custGeom>
              <a:avLst/>
              <a:gdLst/>
              <a:ahLst/>
              <a:cxnLst/>
              <a:rect l="l" t="t" r="r" b="b"/>
              <a:pathLst>
                <a:path w="2190" h="548" extrusionOk="0">
                  <a:moveTo>
                    <a:pt x="1977" y="0"/>
                  </a:moveTo>
                  <a:cubicBezTo>
                    <a:pt x="1794" y="30"/>
                    <a:pt x="1612" y="61"/>
                    <a:pt x="1429" y="91"/>
                  </a:cubicBezTo>
                  <a:cubicBezTo>
                    <a:pt x="1247" y="122"/>
                    <a:pt x="1065" y="152"/>
                    <a:pt x="882" y="152"/>
                  </a:cubicBezTo>
                  <a:cubicBezTo>
                    <a:pt x="761" y="182"/>
                    <a:pt x="639" y="182"/>
                    <a:pt x="518" y="182"/>
                  </a:cubicBezTo>
                  <a:cubicBezTo>
                    <a:pt x="457" y="182"/>
                    <a:pt x="366" y="182"/>
                    <a:pt x="274" y="152"/>
                  </a:cubicBezTo>
                  <a:lnTo>
                    <a:pt x="183" y="152"/>
                  </a:lnTo>
                  <a:cubicBezTo>
                    <a:pt x="92" y="152"/>
                    <a:pt x="1" y="213"/>
                    <a:pt x="1" y="304"/>
                  </a:cubicBezTo>
                  <a:cubicBezTo>
                    <a:pt x="1" y="395"/>
                    <a:pt x="31" y="486"/>
                    <a:pt x="122" y="517"/>
                  </a:cubicBezTo>
                  <a:cubicBezTo>
                    <a:pt x="214" y="547"/>
                    <a:pt x="305" y="547"/>
                    <a:pt x="366" y="547"/>
                  </a:cubicBezTo>
                  <a:lnTo>
                    <a:pt x="518" y="547"/>
                  </a:lnTo>
                  <a:cubicBezTo>
                    <a:pt x="639" y="547"/>
                    <a:pt x="761" y="547"/>
                    <a:pt x="882" y="517"/>
                  </a:cubicBezTo>
                  <a:cubicBezTo>
                    <a:pt x="1004" y="517"/>
                    <a:pt x="1126" y="486"/>
                    <a:pt x="1247" y="486"/>
                  </a:cubicBezTo>
                  <a:cubicBezTo>
                    <a:pt x="1521" y="426"/>
                    <a:pt x="1794" y="395"/>
                    <a:pt x="2037" y="334"/>
                  </a:cubicBezTo>
                  <a:cubicBezTo>
                    <a:pt x="2129" y="334"/>
                    <a:pt x="2189" y="243"/>
                    <a:pt x="2189" y="152"/>
                  </a:cubicBezTo>
                  <a:cubicBezTo>
                    <a:pt x="2159" y="61"/>
                    <a:pt x="2068"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1;p79">
              <a:extLst>
                <a:ext uri="{FF2B5EF4-FFF2-40B4-BE49-F238E27FC236}">
                  <a16:creationId xmlns:a16="http://schemas.microsoft.com/office/drawing/2014/main" id="{FD1D88AF-6BBC-F945-CBD9-ACEBFA4337AD}"/>
                </a:ext>
              </a:extLst>
            </p:cNvPr>
            <p:cNvSpPr/>
            <p:nvPr/>
          </p:nvSpPr>
          <p:spPr>
            <a:xfrm>
              <a:off x="4328028" y="4477796"/>
              <a:ext cx="64095" cy="92187"/>
            </a:xfrm>
            <a:custGeom>
              <a:avLst/>
              <a:gdLst/>
              <a:ahLst/>
              <a:cxnLst/>
              <a:rect l="l" t="t" r="r" b="b"/>
              <a:pathLst>
                <a:path w="3192" h="4591" extrusionOk="0">
                  <a:moveTo>
                    <a:pt x="1885" y="1"/>
                  </a:moveTo>
                  <a:cubicBezTo>
                    <a:pt x="1794" y="1"/>
                    <a:pt x="1703" y="62"/>
                    <a:pt x="1672" y="153"/>
                  </a:cubicBezTo>
                  <a:cubicBezTo>
                    <a:pt x="1642" y="153"/>
                    <a:pt x="1611" y="122"/>
                    <a:pt x="1551" y="122"/>
                  </a:cubicBezTo>
                  <a:cubicBezTo>
                    <a:pt x="1459" y="92"/>
                    <a:pt x="1338" y="62"/>
                    <a:pt x="1247" y="62"/>
                  </a:cubicBezTo>
                  <a:cubicBezTo>
                    <a:pt x="1125" y="62"/>
                    <a:pt x="1004" y="92"/>
                    <a:pt x="912" y="122"/>
                  </a:cubicBezTo>
                  <a:cubicBezTo>
                    <a:pt x="821" y="153"/>
                    <a:pt x="730" y="214"/>
                    <a:pt x="639" y="274"/>
                  </a:cubicBezTo>
                  <a:cubicBezTo>
                    <a:pt x="578" y="366"/>
                    <a:pt x="487" y="426"/>
                    <a:pt x="426" y="518"/>
                  </a:cubicBezTo>
                  <a:cubicBezTo>
                    <a:pt x="396" y="578"/>
                    <a:pt x="335" y="669"/>
                    <a:pt x="304" y="730"/>
                  </a:cubicBezTo>
                  <a:cubicBezTo>
                    <a:pt x="304" y="791"/>
                    <a:pt x="274" y="821"/>
                    <a:pt x="244" y="882"/>
                  </a:cubicBezTo>
                  <a:cubicBezTo>
                    <a:pt x="122" y="1156"/>
                    <a:pt x="92" y="1429"/>
                    <a:pt x="31" y="1703"/>
                  </a:cubicBezTo>
                  <a:cubicBezTo>
                    <a:pt x="31" y="1794"/>
                    <a:pt x="0" y="1885"/>
                    <a:pt x="0" y="1976"/>
                  </a:cubicBezTo>
                  <a:cubicBezTo>
                    <a:pt x="0" y="2037"/>
                    <a:pt x="0" y="2068"/>
                    <a:pt x="0" y="2128"/>
                  </a:cubicBezTo>
                  <a:cubicBezTo>
                    <a:pt x="0" y="2159"/>
                    <a:pt x="0" y="2220"/>
                    <a:pt x="0" y="2250"/>
                  </a:cubicBezTo>
                  <a:cubicBezTo>
                    <a:pt x="0" y="2432"/>
                    <a:pt x="0" y="2645"/>
                    <a:pt x="0" y="2828"/>
                  </a:cubicBezTo>
                  <a:cubicBezTo>
                    <a:pt x="31" y="3010"/>
                    <a:pt x="61" y="3192"/>
                    <a:pt x="92" y="3375"/>
                  </a:cubicBezTo>
                  <a:cubicBezTo>
                    <a:pt x="92" y="3466"/>
                    <a:pt x="122" y="3557"/>
                    <a:pt x="122" y="3618"/>
                  </a:cubicBezTo>
                  <a:cubicBezTo>
                    <a:pt x="152" y="3739"/>
                    <a:pt x="213" y="3861"/>
                    <a:pt x="274" y="3952"/>
                  </a:cubicBezTo>
                  <a:cubicBezTo>
                    <a:pt x="365" y="4165"/>
                    <a:pt x="517" y="4347"/>
                    <a:pt x="730" y="4469"/>
                  </a:cubicBezTo>
                  <a:cubicBezTo>
                    <a:pt x="852" y="4530"/>
                    <a:pt x="973" y="4560"/>
                    <a:pt x="1095" y="4591"/>
                  </a:cubicBezTo>
                  <a:lnTo>
                    <a:pt x="1186" y="4591"/>
                  </a:lnTo>
                  <a:cubicBezTo>
                    <a:pt x="1277" y="4591"/>
                    <a:pt x="1338" y="4591"/>
                    <a:pt x="1429" y="4560"/>
                  </a:cubicBezTo>
                  <a:cubicBezTo>
                    <a:pt x="1551" y="4530"/>
                    <a:pt x="1672" y="4499"/>
                    <a:pt x="1794" y="4439"/>
                  </a:cubicBezTo>
                  <a:cubicBezTo>
                    <a:pt x="1885" y="4378"/>
                    <a:pt x="1976" y="4317"/>
                    <a:pt x="2067" y="4256"/>
                  </a:cubicBezTo>
                  <a:cubicBezTo>
                    <a:pt x="2402" y="4043"/>
                    <a:pt x="2736" y="3831"/>
                    <a:pt x="3070" y="3587"/>
                  </a:cubicBezTo>
                  <a:cubicBezTo>
                    <a:pt x="3162" y="3557"/>
                    <a:pt x="3192" y="3435"/>
                    <a:pt x="3131" y="3375"/>
                  </a:cubicBezTo>
                  <a:cubicBezTo>
                    <a:pt x="3093" y="3317"/>
                    <a:pt x="3042" y="3296"/>
                    <a:pt x="2994" y="3296"/>
                  </a:cubicBezTo>
                  <a:cubicBezTo>
                    <a:pt x="2967" y="3296"/>
                    <a:pt x="2941" y="3303"/>
                    <a:pt x="2918" y="3314"/>
                  </a:cubicBezTo>
                  <a:cubicBezTo>
                    <a:pt x="2706" y="3435"/>
                    <a:pt x="2523" y="3557"/>
                    <a:pt x="2341" y="3679"/>
                  </a:cubicBezTo>
                  <a:cubicBezTo>
                    <a:pt x="2128" y="3831"/>
                    <a:pt x="1915" y="3952"/>
                    <a:pt x="1672" y="4104"/>
                  </a:cubicBezTo>
                  <a:cubicBezTo>
                    <a:pt x="1642" y="4104"/>
                    <a:pt x="1581" y="4135"/>
                    <a:pt x="1520" y="4165"/>
                  </a:cubicBezTo>
                  <a:cubicBezTo>
                    <a:pt x="1490" y="4165"/>
                    <a:pt x="1459" y="4195"/>
                    <a:pt x="1429" y="4195"/>
                  </a:cubicBezTo>
                  <a:cubicBezTo>
                    <a:pt x="1368" y="4195"/>
                    <a:pt x="1338" y="4226"/>
                    <a:pt x="1277" y="4226"/>
                  </a:cubicBezTo>
                  <a:lnTo>
                    <a:pt x="1095" y="4226"/>
                  </a:lnTo>
                  <a:cubicBezTo>
                    <a:pt x="1064" y="4195"/>
                    <a:pt x="1034" y="4195"/>
                    <a:pt x="1004" y="4195"/>
                  </a:cubicBezTo>
                  <a:cubicBezTo>
                    <a:pt x="973" y="4195"/>
                    <a:pt x="943" y="4165"/>
                    <a:pt x="912" y="4165"/>
                  </a:cubicBezTo>
                  <a:cubicBezTo>
                    <a:pt x="882" y="4135"/>
                    <a:pt x="852" y="4135"/>
                    <a:pt x="821" y="4104"/>
                  </a:cubicBezTo>
                  <a:cubicBezTo>
                    <a:pt x="791" y="4104"/>
                    <a:pt x="760" y="4074"/>
                    <a:pt x="760" y="4074"/>
                  </a:cubicBezTo>
                  <a:lnTo>
                    <a:pt x="700" y="4013"/>
                  </a:lnTo>
                  <a:cubicBezTo>
                    <a:pt x="700" y="4013"/>
                    <a:pt x="669" y="3983"/>
                    <a:pt x="669" y="3952"/>
                  </a:cubicBezTo>
                  <a:cubicBezTo>
                    <a:pt x="608" y="3891"/>
                    <a:pt x="578" y="3861"/>
                    <a:pt x="548" y="3800"/>
                  </a:cubicBezTo>
                  <a:cubicBezTo>
                    <a:pt x="548" y="3739"/>
                    <a:pt x="517" y="3709"/>
                    <a:pt x="487" y="3648"/>
                  </a:cubicBezTo>
                  <a:cubicBezTo>
                    <a:pt x="487" y="3618"/>
                    <a:pt x="456" y="3557"/>
                    <a:pt x="456" y="3496"/>
                  </a:cubicBezTo>
                  <a:cubicBezTo>
                    <a:pt x="426" y="3375"/>
                    <a:pt x="396" y="3223"/>
                    <a:pt x="365" y="3101"/>
                  </a:cubicBezTo>
                  <a:cubicBezTo>
                    <a:pt x="365" y="2949"/>
                    <a:pt x="335" y="2828"/>
                    <a:pt x="335" y="2676"/>
                  </a:cubicBezTo>
                  <a:cubicBezTo>
                    <a:pt x="335" y="2524"/>
                    <a:pt x="335" y="2402"/>
                    <a:pt x="335" y="2250"/>
                  </a:cubicBezTo>
                  <a:cubicBezTo>
                    <a:pt x="335" y="2189"/>
                    <a:pt x="335" y="2128"/>
                    <a:pt x="335" y="2068"/>
                  </a:cubicBezTo>
                  <a:cubicBezTo>
                    <a:pt x="335" y="2007"/>
                    <a:pt x="365" y="1976"/>
                    <a:pt x="365" y="1916"/>
                  </a:cubicBezTo>
                  <a:cubicBezTo>
                    <a:pt x="365" y="1794"/>
                    <a:pt x="396" y="1703"/>
                    <a:pt x="396" y="1581"/>
                  </a:cubicBezTo>
                  <a:cubicBezTo>
                    <a:pt x="426" y="1490"/>
                    <a:pt x="456" y="1369"/>
                    <a:pt x="487" y="1247"/>
                  </a:cubicBezTo>
                  <a:cubicBezTo>
                    <a:pt x="517" y="1186"/>
                    <a:pt x="517" y="1125"/>
                    <a:pt x="548" y="1065"/>
                  </a:cubicBezTo>
                  <a:cubicBezTo>
                    <a:pt x="608" y="973"/>
                    <a:pt x="639" y="882"/>
                    <a:pt x="700" y="791"/>
                  </a:cubicBezTo>
                  <a:cubicBezTo>
                    <a:pt x="700" y="761"/>
                    <a:pt x="730" y="730"/>
                    <a:pt x="730" y="730"/>
                  </a:cubicBezTo>
                  <a:cubicBezTo>
                    <a:pt x="760" y="669"/>
                    <a:pt x="821" y="639"/>
                    <a:pt x="852" y="609"/>
                  </a:cubicBezTo>
                  <a:cubicBezTo>
                    <a:pt x="882" y="578"/>
                    <a:pt x="912" y="548"/>
                    <a:pt x="943" y="518"/>
                  </a:cubicBezTo>
                  <a:cubicBezTo>
                    <a:pt x="943" y="518"/>
                    <a:pt x="973" y="518"/>
                    <a:pt x="1004" y="487"/>
                  </a:cubicBezTo>
                  <a:cubicBezTo>
                    <a:pt x="1034" y="487"/>
                    <a:pt x="1034" y="487"/>
                    <a:pt x="1064" y="457"/>
                  </a:cubicBezTo>
                  <a:lnTo>
                    <a:pt x="1429" y="457"/>
                  </a:lnTo>
                  <a:cubicBezTo>
                    <a:pt x="1459" y="487"/>
                    <a:pt x="1490" y="487"/>
                    <a:pt x="1520" y="487"/>
                  </a:cubicBezTo>
                  <a:cubicBezTo>
                    <a:pt x="1551" y="518"/>
                    <a:pt x="1551" y="518"/>
                    <a:pt x="1581" y="518"/>
                  </a:cubicBezTo>
                  <a:cubicBezTo>
                    <a:pt x="1581" y="548"/>
                    <a:pt x="1611" y="548"/>
                    <a:pt x="1611" y="548"/>
                  </a:cubicBezTo>
                  <a:lnTo>
                    <a:pt x="1642" y="578"/>
                  </a:lnTo>
                  <a:lnTo>
                    <a:pt x="1642" y="639"/>
                  </a:lnTo>
                  <a:cubicBezTo>
                    <a:pt x="1642" y="700"/>
                    <a:pt x="1703" y="791"/>
                    <a:pt x="1794" y="791"/>
                  </a:cubicBezTo>
                  <a:cubicBezTo>
                    <a:pt x="1809" y="799"/>
                    <a:pt x="1826" y="802"/>
                    <a:pt x="1844" y="802"/>
                  </a:cubicBezTo>
                  <a:cubicBezTo>
                    <a:pt x="1896" y="802"/>
                    <a:pt x="1953" y="768"/>
                    <a:pt x="1976" y="700"/>
                  </a:cubicBezTo>
                  <a:cubicBezTo>
                    <a:pt x="2007" y="639"/>
                    <a:pt x="2007" y="578"/>
                    <a:pt x="2007" y="518"/>
                  </a:cubicBezTo>
                  <a:cubicBezTo>
                    <a:pt x="2007" y="426"/>
                    <a:pt x="2037" y="305"/>
                    <a:pt x="2037" y="183"/>
                  </a:cubicBezTo>
                  <a:cubicBezTo>
                    <a:pt x="2037" y="92"/>
                    <a:pt x="1976" y="1"/>
                    <a:pt x="1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2;p79">
              <a:extLst>
                <a:ext uri="{FF2B5EF4-FFF2-40B4-BE49-F238E27FC236}">
                  <a16:creationId xmlns:a16="http://schemas.microsoft.com/office/drawing/2014/main" id="{5F9471FB-EA62-C83E-3EB4-B4E2FADFF69D}"/>
                </a:ext>
              </a:extLst>
            </p:cNvPr>
            <p:cNvSpPr/>
            <p:nvPr/>
          </p:nvSpPr>
          <p:spPr>
            <a:xfrm>
              <a:off x="4398208" y="4471572"/>
              <a:ext cx="12229" cy="95962"/>
            </a:xfrm>
            <a:custGeom>
              <a:avLst/>
              <a:gdLst/>
              <a:ahLst/>
              <a:cxnLst/>
              <a:rect l="l" t="t" r="r" b="b"/>
              <a:pathLst>
                <a:path w="609" h="4779" extrusionOk="0">
                  <a:moveTo>
                    <a:pt x="390" y="1"/>
                  </a:moveTo>
                  <a:cubicBezTo>
                    <a:pt x="313" y="1"/>
                    <a:pt x="244" y="80"/>
                    <a:pt x="244" y="159"/>
                  </a:cubicBezTo>
                  <a:cubicBezTo>
                    <a:pt x="244" y="250"/>
                    <a:pt x="214" y="341"/>
                    <a:pt x="214" y="432"/>
                  </a:cubicBezTo>
                  <a:cubicBezTo>
                    <a:pt x="214" y="524"/>
                    <a:pt x="183" y="615"/>
                    <a:pt x="183" y="706"/>
                  </a:cubicBezTo>
                  <a:cubicBezTo>
                    <a:pt x="183" y="888"/>
                    <a:pt x="153" y="1101"/>
                    <a:pt x="153" y="1314"/>
                  </a:cubicBezTo>
                  <a:cubicBezTo>
                    <a:pt x="123" y="1709"/>
                    <a:pt x="92" y="2104"/>
                    <a:pt x="92" y="2499"/>
                  </a:cubicBezTo>
                  <a:cubicBezTo>
                    <a:pt x="92" y="2894"/>
                    <a:pt x="92" y="3259"/>
                    <a:pt x="92" y="3654"/>
                  </a:cubicBezTo>
                  <a:lnTo>
                    <a:pt x="92" y="3685"/>
                  </a:lnTo>
                  <a:cubicBezTo>
                    <a:pt x="92" y="3837"/>
                    <a:pt x="62" y="3989"/>
                    <a:pt x="62" y="4141"/>
                  </a:cubicBezTo>
                  <a:cubicBezTo>
                    <a:pt x="62" y="4232"/>
                    <a:pt x="62" y="4293"/>
                    <a:pt x="31" y="4384"/>
                  </a:cubicBezTo>
                  <a:cubicBezTo>
                    <a:pt x="31" y="4414"/>
                    <a:pt x="31" y="4445"/>
                    <a:pt x="31" y="4505"/>
                  </a:cubicBezTo>
                  <a:cubicBezTo>
                    <a:pt x="31" y="4505"/>
                    <a:pt x="31" y="4536"/>
                    <a:pt x="31" y="4536"/>
                  </a:cubicBezTo>
                  <a:cubicBezTo>
                    <a:pt x="1" y="4597"/>
                    <a:pt x="1" y="4627"/>
                    <a:pt x="31" y="4657"/>
                  </a:cubicBezTo>
                  <a:cubicBezTo>
                    <a:pt x="31" y="4749"/>
                    <a:pt x="123" y="4779"/>
                    <a:pt x="214" y="4779"/>
                  </a:cubicBezTo>
                  <a:lnTo>
                    <a:pt x="244" y="4779"/>
                  </a:lnTo>
                  <a:cubicBezTo>
                    <a:pt x="335" y="4779"/>
                    <a:pt x="396" y="4688"/>
                    <a:pt x="396" y="4597"/>
                  </a:cubicBezTo>
                  <a:cubicBezTo>
                    <a:pt x="396" y="4445"/>
                    <a:pt x="396" y="4323"/>
                    <a:pt x="396" y="4201"/>
                  </a:cubicBezTo>
                  <a:cubicBezTo>
                    <a:pt x="426" y="4049"/>
                    <a:pt x="426" y="3897"/>
                    <a:pt x="426" y="3745"/>
                  </a:cubicBezTo>
                  <a:lnTo>
                    <a:pt x="426" y="3715"/>
                  </a:lnTo>
                  <a:lnTo>
                    <a:pt x="426" y="3685"/>
                  </a:lnTo>
                  <a:cubicBezTo>
                    <a:pt x="426" y="3229"/>
                    <a:pt x="426" y="2742"/>
                    <a:pt x="426" y="2286"/>
                  </a:cubicBezTo>
                  <a:cubicBezTo>
                    <a:pt x="426" y="1952"/>
                    <a:pt x="457" y="1618"/>
                    <a:pt x="487" y="1283"/>
                  </a:cubicBezTo>
                  <a:cubicBezTo>
                    <a:pt x="518" y="919"/>
                    <a:pt x="548" y="584"/>
                    <a:pt x="609" y="250"/>
                  </a:cubicBezTo>
                  <a:cubicBezTo>
                    <a:pt x="609" y="220"/>
                    <a:pt x="609" y="220"/>
                    <a:pt x="609" y="189"/>
                  </a:cubicBezTo>
                  <a:cubicBezTo>
                    <a:pt x="609" y="98"/>
                    <a:pt x="548" y="7"/>
                    <a:pt x="426" y="7"/>
                  </a:cubicBezTo>
                  <a:cubicBezTo>
                    <a:pt x="414" y="3"/>
                    <a:pt x="402" y="1"/>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3;p79">
              <a:extLst>
                <a:ext uri="{FF2B5EF4-FFF2-40B4-BE49-F238E27FC236}">
                  <a16:creationId xmlns:a16="http://schemas.microsoft.com/office/drawing/2014/main" id="{31C2574D-2264-A153-1CD1-B12B4E2FE5E1}"/>
                </a:ext>
              </a:extLst>
            </p:cNvPr>
            <p:cNvSpPr/>
            <p:nvPr/>
          </p:nvSpPr>
          <p:spPr>
            <a:xfrm>
              <a:off x="4406160" y="4520969"/>
              <a:ext cx="33574" cy="14217"/>
            </a:xfrm>
            <a:custGeom>
              <a:avLst/>
              <a:gdLst/>
              <a:ahLst/>
              <a:cxnLst/>
              <a:rect l="l" t="t" r="r" b="b"/>
              <a:pathLst>
                <a:path w="1672" h="708" extrusionOk="0">
                  <a:moveTo>
                    <a:pt x="1477" y="1"/>
                  </a:moveTo>
                  <a:cubicBezTo>
                    <a:pt x="1461" y="1"/>
                    <a:pt x="1445" y="3"/>
                    <a:pt x="1429" y="9"/>
                  </a:cubicBezTo>
                  <a:cubicBezTo>
                    <a:pt x="1246" y="70"/>
                    <a:pt x="1064" y="130"/>
                    <a:pt x="912" y="191"/>
                  </a:cubicBezTo>
                  <a:cubicBezTo>
                    <a:pt x="790" y="252"/>
                    <a:pt x="699" y="282"/>
                    <a:pt x="578" y="313"/>
                  </a:cubicBezTo>
                  <a:cubicBezTo>
                    <a:pt x="547" y="313"/>
                    <a:pt x="486" y="313"/>
                    <a:pt x="426" y="343"/>
                  </a:cubicBezTo>
                  <a:lnTo>
                    <a:pt x="304" y="343"/>
                  </a:lnTo>
                  <a:cubicBezTo>
                    <a:pt x="274" y="313"/>
                    <a:pt x="213" y="313"/>
                    <a:pt x="182" y="313"/>
                  </a:cubicBezTo>
                  <a:cubicBezTo>
                    <a:pt x="152" y="343"/>
                    <a:pt x="152" y="343"/>
                    <a:pt x="152" y="343"/>
                  </a:cubicBezTo>
                  <a:cubicBezTo>
                    <a:pt x="30" y="374"/>
                    <a:pt x="0" y="556"/>
                    <a:pt x="91" y="647"/>
                  </a:cubicBezTo>
                  <a:cubicBezTo>
                    <a:pt x="152" y="708"/>
                    <a:pt x="243" y="708"/>
                    <a:pt x="304" y="708"/>
                  </a:cubicBezTo>
                  <a:lnTo>
                    <a:pt x="334" y="708"/>
                  </a:lnTo>
                  <a:cubicBezTo>
                    <a:pt x="426" y="708"/>
                    <a:pt x="486" y="708"/>
                    <a:pt x="578" y="678"/>
                  </a:cubicBezTo>
                  <a:cubicBezTo>
                    <a:pt x="699" y="647"/>
                    <a:pt x="821" y="617"/>
                    <a:pt x="942" y="586"/>
                  </a:cubicBezTo>
                  <a:cubicBezTo>
                    <a:pt x="1064" y="526"/>
                    <a:pt x="1186" y="465"/>
                    <a:pt x="1307" y="434"/>
                  </a:cubicBezTo>
                  <a:cubicBezTo>
                    <a:pt x="1368" y="404"/>
                    <a:pt x="1459" y="374"/>
                    <a:pt x="1520" y="343"/>
                  </a:cubicBezTo>
                  <a:cubicBezTo>
                    <a:pt x="1641" y="313"/>
                    <a:pt x="1672" y="222"/>
                    <a:pt x="1641" y="130"/>
                  </a:cubicBezTo>
                  <a:cubicBezTo>
                    <a:pt x="1616" y="55"/>
                    <a:pt x="1550" y="1"/>
                    <a:pt x="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4;p79">
              <a:extLst>
                <a:ext uri="{FF2B5EF4-FFF2-40B4-BE49-F238E27FC236}">
                  <a16:creationId xmlns:a16="http://schemas.microsoft.com/office/drawing/2014/main" id="{214C5E48-12A8-71EA-E389-E8E885410ED6}"/>
                </a:ext>
              </a:extLst>
            </p:cNvPr>
            <p:cNvSpPr/>
            <p:nvPr/>
          </p:nvSpPr>
          <p:spPr>
            <a:xfrm>
              <a:off x="4437284" y="4475809"/>
              <a:ext cx="11004" cy="88673"/>
            </a:xfrm>
            <a:custGeom>
              <a:avLst/>
              <a:gdLst/>
              <a:ahLst/>
              <a:cxnLst/>
              <a:rect l="l" t="t" r="r" b="b"/>
              <a:pathLst>
                <a:path w="548" h="4416" extrusionOk="0">
                  <a:moveTo>
                    <a:pt x="353" y="1"/>
                  </a:moveTo>
                  <a:cubicBezTo>
                    <a:pt x="336" y="1"/>
                    <a:pt x="320" y="3"/>
                    <a:pt x="304" y="9"/>
                  </a:cubicBezTo>
                  <a:cubicBezTo>
                    <a:pt x="213" y="9"/>
                    <a:pt x="152" y="100"/>
                    <a:pt x="152" y="161"/>
                  </a:cubicBezTo>
                  <a:cubicBezTo>
                    <a:pt x="91" y="282"/>
                    <a:pt x="91" y="404"/>
                    <a:pt x="91" y="525"/>
                  </a:cubicBezTo>
                  <a:cubicBezTo>
                    <a:pt x="61" y="920"/>
                    <a:pt x="91" y="1316"/>
                    <a:pt x="122" y="1680"/>
                  </a:cubicBezTo>
                  <a:cubicBezTo>
                    <a:pt x="122" y="2075"/>
                    <a:pt x="122" y="2471"/>
                    <a:pt x="122" y="2866"/>
                  </a:cubicBezTo>
                  <a:cubicBezTo>
                    <a:pt x="91" y="3079"/>
                    <a:pt x="91" y="3322"/>
                    <a:pt x="91" y="3565"/>
                  </a:cubicBezTo>
                  <a:cubicBezTo>
                    <a:pt x="61" y="3778"/>
                    <a:pt x="31" y="3990"/>
                    <a:pt x="0" y="4234"/>
                  </a:cubicBezTo>
                  <a:cubicBezTo>
                    <a:pt x="0" y="4325"/>
                    <a:pt x="61" y="4416"/>
                    <a:pt x="183" y="4416"/>
                  </a:cubicBezTo>
                  <a:cubicBezTo>
                    <a:pt x="274" y="4416"/>
                    <a:pt x="365" y="4355"/>
                    <a:pt x="365" y="4264"/>
                  </a:cubicBezTo>
                  <a:cubicBezTo>
                    <a:pt x="395" y="4021"/>
                    <a:pt x="395" y="3808"/>
                    <a:pt x="426" y="3595"/>
                  </a:cubicBezTo>
                  <a:cubicBezTo>
                    <a:pt x="426" y="3352"/>
                    <a:pt x="426" y="3109"/>
                    <a:pt x="456" y="2896"/>
                  </a:cubicBezTo>
                  <a:cubicBezTo>
                    <a:pt x="456" y="2501"/>
                    <a:pt x="456" y="2106"/>
                    <a:pt x="456" y="1711"/>
                  </a:cubicBezTo>
                  <a:cubicBezTo>
                    <a:pt x="456" y="1528"/>
                    <a:pt x="456" y="1346"/>
                    <a:pt x="426" y="1164"/>
                  </a:cubicBezTo>
                  <a:cubicBezTo>
                    <a:pt x="426" y="981"/>
                    <a:pt x="426" y="799"/>
                    <a:pt x="426" y="617"/>
                  </a:cubicBezTo>
                  <a:cubicBezTo>
                    <a:pt x="456" y="556"/>
                    <a:pt x="456" y="465"/>
                    <a:pt x="456" y="404"/>
                  </a:cubicBezTo>
                  <a:cubicBezTo>
                    <a:pt x="456" y="373"/>
                    <a:pt x="456" y="343"/>
                    <a:pt x="487" y="313"/>
                  </a:cubicBezTo>
                  <a:cubicBezTo>
                    <a:pt x="517" y="282"/>
                    <a:pt x="547" y="221"/>
                    <a:pt x="517" y="161"/>
                  </a:cubicBezTo>
                  <a:cubicBezTo>
                    <a:pt x="517" y="60"/>
                    <a:pt x="434" y="1"/>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5;p79">
              <a:extLst>
                <a:ext uri="{FF2B5EF4-FFF2-40B4-BE49-F238E27FC236}">
                  <a16:creationId xmlns:a16="http://schemas.microsoft.com/office/drawing/2014/main" id="{D1373F6F-4A5F-7D18-22CD-80DC78394D75}"/>
                </a:ext>
              </a:extLst>
            </p:cNvPr>
            <p:cNvSpPr/>
            <p:nvPr/>
          </p:nvSpPr>
          <p:spPr>
            <a:xfrm>
              <a:off x="4464131" y="4522977"/>
              <a:ext cx="38473" cy="8554"/>
            </a:xfrm>
            <a:custGeom>
              <a:avLst/>
              <a:gdLst/>
              <a:ahLst/>
              <a:cxnLst/>
              <a:rect l="l" t="t" r="r" b="b"/>
              <a:pathLst>
                <a:path w="1916" h="426" extrusionOk="0">
                  <a:moveTo>
                    <a:pt x="1733" y="0"/>
                  </a:moveTo>
                  <a:cubicBezTo>
                    <a:pt x="1277" y="30"/>
                    <a:pt x="821" y="61"/>
                    <a:pt x="365" y="61"/>
                  </a:cubicBezTo>
                  <a:lnTo>
                    <a:pt x="305" y="61"/>
                  </a:lnTo>
                  <a:cubicBezTo>
                    <a:pt x="244" y="30"/>
                    <a:pt x="213" y="30"/>
                    <a:pt x="153" y="30"/>
                  </a:cubicBezTo>
                  <a:cubicBezTo>
                    <a:pt x="61" y="61"/>
                    <a:pt x="1" y="152"/>
                    <a:pt x="31" y="243"/>
                  </a:cubicBezTo>
                  <a:cubicBezTo>
                    <a:pt x="31" y="304"/>
                    <a:pt x="61" y="365"/>
                    <a:pt x="153" y="395"/>
                  </a:cubicBezTo>
                  <a:cubicBezTo>
                    <a:pt x="183" y="426"/>
                    <a:pt x="244" y="426"/>
                    <a:pt x="305" y="426"/>
                  </a:cubicBezTo>
                  <a:lnTo>
                    <a:pt x="517" y="426"/>
                  </a:lnTo>
                  <a:cubicBezTo>
                    <a:pt x="669" y="426"/>
                    <a:pt x="791" y="395"/>
                    <a:pt x="913" y="395"/>
                  </a:cubicBezTo>
                  <a:cubicBezTo>
                    <a:pt x="1186" y="365"/>
                    <a:pt x="1460" y="365"/>
                    <a:pt x="1733" y="334"/>
                  </a:cubicBezTo>
                  <a:cubicBezTo>
                    <a:pt x="1824" y="334"/>
                    <a:pt x="1916" y="243"/>
                    <a:pt x="1916" y="152"/>
                  </a:cubicBezTo>
                  <a:cubicBezTo>
                    <a:pt x="1916" y="61"/>
                    <a:pt x="1824"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6;p79">
              <a:extLst>
                <a:ext uri="{FF2B5EF4-FFF2-40B4-BE49-F238E27FC236}">
                  <a16:creationId xmlns:a16="http://schemas.microsoft.com/office/drawing/2014/main" id="{12E7C3E5-796E-D12C-8040-3E97C149AFED}"/>
                </a:ext>
              </a:extLst>
            </p:cNvPr>
            <p:cNvSpPr/>
            <p:nvPr/>
          </p:nvSpPr>
          <p:spPr>
            <a:xfrm>
              <a:off x="4523348" y="4478560"/>
              <a:ext cx="57389" cy="95701"/>
            </a:xfrm>
            <a:custGeom>
              <a:avLst/>
              <a:gdLst/>
              <a:ahLst/>
              <a:cxnLst/>
              <a:rect l="l" t="t" r="r" b="b"/>
              <a:pathLst>
                <a:path w="2858" h="4766" extrusionOk="0">
                  <a:moveTo>
                    <a:pt x="547" y="1361"/>
                  </a:moveTo>
                  <a:cubicBezTo>
                    <a:pt x="545" y="1368"/>
                    <a:pt x="543" y="1374"/>
                    <a:pt x="541" y="1381"/>
                  </a:cubicBezTo>
                  <a:lnTo>
                    <a:pt x="541" y="1381"/>
                  </a:lnTo>
                  <a:cubicBezTo>
                    <a:pt x="544" y="1377"/>
                    <a:pt x="547" y="1370"/>
                    <a:pt x="547" y="1361"/>
                  </a:cubicBezTo>
                  <a:close/>
                  <a:moveTo>
                    <a:pt x="1353" y="1"/>
                  </a:moveTo>
                  <a:cubicBezTo>
                    <a:pt x="1307" y="1"/>
                    <a:pt x="1261" y="8"/>
                    <a:pt x="1216" y="24"/>
                  </a:cubicBezTo>
                  <a:cubicBezTo>
                    <a:pt x="1003" y="84"/>
                    <a:pt x="851" y="206"/>
                    <a:pt x="699" y="358"/>
                  </a:cubicBezTo>
                  <a:cubicBezTo>
                    <a:pt x="578" y="510"/>
                    <a:pt x="456" y="692"/>
                    <a:pt x="365" y="875"/>
                  </a:cubicBezTo>
                  <a:cubicBezTo>
                    <a:pt x="243" y="1118"/>
                    <a:pt x="152" y="1361"/>
                    <a:pt x="91" y="1635"/>
                  </a:cubicBezTo>
                  <a:cubicBezTo>
                    <a:pt x="91" y="1787"/>
                    <a:pt x="61" y="1908"/>
                    <a:pt x="30" y="2060"/>
                  </a:cubicBezTo>
                  <a:cubicBezTo>
                    <a:pt x="30" y="2151"/>
                    <a:pt x="30" y="2242"/>
                    <a:pt x="30" y="2334"/>
                  </a:cubicBezTo>
                  <a:cubicBezTo>
                    <a:pt x="0" y="2425"/>
                    <a:pt x="0" y="2516"/>
                    <a:pt x="0" y="2638"/>
                  </a:cubicBezTo>
                  <a:cubicBezTo>
                    <a:pt x="0" y="2729"/>
                    <a:pt x="0" y="2820"/>
                    <a:pt x="0" y="2911"/>
                  </a:cubicBezTo>
                  <a:cubicBezTo>
                    <a:pt x="30" y="3002"/>
                    <a:pt x="30" y="3094"/>
                    <a:pt x="30" y="3215"/>
                  </a:cubicBezTo>
                  <a:cubicBezTo>
                    <a:pt x="61" y="3397"/>
                    <a:pt x="61" y="3580"/>
                    <a:pt x="122" y="3793"/>
                  </a:cubicBezTo>
                  <a:cubicBezTo>
                    <a:pt x="152" y="3945"/>
                    <a:pt x="182" y="4127"/>
                    <a:pt x="243" y="4279"/>
                  </a:cubicBezTo>
                  <a:cubicBezTo>
                    <a:pt x="243" y="4340"/>
                    <a:pt x="274" y="4401"/>
                    <a:pt x="304" y="4461"/>
                  </a:cubicBezTo>
                  <a:cubicBezTo>
                    <a:pt x="334" y="4492"/>
                    <a:pt x="365" y="4553"/>
                    <a:pt x="395" y="4583"/>
                  </a:cubicBezTo>
                  <a:cubicBezTo>
                    <a:pt x="486" y="4674"/>
                    <a:pt x="578" y="4735"/>
                    <a:pt x="699" y="4765"/>
                  </a:cubicBezTo>
                  <a:lnTo>
                    <a:pt x="882" y="4765"/>
                  </a:lnTo>
                  <a:cubicBezTo>
                    <a:pt x="912" y="4765"/>
                    <a:pt x="973" y="4765"/>
                    <a:pt x="1034" y="4735"/>
                  </a:cubicBezTo>
                  <a:cubicBezTo>
                    <a:pt x="1155" y="4704"/>
                    <a:pt x="1277" y="4674"/>
                    <a:pt x="1398" y="4613"/>
                  </a:cubicBezTo>
                  <a:cubicBezTo>
                    <a:pt x="1489" y="4583"/>
                    <a:pt x="1581" y="4522"/>
                    <a:pt x="1672" y="4492"/>
                  </a:cubicBezTo>
                  <a:cubicBezTo>
                    <a:pt x="1854" y="4401"/>
                    <a:pt x="2037" y="4309"/>
                    <a:pt x="2189" y="4249"/>
                  </a:cubicBezTo>
                  <a:cubicBezTo>
                    <a:pt x="2371" y="4157"/>
                    <a:pt x="2584" y="4097"/>
                    <a:pt x="2766" y="4005"/>
                  </a:cubicBezTo>
                  <a:cubicBezTo>
                    <a:pt x="2827" y="3975"/>
                    <a:pt x="2857" y="3884"/>
                    <a:pt x="2827" y="3793"/>
                  </a:cubicBezTo>
                  <a:cubicBezTo>
                    <a:pt x="2802" y="3743"/>
                    <a:pt x="2737" y="3693"/>
                    <a:pt x="2680" y="3693"/>
                  </a:cubicBezTo>
                  <a:cubicBezTo>
                    <a:pt x="2668" y="3693"/>
                    <a:pt x="2656" y="3696"/>
                    <a:pt x="2644" y="3701"/>
                  </a:cubicBezTo>
                  <a:cubicBezTo>
                    <a:pt x="2584" y="3732"/>
                    <a:pt x="2553" y="3732"/>
                    <a:pt x="2493" y="3762"/>
                  </a:cubicBezTo>
                  <a:cubicBezTo>
                    <a:pt x="2462" y="3762"/>
                    <a:pt x="2432" y="3793"/>
                    <a:pt x="2371" y="3793"/>
                  </a:cubicBezTo>
                  <a:lnTo>
                    <a:pt x="2401" y="3793"/>
                  </a:lnTo>
                  <a:cubicBezTo>
                    <a:pt x="2189" y="3884"/>
                    <a:pt x="2006" y="3945"/>
                    <a:pt x="1824" y="4036"/>
                  </a:cubicBezTo>
                  <a:cubicBezTo>
                    <a:pt x="1702" y="4066"/>
                    <a:pt x="1611" y="4127"/>
                    <a:pt x="1520" y="4157"/>
                  </a:cubicBezTo>
                  <a:cubicBezTo>
                    <a:pt x="1398" y="4218"/>
                    <a:pt x="1277" y="4279"/>
                    <a:pt x="1155" y="4340"/>
                  </a:cubicBezTo>
                  <a:cubicBezTo>
                    <a:pt x="1064" y="4370"/>
                    <a:pt x="1003" y="4370"/>
                    <a:pt x="942" y="4401"/>
                  </a:cubicBezTo>
                  <a:lnTo>
                    <a:pt x="730" y="4401"/>
                  </a:lnTo>
                  <a:cubicBezTo>
                    <a:pt x="730" y="4401"/>
                    <a:pt x="730" y="4370"/>
                    <a:pt x="699" y="4370"/>
                  </a:cubicBezTo>
                  <a:lnTo>
                    <a:pt x="669" y="4340"/>
                  </a:lnTo>
                  <a:lnTo>
                    <a:pt x="638" y="4340"/>
                  </a:lnTo>
                  <a:cubicBezTo>
                    <a:pt x="638" y="4309"/>
                    <a:pt x="638" y="4279"/>
                    <a:pt x="608" y="4279"/>
                  </a:cubicBezTo>
                  <a:cubicBezTo>
                    <a:pt x="608" y="4218"/>
                    <a:pt x="578" y="4188"/>
                    <a:pt x="578" y="4157"/>
                  </a:cubicBezTo>
                  <a:cubicBezTo>
                    <a:pt x="547" y="4066"/>
                    <a:pt x="517" y="3975"/>
                    <a:pt x="486" y="3914"/>
                  </a:cubicBezTo>
                  <a:cubicBezTo>
                    <a:pt x="456" y="3732"/>
                    <a:pt x="426" y="3519"/>
                    <a:pt x="395" y="3337"/>
                  </a:cubicBezTo>
                  <a:cubicBezTo>
                    <a:pt x="365" y="3215"/>
                    <a:pt x="365" y="3063"/>
                    <a:pt x="365" y="2942"/>
                  </a:cubicBezTo>
                  <a:cubicBezTo>
                    <a:pt x="365" y="2881"/>
                    <a:pt x="365" y="2790"/>
                    <a:pt x="365" y="2729"/>
                  </a:cubicBezTo>
                  <a:cubicBezTo>
                    <a:pt x="365" y="2668"/>
                    <a:pt x="365" y="2577"/>
                    <a:pt x="365" y="2516"/>
                  </a:cubicBezTo>
                  <a:cubicBezTo>
                    <a:pt x="365" y="2455"/>
                    <a:pt x="365" y="2394"/>
                    <a:pt x="365" y="2334"/>
                  </a:cubicBezTo>
                  <a:cubicBezTo>
                    <a:pt x="365" y="2273"/>
                    <a:pt x="365" y="2242"/>
                    <a:pt x="395" y="2182"/>
                  </a:cubicBezTo>
                  <a:cubicBezTo>
                    <a:pt x="395" y="2060"/>
                    <a:pt x="395" y="1969"/>
                    <a:pt x="426" y="1847"/>
                  </a:cubicBezTo>
                  <a:cubicBezTo>
                    <a:pt x="455" y="1701"/>
                    <a:pt x="484" y="1555"/>
                    <a:pt x="541" y="1381"/>
                  </a:cubicBezTo>
                  <a:lnTo>
                    <a:pt x="541" y="1381"/>
                  </a:lnTo>
                  <a:cubicBezTo>
                    <a:pt x="532" y="1391"/>
                    <a:pt x="517" y="1391"/>
                    <a:pt x="517" y="1391"/>
                  </a:cubicBezTo>
                  <a:cubicBezTo>
                    <a:pt x="517" y="1361"/>
                    <a:pt x="547" y="1361"/>
                    <a:pt x="547" y="1361"/>
                  </a:cubicBezTo>
                  <a:lnTo>
                    <a:pt x="547" y="1361"/>
                  </a:lnTo>
                  <a:cubicBezTo>
                    <a:pt x="547" y="1361"/>
                    <a:pt x="547" y="1361"/>
                    <a:pt x="547" y="1361"/>
                  </a:cubicBezTo>
                  <a:cubicBezTo>
                    <a:pt x="578" y="1270"/>
                    <a:pt x="608" y="1179"/>
                    <a:pt x="638" y="1087"/>
                  </a:cubicBezTo>
                  <a:cubicBezTo>
                    <a:pt x="669" y="1027"/>
                    <a:pt x="699" y="935"/>
                    <a:pt x="760" y="875"/>
                  </a:cubicBezTo>
                  <a:cubicBezTo>
                    <a:pt x="790" y="844"/>
                    <a:pt x="821" y="783"/>
                    <a:pt x="851" y="753"/>
                  </a:cubicBezTo>
                  <a:cubicBezTo>
                    <a:pt x="912" y="662"/>
                    <a:pt x="973" y="601"/>
                    <a:pt x="1034" y="540"/>
                  </a:cubicBezTo>
                  <a:cubicBezTo>
                    <a:pt x="1064" y="510"/>
                    <a:pt x="1125" y="480"/>
                    <a:pt x="1155" y="449"/>
                  </a:cubicBezTo>
                  <a:cubicBezTo>
                    <a:pt x="1186" y="419"/>
                    <a:pt x="1216" y="419"/>
                    <a:pt x="1216" y="419"/>
                  </a:cubicBezTo>
                  <a:cubicBezTo>
                    <a:pt x="1246" y="388"/>
                    <a:pt x="1246" y="388"/>
                    <a:pt x="1277" y="388"/>
                  </a:cubicBezTo>
                  <a:cubicBezTo>
                    <a:pt x="1277" y="388"/>
                    <a:pt x="1307" y="388"/>
                    <a:pt x="1307" y="358"/>
                  </a:cubicBezTo>
                  <a:lnTo>
                    <a:pt x="1368" y="358"/>
                  </a:lnTo>
                  <a:cubicBezTo>
                    <a:pt x="1368" y="358"/>
                    <a:pt x="1368" y="388"/>
                    <a:pt x="1368" y="388"/>
                  </a:cubicBezTo>
                  <a:lnTo>
                    <a:pt x="1398" y="388"/>
                  </a:lnTo>
                  <a:cubicBezTo>
                    <a:pt x="1429" y="388"/>
                    <a:pt x="1429" y="419"/>
                    <a:pt x="1429" y="419"/>
                  </a:cubicBezTo>
                  <a:cubicBezTo>
                    <a:pt x="1459" y="419"/>
                    <a:pt x="1459" y="449"/>
                    <a:pt x="1489" y="449"/>
                  </a:cubicBezTo>
                  <a:cubicBezTo>
                    <a:pt x="1489" y="480"/>
                    <a:pt x="1520" y="480"/>
                    <a:pt x="1520" y="510"/>
                  </a:cubicBezTo>
                  <a:cubicBezTo>
                    <a:pt x="1550" y="540"/>
                    <a:pt x="1550" y="571"/>
                    <a:pt x="1581" y="571"/>
                  </a:cubicBezTo>
                  <a:cubicBezTo>
                    <a:pt x="1581" y="601"/>
                    <a:pt x="1581" y="601"/>
                    <a:pt x="1581" y="631"/>
                  </a:cubicBezTo>
                  <a:cubicBezTo>
                    <a:pt x="1581" y="631"/>
                    <a:pt x="1611" y="662"/>
                    <a:pt x="1611" y="692"/>
                  </a:cubicBezTo>
                  <a:cubicBezTo>
                    <a:pt x="1611" y="692"/>
                    <a:pt x="1611" y="692"/>
                    <a:pt x="1611" y="723"/>
                  </a:cubicBezTo>
                  <a:cubicBezTo>
                    <a:pt x="1641" y="814"/>
                    <a:pt x="1733" y="875"/>
                    <a:pt x="1824" y="875"/>
                  </a:cubicBezTo>
                  <a:cubicBezTo>
                    <a:pt x="1915" y="844"/>
                    <a:pt x="1976" y="753"/>
                    <a:pt x="1976" y="662"/>
                  </a:cubicBezTo>
                  <a:cubicBezTo>
                    <a:pt x="2006" y="540"/>
                    <a:pt x="2006" y="419"/>
                    <a:pt x="2006" y="297"/>
                  </a:cubicBezTo>
                  <a:cubicBezTo>
                    <a:pt x="2037" y="206"/>
                    <a:pt x="1945" y="115"/>
                    <a:pt x="1854" y="115"/>
                  </a:cubicBezTo>
                  <a:cubicBezTo>
                    <a:pt x="1793" y="115"/>
                    <a:pt x="1733" y="115"/>
                    <a:pt x="1702" y="145"/>
                  </a:cubicBezTo>
                  <a:cubicBezTo>
                    <a:pt x="1641" y="84"/>
                    <a:pt x="1581" y="54"/>
                    <a:pt x="1489" y="24"/>
                  </a:cubicBezTo>
                  <a:cubicBezTo>
                    <a:pt x="1444" y="8"/>
                    <a:pt x="1398"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7;p79">
              <a:extLst>
                <a:ext uri="{FF2B5EF4-FFF2-40B4-BE49-F238E27FC236}">
                  <a16:creationId xmlns:a16="http://schemas.microsoft.com/office/drawing/2014/main" id="{36927032-739E-089E-9DB2-6858AD76FA12}"/>
                </a:ext>
              </a:extLst>
            </p:cNvPr>
            <p:cNvSpPr/>
            <p:nvPr/>
          </p:nvSpPr>
          <p:spPr>
            <a:xfrm>
              <a:off x="4589251" y="4477716"/>
              <a:ext cx="55561" cy="91665"/>
            </a:xfrm>
            <a:custGeom>
              <a:avLst/>
              <a:gdLst/>
              <a:ahLst/>
              <a:cxnLst/>
              <a:rect l="l" t="t" r="r" b="b"/>
              <a:pathLst>
                <a:path w="2767" h="4565" extrusionOk="0">
                  <a:moveTo>
                    <a:pt x="1399" y="370"/>
                  </a:moveTo>
                  <a:cubicBezTo>
                    <a:pt x="1429" y="370"/>
                    <a:pt x="1460" y="370"/>
                    <a:pt x="1490" y="400"/>
                  </a:cubicBezTo>
                  <a:cubicBezTo>
                    <a:pt x="1581" y="400"/>
                    <a:pt x="1642" y="430"/>
                    <a:pt x="1703" y="461"/>
                  </a:cubicBezTo>
                  <a:cubicBezTo>
                    <a:pt x="1764" y="491"/>
                    <a:pt x="1794" y="522"/>
                    <a:pt x="1825" y="552"/>
                  </a:cubicBezTo>
                  <a:cubicBezTo>
                    <a:pt x="1855" y="552"/>
                    <a:pt x="1885" y="582"/>
                    <a:pt x="1916" y="613"/>
                  </a:cubicBezTo>
                  <a:cubicBezTo>
                    <a:pt x="1977" y="643"/>
                    <a:pt x="2037" y="704"/>
                    <a:pt x="2068" y="734"/>
                  </a:cubicBezTo>
                  <a:cubicBezTo>
                    <a:pt x="2129" y="795"/>
                    <a:pt x="2159" y="856"/>
                    <a:pt x="2220" y="917"/>
                  </a:cubicBezTo>
                  <a:cubicBezTo>
                    <a:pt x="2250" y="947"/>
                    <a:pt x="2280" y="977"/>
                    <a:pt x="2280" y="1038"/>
                  </a:cubicBezTo>
                  <a:cubicBezTo>
                    <a:pt x="2311" y="1069"/>
                    <a:pt x="2311" y="1099"/>
                    <a:pt x="2341" y="1129"/>
                  </a:cubicBezTo>
                  <a:cubicBezTo>
                    <a:pt x="2372" y="1190"/>
                    <a:pt x="2372" y="1221"/>
                    <a:pt x="2372" y="1281"/>
                  </a:cubicBezTo>
                  <a:cubicBezTo>
                    <a:pt x="2402" y="1312"/>
                    <a:pt x="2402" y="1342"/>
                    <a:pt x="2402" y="1403"/>
                  </a:cubicBezTo>
                  <a:cubicBezTo>
                    <a:pt x="2402" y="1433"/>
                    <a:pt x="2402" y="1464"/>
                    <a:pt x="2402" y="1494"/>
                  </a:cubicBezTo>
                  <a:cubicBezTo>
                    <a:pt x="2402" y="1555"/>
                    <a:pt x="2402" y="1616"/>
                    <a:pt x="2402" y="1646"/>
                  </a:cubicBezTo>
                  <a:cubicBezTo>
                    <a:pt x="2372" y="1737"/>
                    <a:pt x="2341" y="1829"/>
                    <a:pt x="2341" y="1920"/>
                  </a:cubicBezTo>
                  <a:cubicBezTo>
                    <a:pt x="2311" y="1950"/>
                    <a:pt x="2311" y="2011"/>
                    <a:pt x="2280" y="2072"/>
                  </a:cubicBezTo>
                  <a:cubicBezTo>
                    <a:pt x="2250" y="2163"/>
                    <a:pt x="2220" y="2224"/>
                    <a:pt x="2189" y="2315"/>
                  </a:cubicBezTo>
                  <a:cubicBezTo>
                    <a:pt x="2159" y="2406"/>
                    <a:pt x="2129" y="2467"/>
                    <a:pt x="2098" y="2558"/>
                  </a:cubicBezTo>
                  <a:cubicBezTo>
                    <a:pt x="2037" y="2649"/>
                    <a:pt x="2007" y="2740"/>
                    <a:pt x="1946" y="2832"/>
                  </a:cubicBezTo>
                  <a:cubicBezTo>
                    <a:pt x="1885" y="2923"/>
                    <a:pt x="1855" y="3014"/>
                    <a:pt x="1794" y="3105"/>
                  </a:cubicBezTo>
                  <a:cubicBezTo>
                    <a:pt x="1733" y="3196"/>
                    <a:pt x="1673" y="3288"/>
                    <a:pt x="1642" y="3348"/>
                  </a:cubicBezTo>
                  <a:cubicBezTo>
                    <a:pt x="1521" y="3500"/>
                    <a:pt x="1429" y="3622"/>
                    <a:pt x="1338" y="3743"/>
                  </a:cubicBezTo>
                  <a:cubicBezTo>
                    <a:pt x="1277" y="3835"/>
                    <a:pt x="1217" y="3895"/>
                    <a:pt x="1156" y="3956"/>
                  </a:cubicBezTo>
                  <a:cubicBezTo>
                    <a:pt x="1125" y="3987"/>
                    <a:pt x="1065" y="4017"/>
                    <a:pt x="1034" y="4047"/>
                  </a:cubicBezTo>
                  <a:cubicBezTo>
                    <a:pt x="1004" y="4078"/>
                    <a:pt x="973" y="4108"/>
                    <a:pt x="913" y="4139"/>
                  </a:cubicBezTo>
                  <a:cubicBezTo>
                    <a:pt x="882" y="4139"/>
                    <a:pt x="882" y="4169"/>
                    <a:pt x="852" y="4169"/>
                  </a:cubicBezTo>
                  <a:lnTo>
                    <a:pt x="791" y="4169"/>
                  </a:lnTo>
                  <a:lnTo>
                    <a:pt x="791" y="4139"/>
                  </a:lnTo>
                  <a:cubicBezTo>
                    <a:pt x="761" y="4139"/>
                    <a:pt x="761" y="4139"/>
                    <a:pt x="761" y="4108"/>
                  </a:cubicBezTo>
                  <a:cubicBezTo>
                    <a:pt x="761" y="4108"/>
                    <a:pt x="761" y="4108"/>
                    <a:pt x="730" y="4078"/>
                  </a:cubicBezTo>
                  <a:cubicBezTo>
                    <a:pt x="730" y="4047"/>
                    <a:pt x="700" y="3987"/>
                    <a:pt x="670" y="3926"/>
                  </a:cubicBezTo>
                  <a:cubicBezTo>
                    <a:pt x="670" y="3926"/>
                    <a:pt x="670" y="3926"/>
                    <a:pt x="670" y="3956"/>
                  </a:cubicBezTo>
                  <a:cubicBezTo>
                    <a:pt x="639" y="3865"/>
                    <a:pt x="639" y="3774"/>
                    <a:pt x="609" y="3713"/>
                  </a:cubicBezTo>
                  <a:cubicBezTo>
                    <a:pt x="518" y="3348"/>
                    <a:pt x="487" y="2984"/>
                    <a:pt x="426" y="2619"/>
                  </a:cubicBezTo>
                  <a:cubicBezTo>
                    <a:pt x="426" y="2497"/>
                    <a:pt x="426" y="2345"/>
                    <a:pt x="396" y="2224"/>
                  </a:cubicBezTo>
                  <a:cubicBezTo>
                    <a:pt x="396" y="2163"/>
                    <a:pt x="396" y="2102"/>
                    <a:pt x="396" y="2041"/>
                  </a:cubicBezTo>
                  <a:lnTo>
                    <a:pt x="396" y="1829"/>
                  </a:lnTo>
                  <a:cubicBezTo>
                    <a:pt x="396" y="1707"/>
                    <a:pt x="396" y="1555"/>
                    <a:pt x="426" y="1433"/>
                  </a:cubicBezTo>
                  <a:cubicBezTo>
                    <a:pt x="426" y="1403"/>
                    <a:pt x="426" y="1373"/>
                    <a:pt x="457" y="1342"/>
                  </a:cubicBezTo>
                  <a:cubicBezTo>
                    <a:pt x="487" y="1251"/>
                    <a:pt x="518" y="1160"/>
                    <a:pt x="548" y="1069"/>
                  </a:cubicBezTo>
                  <a:cubicBezTo>
                    <a:pt x="548" y="1069"/>
                    <a:pt x="548" y="1099"/>
                    <a:pt x="548" y="1099"/>
                  </a:cubicBezTo>
                  <a:cubicBezTo>
                    <a:pt x="578" y="1008"/>
                    <a:pt x="639" y="917"/>
                    <a:pt x="700" y="825"/>
                  </a:cubicBezTo>
                  <a:cubicBezTo>
                    <a:pt x="730" y="765"/>
                    <a:pt x="761" y="704"/>
                    <a:pt x="821" y="643"/>
                  </a:cubicBezTo>
                  <a:cubicBezTo>
                    <a:pt x="852" y="613"/>
                    <a:pt x="913" y="552"/>
                    <a:pt x="943" y="522"/>
                  </a:cubicBezTo>
                  <a:cubicBezTo>
                    <a:pt x="973" y="491"/>
                    <a:pt x="1004" y="461"/>
                    <a:pt x="1034" y="461"/>
                  </a:cubicBezTo>
                  <a:cubicBezTo>
                    <a:pt x="1034" y="430"/>
                    <a:pt x="1065" y="430"/>
                    <a:pt x="1095" y="400"/>
                  </a:cubicBezTo>
                  <a:lnTo>
                    <a:pt x="1125" y="400"/>
                  </a:lnTo>
                  <a:cubicBezTo>
                    <a:pt x="1156" y="400"/>
                    <a:pt x="1156" y="370"/>
                    <a:pt x="1186" y="370"/>
                  </a:cubicBezTo>
                  <a:close/>
                  <a:moveTo>
                    <a:pt x="1288" y="1"/>
                  </a:moveTo>
                  <a:cubicBezTo>
                    <a:pt x="1158" y="1"/>
                    <a:pt x="1027" y="31"/>
                    <a:pt x="913" y="96"/>
                  </a:cubicBezTo>
                  <a:cubicBezTo>
                    <a:pt x="791" y="187"/>
                    <a:pt x="670" y="278"/>
                    <a:pt x="578" y="400"/>
                  </a:cubicBezTo>
                  <a:cubicBezTo>
                    <a:pt x="548" y="370"/>
                    <a:pt x="518" y="339"/>
                    <a:pt x="457" y="339"/>
                  </a:cubicBezTo>
                  <a:cubicBezTo>
                    <a:pt x="305" y="370"/>
                    <a:pt x="244" y="491"/>
                    <a:pt x="214" y="613"/>
                  </a:cubicBezTo>
                  <a:cubicBezTo>
                    <a:pt x="183" y="704"/>
                    <a:pt x="183" y="795"/>
                    <a:pt x="153" y="886"/>
                  </a:cubicBezTo>
                  <a:cubicBezTo>
                    <a:pt x="153" y="947"/>
                    <a:pt x="122" y="1038"/>
                    <a:pt x="122" y="1129"/>
                  </a:cubicBezTo>
                  <a:cubicBezTo>
                    <a:pt x="92" y="1312"/>
                    <a:pt x="62" y="1494"/>
                    <a:pt x="62" y="1677"/>
                  </a:cubicBezTo>
                  <a:cubicBezTo>
                    <a:pt x="62" y="1737"/>
                    <a:pt x="31" y="1829"/>
                    <a:pt x="31" y="1889"/>
                  </a:cubicBezTo>
                  <a:cubicBezTo>
                    <a:pt x="31" y="2102"/>
                    <a:pt x="1" y="2345"/>
                    <a:pt x="1" y="2588"/>
                  </a:cubicBezTo>
                  <a:cubicBezTo>
                    <a:pt x="1" y="2649"/>
                    <a:pt x="31" y="2740"/>
                    <a:pt x="122" y="2740"/>
                  </a:cubicBezTo>
                  <a:cubicBezTo>
                    <a:pt x="122" y="2771"/>
                    <a:pt x="122" y="2771"/>
                    <a:pt x="122" y="2801"/>
                  </a:cubicBezTo>
                  <a:cubicBezTo>
                    <a:pt x="153" y="2984"/>
                    <a:pt x="183" y="3166"/>
                    <a:pt x="214" y="3379"/>
                  </a:cubicBezTo>
                  <a:cubicBezTo>
                    <a:pt x="244" y="3561"/>
                    <a:pt x="274" y="3743"/>
                    <a:pt x="305" y="3926"/>
                  </a:cubicBezTo>
                  <a:cubicBezTo>
                    <a:pt x="305" y="3956"/>
                    <a:pt x="335" y="4017"/>
                    <a:pt x="335" y="4078"/>
                  </a:cubicBezTo>
                  <a:cubicBezTo>
                    <a:pt x="366" y="4139"/>
                    <a:pt x="396" y="4199"/>
                    <a:pt x="426" y="4291"/>
                  </a:cubicBezTo>
                  <a:cubicBezTo>
                    <a:pt x="487" y="4382"/>
                    <a:pt x="578" y="4473"/>
                    <a:pt x="700" y="4534"/>
                  </a:cubicBezTo>
                  <a:cubicBezTo>
                    <a:pt x="730" y="4564"/>
                    <a:pt x="761" y="4564"/>
                    <a:pt x="821" y="4564"/>
                  </a:cubicBezTo>
                  <a:cubicBezTo>
                    <a:pt x="882" y="4564"/>
                    <a:pt x="943" y="4534"/>
                    <a:pt x="973" y="4503"/>
                  </a:cubicBezTo>
                  <a:cubicBezTo>
                    <a:pt x="1369" y="4321"/>
                    <a:pt x="1612" y="3987"/>
                    <a:pt x="1855" y="3652"/>
                  </a:cubicBezTo>
                  <a:cubicBezTo>
                    <a:pt x="2068" y="3318"/>
                    <a:pt x="2250" y="2984"/>
                    <a:pt x="2402" y="2649"/>
                  </a:cubicBezTo>
                  <a:cubicBezTo>
                    <a:pt x="2493" y="2467"/>
                    <a:pt x="2584" y="2284"/>
                    <a:pt x="2615" y="2102"/>
                  </a:cubicBezTo>
                  <a:cubicBezTo>
                    <a:pt x="2645" y="2011"/>
                    <a:pt x="2676" y="1920"/>
                    <a:pt x="2706" y="1829"/>
                  </a:cubicBezTo>
                  <a:cubicBezTo>
                    <a:pt x="2736" y="1677"/>
                    <a:pt x="2767" y="1555"/>
                    <a:pt x="2767" y="1433"/>
                  </a:cubicBezTo>
                  <a:cubicBezTo>
                    <a:pt x="2767" y="1312"/>
                    <a:pt x="2736" y="1190"/>
                    <a:pt x="2676" y="1069"/>
                  </a:cubicBezTo>
                  <a:cubicBezTo>
                    <a:pt x="2645" y="947"/>
                    <a:pt x="2584" y="825"/>
                    <a:pt x="2524" y="734"/>
                  </a:cubicBezTo>
                  <a:cubicBezTo>
                    <a:pt x="2432" y="613"/>
                    <a:pt x="2372" y="522"/>
                    <a:pt x="2280" y="430"/>
                  </a:cubicBezTo>
                  <a:cubicBezTo>
                    <a:pt x="2189" y="339"/>
                    <a:pt x="2068" y="278"/>
                    <a:pt x="1977" y="218"/>
                  </a:cubicBezTo>
                  <a:cubicBezTo>
                    <a:pt x="1855" y="157"/>
                    <a:pt x="1733" y="96"/>
                    <a:pt x="1612" y="66"/>
                  </a:cubicBezTo>
                  <a:cubicBezTo>
                    <a:pt x="1513" y="23"/>
                    <a:pt x="1401"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8;p79">
              <a:extLst>
                <a:ext uri="{FF2B5EF4-FFF2-40B4-BE49-F238E27FC236}">
                  <a16:creationId xmlns:a16="http://schemas.microsoft.com/office/drawing/2014/main" id="{957E7F0C-69D3-2560-CF32-FA8549626E58}"/>
                </a:ext>
              </a:extLst>
            </p:cNvPr>
            <p:cNvSpPr/>
            <p:nvPr/>
          </p:nvSpPr>
          <p:spPr>
            <a:xfrm>
              <a:off x="4652122" y="4480849"/>
              <a:ext cx="58614" cy="93412"/>
            </a:xfrm>
            <a:custGeom>
              <a:avLst/>
              <a:gdLst/>
              <a:ahLst/>
              <a:cxnLst/>
              <a:rect l="l" t="t" r="r" b="b"/>
              <a:pathLst>
                <a:path w="2919" h="4652" extrusionOk="0">
                  <a:moveTo>
                    <a:pt x="1672" y="366"/>
                  </a:moveTo>
                  <a:lnTo>
                    <a:pt x="1794" y="396"/>
                  </a:lnTo>
                  <a:cubicBezTo>
                    <a:pt x="1824" y="396"/>
                    <a:pt x="1885" y="396"/>
                    <a:pt x="1915" y="426"/>
                  </a:cubicBezTo>
                  <a:cubicBezTo>
                    <a:pt x="1946" y="426"/>
                    <a:pt x="1976" y="426"/>
                    <a:pt x="2037" y="457"/>
                  </a:cubicBezTo>
                  <a:cubicBezTo>
                    <a:pt x="2037" y="457"/>
                    <a:pt x="2067" y="487"/>
                    <a:pt x="2098" y="487"/>
                  </a:cubicBezTo>
                  <a:cubicBezTo>
                    <a:pt x="2128" y="517"/>
                    <a:pt x="2159" y="517"/>
                    <a:pt x="2159" y="548"/>
                  </a:cubicBezTo>
                  <a:cubicBezTo>
                    <a:pt x="2189" y="548"/>
                    <a:pt x="2189" y="578"/>
                    <a:pt x="2219" y="578"/>
                  </a:cubicBezTo>
                  <a:cubicBezTo>
                    <a:pt x="2250" y="609"/>
                    <a:pt x="2250" y="639"/>
                    <a:pt x="2280" y="669"/>
                  </a:cubicBezTo>
                  <a:cubicBezTo>
                    <a:pt x="2311" y="700"/>
                    <a:pt x="2341" y="761"/>
                    <a:pt x="2371" y="821"/>
                  </a:cubicBezTo>
                  <a:cubicBezTo>
                    <a:pt x="2402" y="882"/>
                    <a:pt x="2432" y="973"/>
                    <a:pt x="2463" y="1034"/>
                  </a:cubicBezTo>
                  <a:cubicBezTo>
                    <a:pt x="2493" y="1095"/>
                    <a:pt x="2493" y="1125"/>
                    <a:pt x="2523" y="1186"/>
                  </a:cubicBezTo>
                  <a:cubicBezTo>
                    <a:pt x="2523" y="1156"/>
                    <a:pt x="2523" y="1156"/>
                    <a:pt x="2523" y="1156"/>
                  </a:cubicBezTo>
                  <a:cubicBezTo>
                    <a:pt x="2523" y="1247"/>
                    <a:pt x="2554" y="1338"/>
                    <a:pt x="2554" y="1429"/>
                  </a:cubicBezTo>
                  <a:cubicBezTo>
                    <a:pt x="2584" y="1521"/>
                    <a:pt x="2584" y="1642"/>
                    <a:pt x="2584" y="1733"/>
                  </a:cubicBezTo>
                  <a:cubicBezTo>
                    <a:pt x="2584" y="1855"/>
                    <a:pt x="2554" y="1946"/>
                    <a:pt x="2554" y="2037"/>
                  </a:cubicBezTo>
                  <a:cubicBezTo>
                    <a:pt x="2523" y="2159"/>
                    <a:pt x="2493" y="2311"/>
                    <a:pt x="2463" y="2432"/>
                  </a:cubicBezTo>
                  <a:cubicBezTo>
                    <a:pt x="2463" y="2432"/>
                    <a:pt x="2463" y="2402"/>
                    <a:pt x="2463" y="2402"/>
                  </a:cubicBezTo>
                  <a:cubicBezTo>
                    <a:pt x="2432" y="2524"/>
                    <a:pt x="2371" y="2615"/>
                    <a:pt x="2341" y="2706"/>
                  </a:cubicBezTo>
                  <a:cubicBezTo>
                    <a:pt x="2280" y="2828"/>
                    <a:pt x="2250" y="2919"/>
                    <a:pt x="2189" y="3010"/>
                  </a:cubicBezTo>
                  <a:cubicBezTo>
                    <a:pt x="2159" y="3040"/>
                    <a:pt x="2128" y="3101"/>
                    <a:pt x="2098" y="3162"/>
                  </a:cubicBezTo>
                  <a:cubicBezTo>
                    <a:pt x="2037" y="3223"/>
                    <a:pt x="1976" y="3314"/>
                    <a:pt x="1915" y="3375"/>
                  </a:cubicBezTo>
                  <a:lnTo>
                    <a:pt x="1824" y="3496"/>
                  </a:lnTo>
                  <a:cubicBezTo>
                    <a:pt x="1828" y="3496"/>
                    <a:pt x="1831" y="3496"/>
                    <a:pt x="1834" y="3496"/>
                  </a:cubicBezTo>
                  <a:lnTo>
                    <a:pt x="1834" y="3496"/>
                  </a:lnTo>
                  <a:cubicBezTo>
                    <a:pt x="1780" y="3571"/>
                    <a:pt x="1726" y="3625"/>
                    <a:pt x="1672" y="3679"/>
                  </a:cubicBezTo>
                  <a:cubicBezTo>
                    <a:pt x="1581" y="3770"/>
                    <a:pt x="1490" y="3861"/>
                    <a:pt x="1399" y="3952"/>
                  </a:cubicBezTo>
                  <a:cubicBezTo>
                    <a:pt x="1338" y="4013"/>
                    <a:pt x="1277" y="4074"/>
                    <a:pt x="1186" y="4135"/>
                  </a:cubicBezTo>
                  <a:cubicBezTo>
                    <a:pt x="1156" y="4165"/>
                    <a:pt x="1095" y="4195"/>
                    <a:pt x="1064" y="4226"/>
                  </a:cubicBezTo>
                  <a:cubicBezTo>
                    <a:pt x="1034" y="4226"/>
                    <a:pt x="1004" y="4256"/>
                    <a:pt x="1004" y="4256"/>
                  </a:cubicBezTo>
                  <a:cubicBezTo>
                    <a:pt x="973" y="4256"/>
                    <a:pt x="943" y="4256"/>
                    <a:pt x="943" y="4287"/>
                  </a:cubicBezTo>
                  <a:lnTo>
                    <a:pt x="821" y="4287"/>
                  </a:lnTo>
                  <a:cubicBezTo>
                    <a:pt x="791" y="4256"/>
                    <a:pt x="760" y="4256"/>
                    <a:pt x="730" y="4256"/>
                  </a:cubicBezTo>
                  <a:lnTo>
                    <a:pt x="669" y="4226"/>
                  </a:lnTo>
                  <a:lnTo>
                    <a:pt x="639" y="4226"/>
                  </a:lnTo>
                  <a:cubicBezTo>
                    <a:pt x="639" y="4226"/>
                    <a:pt x="639" y="4195"/>
                    <a:pt x="608" y="4195"/>
                  </a:cubicBezTo>
                  <a:cubicBezTo>
                    <a:pt x="608" y="4195"/>
                    <a:pt x="608" y="4195"/>
                    <a:pt x="608" y="4165"/>
                  </a:cubicBezTo>
                  <a:cubicBezTo>
                    <a:pt x="578" y="4165"/>
                    <a:pt x="578" y="4135"/>
                    <a:pt x="578" y="4135"/>
                  </a:cubicBezTo>
                  <a:cubicBezTo>
                    <a:pt x="548" y="4104"/>
                    <a:pt x="548" y="4074"/>
                    <a:pt x="517" y="4043"/>
                  </a:cubicBezTo>
                  <a:cubicBezTo>
                    <a:pt x="487" y="3922"/>
                    <a:pt x="456" y="3800"/>
                    <a:pt x="426" y="3679"/>
                  </a:cubicBezTo>
                  <a:cubicBezTo>
                    <a:pt x="396" y="3587"/>
                    <a:pt x="396" y="3496"/>
                    <a:pt x="365" y="3405"/>
                  </a:cubicBezTo>
                  <a:cubicBezTo>
                    <a:pt x="365" y="3314"/>
                    <a:pt x="365" y="3223"/>
                    <a:pt x="335" y="3132"/>
                  </a:cubicBezTo>
                  <a:cubicBezTo>
                    <a:pt x="335" y="3071"/>
                    <a:pt x="335" y="3010"/>
                    <a:pt x="335" y="2949"/>
                  </a:cubicBezTo>
                  <a:lnTo>
                    <a:pt x="335" y="2706"/>
                  </a:lnTo>
                  <a:cubicBezTo>
                    <a:pt x="335" y="2706"/>
                    <a:pt x="335" y="2676"/>
                    <a:pt x="335" y="2676"/>
                  </a:cubicBezTo>
                  <a:cubicBezTo>
                    <a:pt x="365" y="2645"/>
                    <a:pt x="365" y="2645"/>
                    <a:pt x="365" y="2615"/>
                  </a:cubicBezTo>
                  <a:cubicBezTo>
                    <a:pt x="365" y="2524"/>
                    <a:pt x="396" y="2432"/>
                    <a:pt x="396" y="2311"/>
                  </a:cubicBezTo>
                  <a:lnTo>
                    <a:pt x="487" y="1764"/>
                  </a:lnTo>
                  <a:cubicBezTo>
                    <a:pt x="517" y="1642"/>
                    <a:pt x="548" y="1490"/>
                    <a:pt x="578" y="1338"/>
                  </a:cubicBezTo>
                  <a:cubicBezTo>
                    <a:pt x="608" y="1277"/>
                    <a:pt x="639" y="1186"/>
                    <a:pt x="669" y="1125"/>
                  </a:cubicBezTo>
                  <a:cubicBezTo>
                    <a:pt x="669" y="1125"/>
                    <a:pt x="669" y="1156"/>
                    <a:pt x="669" y="1156"/>
                  </a:cubicBezTo>
                  <a:cubicBezTo>
                    <a:pt x="700" y="1065"/>
                    <a:pt x="730" y="1004"/>
                    <a:pt x="791" y="913"/>
                  </a:cubicBezTo>
                  <a:cubicBezTo>
                    <a:pt x="821" y="852"/>
                    <a:pt x="882" y="791"/>
                    <a:pt x="912" y="730"/>
                  </a:cubicBezTo>
                  <a:cubicBezTo>
                    <a:pt x="973" y="669"/>
                    <a:pt x="1004" y="639"/>
                    <a:pt x="1034" y="609"/>
                  </a:cubicBezTo>
                  <a:cubicBezTo>
                    <a:pt x="1064" y="578"/>
                    <a:pt x="1095" y="578"/>
                    <a:pt x="1095" y="548"/>
                  </a:cubicBezTo>
                  <a:cubicBezTo>
                    <a:pt x="1125" y="548"/>
                    <a:pt x="1125" y="517"/>
                    <a:pt x="1156" y="517"/>
                  </a:cubicBezTo>
                  <a:cubicBezTo>
                    <a:pt x="1216" y="487"/>
                    <a:pt x="1247" y="457"/>
                    <a:pt x="1308" y="426"/>
                  </a:cubicBezTo>
                  <a:cubicBezTo>
                    <a:pt x="1338" y="426"/>
                    <a:pt x="1399" y="426"/>
                    <a:pt x="1429" y="396"/>
                  </a:cubicBezTo>
                  <a:cubicBezTo>
                    <a:pt x="1490" y="396"/>
                    <a:pt x="1520" y="396"/>
                    <a:pt x="1581" y="366"/>
                  </a:cubicBezTo>
                  <a:close/>
                  <a:moveTo>
                    <a:pt x="1581" y="1"/>
                  </a:moveTo>
                  <a:cubicBezTo>
                    <a:pt x="1460" y="31"/>
                    <a:pt x="1338" y="31"/>
                    <a:pt x="1247" y="92"/>
                  </a:cubicBezTo>
                  <a:cubicBezTo>
                    <a:pt x="1125" y="122"/>
                    <a:pt x="1034" y="153"/>
                    <a:pt x="943" y="214"/>
                  </a:cubicBezTo>
                  <a:cubicBezTo>
                    <a:pt x="882" y="274"/>
                    <a:pt x="821" y="305"/>
                    <a:pt x="791" y="366"/>
                  </a:cubicBezTo>
                  <a:cubicBezTo>
                    <a:pt x="791" y="305"/>
                    <a:pt x="760" y="244"/>
                    <a:pt x="700" y="214"/>
                  </a:cubicBezTo>
                  <a:cubicBezTo>
                    <a:pt x="667" y="192"/>
                    <a:pt x="631" y="182"/>
                    <a:pt x="597" y="182"/>
                  </a:cubicBezTo>
                  <a:cubicBezTo>
                    <a:pt x="534" y="182"/>
                    <a:pt x="476" y="215"/>
                    <a:pt x="456" y="274"/>
                  </a:cubicBezTo>
                  <a:cubicBezTo>
                    <a:pt x="335" y="396"/>
                    <a:pt x="305" y="578"/>
                    <a:pt x="244" y="730"/>
                  </a:cubicBezTo>
                  <a:cubicBezTo>
                    <a:pt x="213" y="852"/>
                    <a:pt x="213" y="943"/>
                    <a:pt x="183" y="1065"/>
                  </a:cubicBezTo>
                  <a:cubicBezTo>
                    <a:pt x="183" y="1125"/>
                    <a:pt x="153" y="1186"/>
                    <a:pt x="153" y="1247"/>
                  </a:cubicBezTo>
                  <a:cubicBezTo>
                    <a:pt x="153" y="1338"/>
                    <a:pt x="122" y="1429"/>
                    <a:pt x="122" y="1551"/>
                  </a:cubicBezTo>
                  <a:cubicBezTo>
                    <a:pt x="92" y="1703"/>
                    <a:pt x="92" y="1855"/>
                    <a:pt x="61" y="2007"/>
                  </a:cubicBezTo>
                  <a:cubicBezTo>
                    <a:pt x="61" y="2068"/>
                    <a:pt x="61" y="2128"/>
                    <a:pt x="31" y="2189"/>
                  </a:cubicBezTo>
                  <a:cubicBezTo>
                    <a:pt x="31" y="2250"/>
                    <a:pt x="31" y="2311"/>
                    <a:pt x="31" y="2402"/>
                  </a:cubicBezTo>
                  <a:cubicBezTo>
                    <a:pt x="1" y="2584"/>
                    <a:pt x="1" y="2797"/>
                    <a:pt x="1" y="2980"/>
                  </a:cubicBezTo>
                  <a:cubicBezTo>
                    <a:pt x="1" y="3040"/>
                    <a:pt x="1" y="3101"/>
                    <a:pt x="1" y="3132"/>
                  </a:cubicBezTo>
                  <a:cubicBezTo>
                    <a:pt x="31" y="3192"/>
                    <a:pt x="31" y="3253"/>
                    <a:pt x="31" y="3314"/>
                  </a:cubicBezTo>
                  <a:cubicBezTo>
                    <a:pt x="31" y="3405"/>
                    <a:pt x="61" y="3466"/>
                    <a:pt x="61" y="3557"/>
                  </a:cubicBezTo>
                  <a:cubicBezTo>
                    <a:pt x="92" y="3679"/>
                    <a:pt x="92" y="3770"/>
                    <a:pt x="122" y="3861"/>
                  </a:cubicBezTo>
                  <a:cubicBezTo>
                    <a:pt x="153" y="3983"/>
                    <a:pt x="183" y="4104"/>
                    <a:pt x="213" y="4226"/>
                  </a:cubicBezTo>
                  <a:cubicBezTo>
                    <a:pt x="274" y="4347"/>
                    <a:pt x="335" y="4439"/>
                    <a:pt x="426" y="4499"/>
                  </a:cubicBezTo>
                  <a:cubicBezTo>
                    <a:pt x="517" y="4590"/>
                    <a:pt x="608" y="4621"/>
                    <a:pt x="730" y="4651"/>
                  </a:cubicBezTo>
                  <a:lnTo>
                    <a:pt x="852" y="4651"/>
                  </a:lnTo>
                  <a:cubicBezTo>
                    <a:pt x="943" y="4651"/>
                    <a:pt x="1034" y="4651"/>
                    <a:pt x="1095" y="4621"/>
                  </a:cubicBezTo>
                  <a:cubicBezTo>
                    <a:pt x="1186" y="4560"/>
                    <a:pt x="1308" y="4530"/>
                    <a:pt x="1399" y="4439"/>
                  </a:cubicBezTo>
                  <a:cubicBezTo>
                    <a:pt x="1581" y="4317"/>
                    <a:pt x="1764" y="4135"/>
                    <a:pt x="1915" y="3952"/>
                  </a:cubicBezTo>
                  <a:cubicBezTo>
                    <a:pt x="1976" y="3891"/>
                    <a:pt x="2037" y="3800"/>
                    <a:pt x="2098" y="3709"/>
                  </a:cubicBezTo>
                  <a:cubicBezTo>
                    <a:pt x="2159" y="3648"/>
                    <a:pt x="2219" y="3587"/>
                    <a:pt x="2250" y="3496"/>
                  </a:cubicBezTo>
                  <a:cubicBezTo>
                    <a:pt x="2311" y="3435"/>
                    <a:pt x="2371" y="3344"/>
                    <a:pt x="2432" y="3283"/>
                  </a:cubicBezTo>
                  <a:cubicBezTo>
                    <a:pt x="2493" y="3132"/>
                    <a:pt x="2584" y="3010"/>
                    <a:pt x="2645" y="2858"/>
                  </a:cubicBezTo>
                  <a:cubicBezTo>
                    <a:pt x="2767" y="2615"/>
                    <a:pt x="2827" y="2372"/>
                    <a:pt x="2888" y="2098"/>
                  </a:cubicBezTo>
                  <a:cubicBezTo>
                    <a:pt x="2888" y="1976"/>
                    <a:pt x="2919" y="1824"/>
                    <a:pt x="2919" y="1703"/>
                  </a:cubicBezTo>
                  <a:cubicBezTo>
                    <a:pt x="2919" y="1551"/>
                    <a:pt x="2919" y="1429"/>
                    <a:pt x="2888" y="1308"/>
                  </a:cubicBezTo>
                  <a:cubicBezTo>
                    <a:pt x="2888" y="1186"/>
                    <a:pt x="2858" y="1065"/>
                    <a:pt x="2797" y="913"/>
                  </a:cubicBezTo>
                  <a:cubicBezTo>
                    <a:pt x="2767" y="821"/>
                    <a:pt x="2736" y="730"/>
                    <a:pt x="2675" y="639"/>
                  </a:cubicBezTo>
                  <a:cubicBezTo>
                    <a:pt x="2675" y="639"/>
                    <a:pt x="2675" y="639"/>
                    <a:pt x="2675" y="669"/>
                  </a:cubicBezTo>
                  <a:cubicBezTo>
                    <a:pt x="2675" y="639"/>
                    <a:pt x="2645" y="609"/>
                    <a:pt x="2645" y="578"/>
                  </a:cubicBezTo>
                  <a:cubicBezTo>
                    <a:pt x="2645" y="609"/>
                    <a:pt x="2645" y="609"/>
                    <a:pt x="2645" y="609"/>
                  </a:cubicBezTo>
                  <a:cubicBezTo>
                    <a:pt x="2645" y="578"/>
                    <a:pt x="2645" y="578"/>
                    <a:pt x="2615" y="548"/>
                  </a:cubicBezTo>
                  <a:cubicBezTo>
                    <a:pt x="2523" y="366"/>
                    <a:pt x="2402" y="244"/>
                    <a:pt x="2219" y="153"/>
                  </a:cubicBezTo>
                  <a:cubicBezTo>
                    <a:pt x="2037" y="62"/>
                    <a:pt x="1794" y="1"/>
                    <a:pt x="1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9;p79">
              <a:extLst>
                <a:ext uri="{FF2B5EF4-FFF2-40B4-BE49-F238E27FC236}">
                  <a16:creationId xmlns:a16="http://schemas.microsoft.com/office/drawing/2014/main" id="{4B9D9494-EE72-30B0-CB2F-6AD2B2673BED}"/>
                </a:ext>
              </a:extLst>
            </p:cNvPr>
            <p:cNvSpPr/>
            <p:nvPr/>
          </p:nvSpPr>
          <p:spPr>
            <a:xfrm>
              <a:off x="4730253" y="4478720"/>
              <a:ext cx="12229" cy="88814"/>
            </a:xfrm>
            <a:custGeom>
              <a:avLst/>
              <a:gdLst/>
              <a:ahLst/>
              <a:cxnLst/>
              <a:rect l="l" t="t" r="r" b="b"/>
              <a:pathLst>
                <a:path w="609" h="4423" extrusionOk="0">
                  <a:moveTo>
                    <a:pt x="395" y="0"/>
                  </a:moveTo>
                  <a:cubicBezTo>
                    <a:pt x="350" y="0"/>
                    <a:pt x="304" y="16"/>
                    <a:pt x="274" y="46"/>
                  </a:cubicBezTo>
                  <a:cubicBezTo>
                    <a:pt x="213" y="107"/>
                    <a:pt x="183" y="168"/>
                    <a:pt x="152" y="228"/>
                  </a:cubicBezTo>
                  <a:cubicBezTo>
                    <a:pt x="152" y="289"/>
                    <a:pt x="122" y="350"/>
                    <a:pt x="122" y="411"/>
                  </a:cubicBezTo>
                  <a:cubicBezTo>
                    <a:pt x="91" y="502"/>
                    <a:pt x="91" y="593"/>
                    <a:pt x="61" y="654"/>
                  </a:cubicBezTo>
                  <a:cubicBezTo>
                    <a:pt x="61" y="806"/>
                    <a:pt x="31" y="988"/>
                    <a:pt x="31" y="1140"/>
                  </a:cubicBezTo>
                  <a:cubicBezTo>
                    <a:pt x="0" y="1505"/>
                    <a:pt x="61" y="1900"/>
                    <a:pt x="61" y="2265"/>
                  </a:cubicBezTo>
                  <a:cubicBezTo>
                    <a:pt x="61" y="2630"/>
                    <a:pt x="61" y="3025"/>
                    <a:pt x="61" y="3389"/>
                  </a:cubicBezTo>
                  <a:cubicBezTo>
                    <a:pt x="61" y="3541"/>
                    <a:pt x="61" y="3693"/>
                    <a:pt x="61" y="3815"/>
                  </a:cubicBezTo>
                  <a:cubicBezTo>
                    <a:pt x="31" y="3967"/>
                    <a:pt x="31" y="4089"/>
                    <a:pt x="0" y="4241"/>
                  </a:cubicBezTo>
                  <a:cubicBezTo>
                    <a:pt x="0" y="4332"/>
                    <a:pt x="61" y="4423"/>
                    <a:pt x="152" y="4423"/>
                  </a:cubicBezTo>
                  <a:lnTo>
                    <a:pt x="183" y="4423"/>
                  </a:lnTo>
                  <a:cubicBezTo>
                    <a:pt x="274" y="4423"/>
                    <a:pt x="365" y="4362"/>
                    <a:pt x="365" y="4271"/>
                  </a:cubicBezTo>
                  <a:cubicBezTo>
                    <a:pt x="365" y="4149"/>
                    <a:pt x="365" y="4058"/>
                    <a:pt x="395" y="3967"/>
                  </a:cubicBezTo>
                  <a:cubicBezTo>
                    <a:pt x="395" y="3785"/>
                    <a:pt x="395" y="3602"/>
                    <a:pt x="395" y="3420"/>
                  </a:cubicBezTo>
                  <a:cubicBezTo>
                    <a:pt x="426" y="3025"/>
                    <a:pt x="395" y="2660"/>
                    <a:pt x="395" y="2265"/>
                  </a:cubicBezTo>
                  <a:cubicBezTo>
                    <a:pt x="395" y="2113"/>
                    <a:pt x="395" y="1930"/>
                    <a:pt x="395" y="1779"/>
                  </a:cubicBezTo>
                  <a:cubicBezTo>
                    <a:pt x="365" y="1566"/>
                    <a:pt x="365" y="1383"/>
                    <a:pt x="365" y="1201"/>
                  </a:cubicBezTo>
                  <a:cubicBezTo>
                    <a:pt x="365" y="1110"/>
                    <a:pt x="395" y="1019"/>
                    <a:pt x="395" y="927"/>
                  </a:cubicBezTo>
                  <a:cubicBezTo>
                    <a:pt x="395" y="867"/>
                    <a:pt x="426" y="775"/>
                    <a:pt x="426" y="684"/>
                  </a:cubicBezTo>
                  <a:cubicBezTo>
                    <a:pt x="456" y="593"/>
                    <a:pt x="456" y="502"/>
                    <a:pt x="487" y="411"/>
                  </a:cubicBezTo>
                  <a:cubicBezTo>
                    <a:pt x="517" y="380"/>
                    <a:pt x="517" y="350"/>
                    <a:pt x="517" y="320"/>
                  </a:cubicBezTo>
                  <a:cubicBezTo>
                    <a:pt x="608" y="228"/>
                    <a:pt x="608" y="107"/>
                    <a:pt x="517" y="46"/>
                  </a:cubicBezTo>
                  <a:cubicBezTo>
                    <a:pt x="487" y="16"/>
                    <a:pt x="441" y="0"/>
                    <a:pt x="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10;p79">
              <a:extLst>
                <a:ext uri="{FF2B5EF4-FFF2-40B4-BE49-F238E27FC236}">
                  <a16:creationId xmlns:a16="http://schemas.microsoft.com/office/drawing/2014/main" id="{6D493C0C-7593-259C-4B88-C3BEA9F7D273}"/>
                </a:ext>
              </a:extLst>
            </p:cNvPr>
            <p:cNvSpPr/>
            <p:nvPr/>
          </p:nvSpPr>
          <p:spPr>
            <a:xfrm>
              <a:off x="4733908" y="4512354"/>
              <a:ext cx="47630" cy="19176"/>
            </a:xfrm>
            <a:custGeom>
              <a:avLst/>
              <a:gdLst/>
              <a:ahLst/>
              <a:cxnLst/>
              <a:rect l="l" t="t" r="r" b="b"/>
              <a:pathLst>
                <a:path w="2372" h="955" extrusionOk="0">
                  <a:moveTo>
                    <a:pt x="2145" y="0"/>
                  </a:moveTo>
                  <a:cubicBezTo>
                    <a:pt x="2119" y="0"/>
                    <a:pt x="2092" y="4"/>
                    <a:pt x="2067" y="12"/>
                  </a:cubicBezTo>
                  <a:cubicBezTo>
                    <a:pt x="2007" y="73"/>
                    <a:pt x="1946" y="104"/>
                    <a:pt x="1916" y="134"/>
                  </a:cubicBezTo>
                  <a:lnTo>
                    <a:pt x="1703" y="225"/>
                  </a:lnTo>
                  <a:cubicBezTo>
                    <a:pt x="1642" y="255"/>
                    <a:pt x="1581" y="286"/>
                    <a:pt x="1490" y="316"/>
                  </a:cubicBezTo>
                  <a:cubicBezTo>
                    <a:pt x="1429" y="347"/>
                    <a:pt x="1368" y="377"/>
                    <a:pt x="1277" y="377"/>
                  </a:cubicBezTo>
                  <a:cubicBezTo>
                    <a:pt x="1216" y="407"/>
                    <a:pt x="1125" y="438"/>
                    <a:pt x="1034" y="468"/>
                  </a:cubicBezTo>
                  <a:cubicBezTo>
                    <a:pt x="943" y="499"/>
                    <a:pt x="852" y="499"/>
                    <a:pt x="730" y="529"/>
                  </a:cubicBezTo>
                  <a:cubicBezTo>
                    <a:pt x="639" y="559"/>
                    <a:pt x="517" y="559"/>
                    <a:pt x="396" y="590"/>
                  </a:cubicBezTo>
                  <a:lnTo>
                    <a:pt x="183" y="590"/>
                  </a:lnTo>
                  <a:cubicBezTo>
                    <a:pt x="92" y="590"/>
                    <a:pt x="1" y="681"/>
                    <a:pt x="1" y="803"/>
                  </a:cubicBezTo>
                  <a:cubicBezTo>
                    <a:pt x="1" y="894"/>
                    <a:pt x="92" y="955"/>
                    <a:pt x="183" y="955"/>
                  </a:cubicBezTo>
                  <a:cubicBezTo>
                    <a:pt x="305" y="955"/>
                    <a:pt x="396" y="955"/>
                    <a:pt x="517" y="924"/>
                  </a:cubicBezTo>
                  <a:cubicBezTo>
                    <a:pt x="578" y="924"/>
                    <a:pt x="609" y="894"/>
                    <a:pt x="669" y="894"/>
                  </a:cubicBezTo>
                  <a:cubicBezTo>
                    <a:pt x="730" y="894"/>
                    <a:pt x="791" y="894"/>
                    <a:pt x="852" y="863"/>
                  </a:cubicBezTo>
                  <a:cubicBezTo>
                    <a:pt x="973" y="833"/>
                    <a:pt x="1095" y="803"/>
                    <a:pt x="1216" y="772"/>
                  </a:cubicBezTo>
                  <a:cubicBezTo>
                    <a:pt x="1277" y="772"/>
                    <a:pt x="1338" y="742"/>
                    <a:pt x="1399" y="711"/>
                  </a:cubicBezTo>
                  <a:cubicBezTo>
                    <a:pt x="1460" y="711"/>
                    <a:pt x="1520" y="681"/>
                    <a:pt x="1581" y="651"/>
                  </a:cubicBezTo>
                  <a:cubicBezTo>
                    <a:pt x="1703" y="620"/>
                    <a:pt x="1824" y="559"/>
                    <a:pt x="1946" y="499"/>
                  </a:cubicBezTo>
                  <a:cubicBezTo>
                    <a:pt x="2037" y="468"/>
                    <a:pt x="2159" y="407"/>
                    <a:pt x="2280" y="347"/>
                  </a:cubicBezTo>
                  <a:cubicBezTo>
                    <a:pt x="2341" y="286"/>
                    <a:pt x="2371" y="164"/>
                    <a:pt x="2311" y="73"/>
                  </a:cubicBezTo>
                  <a:cubicBezTo>
                    <a:pt x="2288" y="29"/>
                    <a:pt x="2217" y="0"/>
                    <a:pt x="2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11;p79">
              <a:extLst>
                <a:ext uri="{FF2B5EF4-FFF2-40B4-BE49-F238E27FC236}">
                  <a16:creationId xmlns:a16="http://schemas.microsoft.com/office/drawing/2014/main" id="{F4F760C1-4007-F2B8-61F6-BB8A9213942C}"/>
                </a:ext>
              </a:extLst>
            </p:cNvPr>
            <p:cNvSpPr/>
            <p:nvPr/>
          </p:nvSpPr>
          <p:spPr>
            <a:xfrm>
              <a:off x="4771759" y="4479523"/>
              <a:ext cx="9177" cy="83754"/>
            </a:xfrm>
            <a:custGeom>
              <a:avLst/>
              <a:gdLst/>
              <a:ahLst/>
              <a:cxnLst/>
              <a:rect l="l" t="t" r="r" b="b"/>
              <a:pathLst>
                <a:path w="457" h="4171" extrusionOk="0">
                  <a:moveTo>
                    <a:pt x="198" y="0"/>
                  </a:moveTo>
                  <a:cubicBezTo>
                    <a:pt x="106" y="0"/>
                    <a:pt x="57" y="79"/>
                    <a:pt x="31" y="158"/>
                  </a:cubicBezTo>
                  <a:cubicBezTo>
                    <a:pt x="31" y="310"/>
                    <a:pt x="0" y="432"/>
                    <a:pt x="0" y="553"/>
                  </a:cubicBezTo>
                  <a:cubicBezTo>
                    <a:pt x="0" y="583"/>
                    <a:pt x="0" y="614"/>
                    <a:pt x="0" y="675"/>
                  </a:cubicBezTo>
                  <a:cubicBezTo>
                    <a:pt x="0" y="705"/>
                    <a:pt x="0" y="735"/>
                    <a:pt x="31" y="796"/>
                  </a:cubicBezTo>
                  <a:cubicBezTo>
                    <a:pt x="31" y="887"/>
                    <a:pt x="31" y="979"/>
                    <a:pt x="31" y="1100"/>
                  </a:cubicBezTo>
                  <a:cubicBezTo>
                    <a:pt x="61" y="1222"/>
                    <a:pt x="61" y="1374"/>
                    <a:pt x="61" y="1526"/>
                  </a:cubicBezTo>
                  <a:cubicBezTo>
                    <a:pt x="91" y="1708"/>
                    <a:pt x="91" y="1860"/>
                    <a:pt x="91" y="2042"/>
                  </a:cubicBezTo>
                  <a:cubicBezTo>
                    <a:pt x="122" y="2194"/>
                    <a:pt x="122" y="2377"/>
                    <a:pt x="91" y="2529"/>
                  </a:cubicBezTo>
                  <a:lnTo>
                    <a:pt x="91" y="2559"/>
                  </a:lnTo>
                  <a:cubicBezTo>
                    <a:pt x="91" y="3015"/>
                    <a:pt x="61" y="3501"/>
                    <a:pt x="0" y="3957"/>
                  </a:cubicBezTo>
                  <a:cubicBezTo>
                    <a:pt x="0" y="4079"/>
                    <a:pt x="61" y="4170"/>
                    <a:pt x="152" y="4170"/>
                  </a:cubicBezTo>
                  <a:lnTo>
                    <a:pt x="182" y="4170"/>
                  </a:lnTo>
                  <a:cubicBezTo>
                    <a:pt x="274" y="4170"/>
                    <a:pt x="334" y="4079"/>
                    <a:pt x="365" y="3988"/>
                  </a:cubicBezTo>
                  <a:cubicBezTo>
                    <a:pt x="365" y="3623"/>
                    <a:pt x="395" y="3258"/>
                    <a:pt x="426" y="2894"/>
                  </a:cubicBezTo>
                  <a:cubicBezTo>
                    <a:pt x="426" y="2498"/>
                    <a:pt x="456" y="2134"/>
                    <a:pt x="426" y="1739"/>
                  </a:cubicBezTo>
                  <a:cubicBezTo>
                    <a:pt x="426" y="1526"/>
                    <a:pt x="395" y="1313"/>
                    <a:pt x="395" y="1100"/>
                  </a:cubicBezTo>
                  <a:cubicBezTo>
                    <a:pt x="365" y="1009"/>
                    <a:pt x="365" y="918"/>
                    <a:pt x="365" y="827"/>
                  </a:cubicBezTo>
                  <a:cubicBezTo>
                    <a:pt x="365" y="735"/>
                    <a:pt x="365" y="644"/>
                    <a:pt x="365" y="553"/>
                  </a:cubicBezTo>
                  <a:cubicBezTo>
                    <a:pt x="365" y="462"/>
                    <a:pt x="395" y="340"/>
                    <a:pt x="395" y="219"/>
                  </a:cubicBezTo>
                  <a:cubicBezTo>
                    <a:pt x="426" y="97"/>
                    <a:pt x="365" y="6"/>
                    <a:pt x="243" y="6"/>
                  </a:cubicBezTo>
                  <a:cubicBezTo>
                    <a:pt x="227" y="2"/>
                    <a:pt x="212"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12;p79">
              <a:extLst>
                <a:ext uri="{FF2B5EF4-FFF2-40B4-BE49-F238E27FC236}">
                  <a16:creationId xmlns:a16="http://schemas.microsoft.com/office/drawing/2014/main" id="{274FE621-E06B-AAA8-D8B6-509D0AD22F44}"/>
                </a:ext>
              </a:extLst>
            </p:cNvPr>
            <p:cNvSpPr/>
            <p:nvPr/>
          </p:nvSpPr>
          <p:spPr>
            <a:xfrm>
              <a:off x="4354273" y="4576671"/>
              <a:ext cx="10401" cy="46405"/>
            </a:xfrm>
            <a:custGeom>
              <a:avLst/>
              <a:gdLst/>
              <a:ahLst/>
              <a:cxnLst/>
              <a:rect l="l" t="t" r="r" b="b"/>
              <a:pathLst>
                <a:path w="518" h="2311" extrusionOk="0">
                  <a:moveTo>
                    <a:pt x="335" y="1"/>
                  </a:moveTo>
                  <a:cubicBezTo>
                    <a:pt x="213" y="1"/>
                    <a:pt x="122" y="62"/>
                    <a:pt x="122" y="183"/>
                  </a:cubicBezTo>
                  <a:cubicBezTo>
                    <a:pt x="92" y="487"/>
                    <a:pt x="61" y="822"/>
                    <a:pt x="31" y="1156"/>
                  </a:cubicBezTo>
                  <a:cubicBezTo>
                    <a:pt x="0" y="1490"/>
                    <a:pt x="0" y="1825"/>
                    <a:pt x="0" y="2159"/>
                  </a:cubicBezTo>
                  <a:cubicBezTo>
                    <a:pt x="0" y="2250"/>
                    <a:pt x="92" y="2311"/>
                    <a:pt x="183" y="2311"/>
                  </a:cubicBezTo>
                  <a:cubicBezTo>
                    <a:pt x="274" y="2311"/>
                    <a:pt x="335" y="2220"/>
                    <a:pt x="335" y="2129"/>
                  </a:cubicBezTo>
                  <a:cubicBezTo>
                    <a:pt x="335" y="2017"/>
                    <a:pt x="335" y="1932"/>
                    <a:pt x="335" y="1825"/>
                  </a:cubicBezTo>
                  <a:cubicBezTo>
                    <a:pt x="365" y="1277"/>
                    <a:pt x="426" y="730"/>
                    <a:pt x="487" y="214"/>
                  </a:cubicBezTo>
                  <a:cubicBezTo>
                    <a:pt x="517" y="92"/>
                    <a:pt x="426"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13;p79">
              <a:extLst>
                <a:ext uri="{FF2B5EF4-FFF2-40B4-BE49-F238E27FC236}">
                  <a16:creationId xmlns:a16="http://schemas.microsoft.com/office/drawing/2014/main" id="{342EFC06-DAEC-5C7D-0A76-8688119756CE}"/>
                </a:ext>
              </a:extLst>
            </p:cNvPr>
            <p:cNvSpPr/>
            <p:nvPr/>
          </p:nvSpPr>
          <p:spPr>
            <a:xfrm>
              <a:off x="4332908" y="4632213"/>
              <a:ext cx="12229" cy="81204"/>
            </a:xfrm>
            <a:custGeom>
              <a:avLst/>
              <a:gdLst/>
              <a:ahLst/>
              <a:cxnLst/>
              <a:rect l="l" t="t" r="r" b="b"/>
              <a:pathLst>
                <a:path w="609" h="4044" extrusionOk="0">
                  <a:moveTo>
                    <a:pt x="426" y="1"/>
                  </a:moveTo>
                  <a:cubicBezTo>
                    <a:pt x="335" y="1"/>
                    <a:pt x="244" y="92"/>
                    <a:pt x="213" y="183"/>
                  </a:cubicBezTo>
                  <a:cubicBezTo>
                    <a:pt x="183" y="670"/>
                    <a:pt x="153" y="1186"/>
                    <a:pt x="122" y="1673"/>
                  </a:cubicBezTo>
                  <a:lnTo>
                    <a:pt x="122" y="1703"/>
                  </a:lnTo>
                  <a:cubicBezTo>
                    <a:pt x="122" y="1764"/>
                    <a:pt x="122" y="1825"/>
                    <a:pt x="122" y="1916"/>
                  </a:cubicBezTo>
                  <a:cubicBezTo>
                    <a:pt x="122" y="2220"/>
                    <a:pt x="92" y="2554"/>
                    <a:pt x="92" y="2858"/>
                  </a:cubicBezTo>
                  <a:cubicBezTo>
                    <a:pt x="61" y="3010"/>
                    <a:pt x="61" y="3192"/>
                    <a:pt x="31" y="3344"/>
                  </a:cubicBezTo>
                  <a:cubicBezTo>
                    <a:pt x="31" y="3527"/>
                    <a:pt x="1" y="3679"/>
                    <a:pt x="1" y="3861"/>
                  </a:cubicBezTo>
                  <a:cubicBezTo>
                    <a:pt x="1" y="3952"/>
                    <a:pt x="92" y="4043"/>
                    <a:pt x="183" y="4043"/>
                  </a:cubicBezTo>
                  <a:cubicBezTo>
                    <a:pt x="183" y="4043"/>
                    <a:pt x="183" y="4043"/>
                    <a:pt x="183" y="4013"/>
                  </a:cubicBezTo>
                  <a:cubicBezTo>
                    <a:pt x="305" y="4013"/>
                    <a:pt x="365" y="3922"/>
                    <a:pt x="365" y="3831"/>
                  </a:cubicBezTo>
                  <a:cubicBezTo>
                    <a:pt x="365" y="3740"/>
                    <a:pt x="365" y="3648"/>
                    <a:pt x="365" y="3557"/>
                  </a:cubicBezTo>
                  <a:lnTo>
                    <a:pt x="365" y="3527"/>
                  </a:lnTo>
                  <a:cubicBezTo>
                    <a:pt x="396" y="3192"/>
                    <a:pt x="396" y="2858"/>
                    <a:pt x="426" y="2524"/>
                  </a:cubicBezTo>
                  <a:cubicBezTo>
                    <a:pt x="426" y="2341"/>
                    <a:pt x="457" y="2129"/>
                    <a:pt x="457" y="1946"/>
                  </a:cubicBezTo>
                  <a:cubicBezTo>
                    <a:pt x="457" y="1764"/>
                    <a:pt x="487" y="1581"/>
                    <a:pt x="487" y="1399"/>
                  </a:cubicBezTo>
                  <a:cubicBezTo>
                    <a:pt x="487" y="1186"/>
                    <a:pt x="517" y="1004"/>
                    <a:pt x="517" y="791"/>
                  </a:cubicBezTo>
                  <a:cubicBezTo>
                    <a:pt x="548" y="609"/>
                    <a:pt x="578" y="396"/>
                    <a:pt x="578" y="214"/>
                  </a:cubicBezTo>
                  <a:cubicBezTo>
                    <a:pt x="609" y="122"/>
                    <a:pt x="517" y="3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4;p79">
              <a:extLst>
                <a:ext uri="{FF2B5EF4-FFF2-40B4-BE49-F238E27FC236}">
                  <a16:creationId xmlns:a16="http://schemas.microsoft.com/office/drawing/2014/main" id="{16AA432B-007B-AC2D-8ED0-E323758D957B}"/>
                </a:ext>
              </a:extLst>
            </p:cNvPr>
            <p:cNvSpPr/>
            <p:nvPr/>
          </p:nvSpPr>
          <p:spPr>
            <a:xfrm>
              <a:off x="4342064" y="4627172"/>
              <a:ext cx="55561" cy="83191"/>
            </a:xfrm>
            <a:custGeom>
              <a:avLst/>
              <a:gdLst/>
              <a:ahLst/>
              <a:cxnLst/>
              <a:rect l="l" t="t" r="r" b="b"/>
              <a:pathLst>
                <a:path w="2767" h="4143" extrusionOk="0">
                  <a:moveTo>
                    <a:pt x="2564" y="1"/>
                  </a:moveTo>
                  <a:cubicBezTo>
                    <a:pt x="2483" y="1"/>
                    <a:pt x="2396" y="55"/>
                    <a:pt x="2371" y="130"/>
                  </a:cubicBezTo>
                  <a:cubicBezTo>
                    <a:pt x="2341" y="161"/>
                    <a:pt x="2341" y="221"/>
                    <a:pt x="2311" y="282"/>
                  </a:cubicBezTo>
                  <a:lnTo>
                    <a:pt x="2280" y="434"/>
                  </a:lnTo>
                  <a:cubicBezTo>
                    <a:pt x="2250" y="525"/>
                    <a:pt x="2219" y="617"/>
                    <a:pt x="2189" y="708"/>
                  </a:cubicBezTo>
                  <a:cubicBezTo>
                    <a:pt x="2189" y="677"/>
                    <a:pt x="2189" y="677"/>
                    <a:pt x="2189" y="677"/>
                  </a:cubicBezTo>
                  <a:cubicBezTo>
                    <a:pt x="2128" y="951"/>
                    <a:pt x="2037" y="1225"/>
                    <a:pt x="1976" y="1498"/>
                  </a:cubicBezTo>
                  <a:cubicBezTo>
                    <a:pt x="1946" y="1589"/>
                    <a:pt x="1946" y="1680"/>
                    <a:pt x="1915" y="1772"/>
                  </a:cubicBezTo>
                  <a:cubicBezTo>
                    <a:pt x="1915" y="1863"/>
                    <a:pt x="1885" y="1954"/>
                    <a:pt x="1885" y="2076"/>
                  </a:cubicBezTo>
                  <a:cubicBezTo>
                    <a:pt x="1855" y="2258"/>
                    <a:pt x="1855" y="2440"/>
                    <a:pt x="1824" y="2623"/>
                  </a:cubicBezTo>
                  <a:cubicBezTo>
                    <a:pt x="1824" y="2714"/>
                    <a:pt x="1824" y="2835"/>
                    <a:pt x="1824" y="2927"/>
                  </a:cubicBezTo>
                  <a:cubicBezTo>
                    <a:pt x="1824" y="3048"/>
                    <a:pt x="1824" y="3139"/>
                    <a:pt x="1824" y="3261"/>
                  </a:cubicBezTo>
                  <a:cubicBezTo>
                    <a:pt x="1824" y="3322"/>
                    <a:pt x="1824" y="3383"/>
                    <a:pt x="1824" y="3443"/>
                  </a:cubicBezTo>
                  <a:cubicBezTo>
                    <a:pt x="1642" y="3200"/>
                    <a:pt x="1490" y="2957"/>
                    <a:pt x="1308" y="2714"/>
                  </a:cubicBezTo>
                  <a:cubicBezTo>
                    <a:pt x="1216" y="2562"/>
                    <a:pt x="1125" y="2380"/>
                    <a:pt x="1004" y="2228"/>
                  </a:cubicBezTo>
                  <a:cubicBezTo>
                    <a:pt x="973" y="2167"/>
                    <a:pt x="912" y="2106"/>
                    <a:pt x="882" y="2045"/>
                  </a:cubicBezTo>
                  <a:cubicBezTo>
                    <a:pt x="821" y="1954"/>
                    <a:pt x="791" y="1863"/>
                    <a:pt x="730" y="1772"/>
                  </a:cubicBezTo>
                  <a:cubicBezTo>
                    <a:pt x="639" y="1589"/>
                    <a:pt x="548" y="1437"/>
                    <a:pt x="456" y="1255"/>
                  </a:cubicBezTo>
                  <a:cubicBezTo>
                    <a:pt x="456" y="1255"/>
                    <a:pt x="456" y="1255"/>
                    <a:pt x="456" y="1225"/>
                  </a:cubicBezTo>
                  <a:cubicBezTo>
                    <a:pt x="456" y="1225"/>
                    <a:pt x="456" y="1194"/>
                    <a:pt x="426" y="1194"/>
                  </a:cubicBezTo>
                  <a:cubicBezTo>
                    <a:pt x="456" y="1164"/>
                    <a:pt x="456" y="1164"/>
                    <a:pt x="456" y="1164"/>
                  </a:cubicBezTo>
                  <a:cubicBezTo>
                    <a:pt x="548" y="1103"/>
                    <a:pt x="548" y="981"/>
                    <a:pt x="487" y="921"/>
                  </a:cubicBezTo>
                  <a:cubicBezTo>
                    <a:pt x="456" y="860"/>
                    <a:pt x="396" y="799"/>
                    <a:pt x="365" y="769"/>
                  </a:cubicBezTo>
                  <a:cubicBezTo>
                    <a:pt x="305" y="738"/>
                    <a:pt x="244" y="708"/>
                    <a:pt x="183" y="708"/>
                  </a:cubicBezTo>
                  <a:cubicBezTo>
                    <a:pt x="122" y="738"/>
                    <a:pt x="92" y="769"/>
                    <a:pt x="61" y="829"/>
                  </a:cubicBezTo>
                  <a:cubicBezTo>
                    <a:pt x="1" y="921"/>
                    <a:pt x="1" y="1042"/>
                    <a:pt x="31" y="1133"/>
                  </a:cubicBezTo>
                  <a:cubicBezTo>
                    <a:pt x="61" y="1255"/>
                    <a:pt x="122" y="1377"/>
                    <a:pt x="183" y="1498"/>
                  </a:cubicBezTo>
                  <a:cubicBezTo>
                    <a:pt x="244" y="1620"/>
                    <a:pt x="305" y="1741"/>
                    <a:pt x="365" y="1863"/>
                  </a:cubicBezTo>
                  <a:cubicBezTo>
                    <a:pt x="456" y="2045"/>
                    <a:pt x="548" y="2167"/>
                    <a:pt x="639" y="2319"/>
                  </a:cubicBezTo>
                  <a:cubicBezTo>
                    <a:pt x="882" y="2653"/>
                    <a:pt x="1095" y="2987"/>
                    <a:pt x="1308" y="3322"/>
                  </a:cubicBezTo>
                  <a:cubicBezTo>
                    <a:pt x="1429" y="3504"/>
                    <a:pt x="1520" y="3656"/>
                    <a:pt x="1642" y="3808"/>
                  </a:cubicBezTo>
                  <a:cubicBezTo>
                    <a:pt x="1642" y="3839"/>
                    <a:pt x="1672" y="3899"/>
                    <a:pt x="1703" y="3930"/>
                  </a:cubicBezTo>
                  <a:cubicBezTo>
                    <a:pt x="1733" y="3991"/>
                    <a:pt x="1794" y="4082"/>
                    <a:pt x="1855" y="4112"/>
                  </a:cubicBezTo>
                  <a:cubicBezTo>
                    <a:pt x="1885" y="4143"/>
                    <a:pt x="1946" y="4143"/>
                    <a:pt x="1976" y="4143"/>
                  </a:cubicBezTo>
                  <a:cubicBezTo>
                    <a:pt x="2037" y="4143"/>
                    <a:pt x="2098" y="4143"/>
                    <a:pt x="2128" y="4082"/>
                  </a:cubicBezTo>
                  <a:cubicBezTo>
                    <a:pt x="2189" y="4021"/>
                    <a:pt x="2189" y="3930"/>
                    <a:pt x="2189" y="3808"/>
                  </a:cubicBezTo>
                  <a:cubicBezTo>
                    <a:pt x="2189" y="3626"/>
                    <a:pt x="2189" y="3443"/>
                    <a:pt x="2189" y="3231"/>
                  </a:cubicBezTo>
                  <a:cubicBezTo>
                    <a:pt x="2189" y="3018"/>
                    <a:pt x="2189" y="2835"/>
                    <a:pt x="2189" y="2623"/>
                  </a:cubicBezTo>
                  <a:cubicBezTo>
                    <a:pt x="2189" y="2471"/>
                    <a:pt x="2189" y="2319"/>
                    <a:pt x="2219" y="2167"/>
                  </a:cubicBezTo>
                  <a:cubicBezTo>
                    <a:pt x="2219" y="2015"/>
                    <a:pt x="2250" y="1893"/>
                    <a:pt x="2250" y="1772"/>
                  </a:cubicBezTo>
                  <a:cubicBezTo>
                    <a:pt x="2280" y="1620"/>
                    <a:pt x="2311" y="1498"/>
                    <a:pt x="2341" y="1377"/>
                  </a:cubicBezTo>
                  <a:cubicBezTo>
                    <a:pt x="2402" y="1225"/>
                    <a:pt x="2432" y="1103"/>
                    <a:pt x="2463" y="951"/>
                  </a:cubicBezTo>
                  <a:cubicBezTo>
                    <a:pt x="2463" y="981"/>
                    <a:pt x="2463" y="981"/>
                    <a:pt x="2463" y="981"/>
                  </a:cubicBezTo>
                  <a:cubicBezTo>
                    <a:pt x="2493" y="860"/>
                    <a:pt x="2554" y="738"/>
                    <a:pt x="2584" y="617"/>
                  </a:cubicBezTo>
                  <a:cubicBezTo>
                    <a:pt x="2615" y="525"/>
                    <a:pt x="2645" y="404"/>
                    <a:pt x="2706" y="282"/>
                  </a:cubicBezTo>
                  <a:cubicBezTo>
                    <a:pt x="2767" y="191"/>
                    <a:pt x="2706" y="69"/>
                    <a:pt x="2615" y="9"/>
                  </a:cubicBezTo>
                  <a:cubicBezTo>
                    <a:pt x="2598" y="3"/>
                    <a:pt x="2581" y="1"/>
                    <a:pt x="2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5;p79">
              <a:extLst>
                <a:ext uri="{FF2B5EF4-FFF2-40B4-BE49-F238E27FC236}">
                  <a16:creationId xmlns:a16="http://schemas.microsoft.com/office/drawing/2014/main" id="{7F337E72-9BA0-4CF5-A02E-B764D8B1BD1A}"/>
                </a:ext>
              </a:extLst>
            </p:cNvPr>
            <p:cNvSpPr/>
            <p:nvPr/>
          </p:nvSpPr>
          <p:spPr>
            <a:xfrm>
              <a:off x="4406160" y="4624281"/>
              <a:ext cx="13434" cy="89135"/>
            </a:xfrm>
            <a:custGeom>
              <a:avLst/>
              <a:gdLst/>
              <a:ahLst/>
              <a:cxnLst/>
              <a:rect l="l" t="t" r="r" b="b"/>
              <a:pathLst>
                <a:path w="669" h="4439" extrusionOk="0">
                  <a:moveTo>
                    <a:pt x="486" y="1"/>
                  </a:moveTo>
                  <a:cubicBezTo>
                    <a:pt x="365" y="1"/>
                    <a:pt x="274" y="92"/>
                    <a:pt x="243" y="183"/>
                  </a:cubicBezTo>
                  <a:cubicBezTo>
                    <a:pt x="213" y="305"/>
                    <a:pt x="213" y="426"/>
                    <a:pt x="182" y="517"/>
                  </a:cubicBezTo>
                  <a:cubicBezTo>
                    <a:pt x="182" y="700"/>
                    <a:pt x="152" y="913"/>
                    <a:pt x="152" y="1095"/>
                  </a:cubicBezTo>
                  <a:cubicBezTo>
                    <a:pt x="152" y="1186"/>
                    <a:pt x="122" y="1308"/>
                    <a:pt x="122" y="1399"/>
                  </a:cubicBezTo>
                  <a:cubicBezTo>
                    <a:pt x="122" y="1521"/>
                    <a:pt x="122" y="1642"/>
                    <a:pt x="122" y="1733"/>
                  </a:cubicBezTo>
                  <a:cubicBezTo>
                    <a:pt x="122" y="1916"/>
                    <a:pt x="122" y="2068"/>
                    <a:pt x="122" y="2250"/>
                  </a:cubicBezTo>
                  <a:cubicBezTo>
                    <a:pt x="122" y="2432"/>
                    <a:pt x="122" y="2645"/>
                    <a:pt x="122" y="2828"/>
                  </a:cubicBezTo>
                  <a:cubicBezTo>
                    <a:pt x="91" y="3071"/>
                    <a:pt x="91" y="3314"/>
                    <a:pt x="61" y="3557"/>
                  </a:cubicBezTo>
                  <a:cubicBezTo>
                    <a:pt x="61" y="3679"/>
                    <a:pt x="61" y="3831"/>
                    <a:pt x="30" y="3952"/>
                  </a:cubicBezTo>
                  <a:cubicBezTo>
                    <a:pt x="30" y="4013"/>
                    <a:pt x="30" y="4074"/>
                    <a:pt x="0" y="4135"/>
                  </a:cubicBezTo>
                  <a:cubicBezTo>
                    <a:pt x="0" y="4195"/>
                    <a:pt x="0" y="4287"/>
                    <a:pt x="30" y="4347"/>
                  </a:cubicBezTo>
                  <a:cubicBezTo>
                    <a:pt x="61" y="4408"/>
                    <a:pt x="122" y="4438"/>
                    <a:pt x="182" y="4438"/>
                  </a:cubicBezTo>
                  <a:lnTo>
                    <a:pt x="274" y="4438"/>
                  </a:lnTo>
                  <a:cubicBezTo>
                    <a:pt x="365" y="4408"/>
                    <a:pt x="395" y="4317"/>
                    <a:pt x="365" y="4226"/>
                  </a:cubicBezTo>
                  <a:cubicBezTo>
                    <a:pt x="365" y="4165"/>
                    <a:pt x="365" y="4074"/>
                    <a:pt x="365" y="4013"/>
                  </a:cubicBezTo>
                  <a:cubicBezTo>
                    <a:pt x="395" y="3831"/>
                    <a:pt x="395" y="3648"/>
                    <a:pt x="395" y="3466"/>
                  </a:cubicBezTo>
                  <a:cubicBezTo>
                    <a:pt x="426" y="3253"/>
                    <a:pt x="426" y="3071"/>
                    <a:pt x="426" y="2888"/>
                  </a:cubicBezTo>
                  <a:cubicBezTo>
                    <a:pt x="456" y="2524"/>
                    <a:pt x="456" y="2159"/>
                    <a:pt x="456" y="1794"/>
                  </a:cubicBezTo>
                  <a:cubicBezTo>
                    <a:pt x="456" y="1672"/>
                    <a:pt x="456" y="1551"/>
                    <a:pt x="486" y="1429"/>
                  </a:cubicBezTo>
                  <a:cubicBezTo>
                    <a:pt x="486" y="1308"/>
                    <a:pt x="486" y="1186"/>
                    <a:pt x="486" y="1065"/>
                  </a:cubicBezTo>
                  <a:cubicBezTo>
                    <a:pt x="517" y="943"/>
                    <a:pt x="517" y="852"/>
                    <a:pt x="517" y="761"/>
                  </a:cubicBezTo>
                  <a:cubicBezTo>
                    <a:pt x="547" y="639"/>
                    <a:pt x="547" y="517"/>
                    <a:pt x="578" y="396"/>
                  </a:cubicBezTo>
                  <a:cubicBezTo>
                    <a:pt x="578" y="396"/>
                    <a:pt x="578" y="365"/>
                    <a:pt x="578" y="335"/>
                  </a:cubicBezTo>
                  <a:cubicBezTo>
                    <a:pt x="638" y="305"/>
                    <a:pt x="669" y="213"/>
                    <a:pt x="638" y="153"/>
                  </a:cubicBezTo>
                  <a:cubicBezTo>
                    <a:pt x="608" y="62"/>
                    <a:pt x="547" y="3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6;p79">
              <a:extLst>
                <a:ext uri="{FF2B5EF4-FFF2-40B4-BE49-F238E27FC236}">
                  <a16:creationId xmlns:a16="http://schemas.microsoft.com/office/drawing/2014/main" id="{CE20025C-B1F8-25DC-1124-038985B5D558}"/>
                </a:ext>
              </a:extLst>
            </p:cNvPr>
            <p:cNvSpPr/>
            <p:nvPr/>
          </p:nvSpPr>
          <p:spPr>
            <a:xfrm>
              <a:off x="4409815" y="4660686"/>
              <a:ext cx="43353" cy="16104"/>
            </a:xfrm>
            <a:custGeom>
              <a:avLst/>
              <a:gdLst/>
              <a:ahLst/>
              <a:cxnLst/>
              <a:rect l="l" t="t" r="r" b="b"/>
              <a:pathLst>
                <a:path w="2159" h="802" extrusionOk="0">
                  <a:moveTo>
                    <a:pt x="1953" y="0"/>
                  </a:moveTo>
                  <a:cubicBezTo>
                    <a:pt x="1931" y="0"/>
                    <a:pt x="1908" y="4"/>
                    <a:pt x="1885" y="11"/>
                  </a:cubicBezTo>
                  <a:lnTo>
                    <a:pt x="1642" y="103"/>
                  </a:lnTo>
                  <a:cubicBezTo>
                    <a:pt x="1551" y="133"/>
                    <a:pt x="1459" y="194"/>
                    <a:pt x="1338" y="224"/>
                  </a:cubicBezTo>
                  <a:cubicBezTo>
                    <a:pt x="1216" y="255"/>
                    <a:pt x="1095" y="285"/>
                    <a:pt x="1004" y="315"/>
                  </a:cubicBezTo>
                  <a:cubicBezTo>
                    <a:pt x="943" y="315"/>
                    <a:pt x="912" y="346"/>
                    <a:pt x="882" y="346"/>
                  </a:cubicBezTo>
                  <a:cubicBezTo>
                    <a:pt x="852" y="346"/>
                    <a:pt x="791" y="376"/>
                    <a:pt x="760" y="376"/>
                  </a:cubicBezTo>
                  <a:cubicBezTo>
                    <a:pt x="700" y="376"/>
                    <a:pt x="608" y="407"/>
                    <a:pt x="517" y="407"/>
                  </a:cubicBezTo>
                  <a:lnTo>
                    <a:pt x="213" y="407"/>
                  </a:lnTo>
                  <a:cubicBezTo>
                    <a:pt x="122" y="407"/>
                    <a:pt x="31" y="498"/>
                    <a:pt x="31" y="589"/>
                  </a:cubicBezTo>
                  <a:cubicBezTo>
                    <a:pt x="0" y="680"/>
                    <a:pt x="92" y="771"/>
                    <a:pt x="183" y="802"/>
                  </a:cubicBezTo>
                  <a:lnTo>
                    <a:pt x="304" y="802"/>
                  </a:lnTo>
                  <a:cubicBezTo>
                    <a:pt x="608" y="802"/>
                    <a:pt x="943" y="711"/>
                    <a:pt x="1247" y="619"/>
                  </a:cubicBezTo>
                  <a:cubicBezTo>
                    <a:pt x="1490" y="528"/>
                    <a:pt x="1763" y="437"/>
                    <a:pt x="2007" y="346"/>
                  </a:cubicBezTo>
                  <a:cubicBezTo>
                    <a:pt x="2098" y="315"/>
                    <a:pt x="2159" y="194"/>
                    <a:pt x="2128" y="103"/>
                  </a:cubicBezTo>
                  <a:cubicBezTo>
                    <a:pt x="2083" y="34"/>
                    <a:pt x="2020"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7;p79">
              <a:extLst>
                <a:ext uri="{FF2B5EF4-FFF2-40B4-BE49-F238E27FC236}">
                  <a16:creationId xmlns:a16="http://schemas.microsoft.com/office/drawing/2014/main" id="{75D52526-ED4C-0259-A4DB-843E32647345}"/>
                </a:ext>
              </a:extLst>
            </p:cNvPr>
            <p:cNvSpPr/>
            <p:nvPr/>
          </p:nvSpPr>
          <p:spPr>
            <a:xfrm>
              <a:off x="4446441" y="4624281"/>
              <a:ext cx="10381" cy="83031"/>
            </a:xfrm>
            <a:custGeom>
              <a:avLst/>
              <a:gdLst/>
              <a:ahLst/>
              <a:cxnLst/>
              <a:rect l="l" t="t" r="r" b="b"/>
              <a:pathLst>
                <a:path w="517" h="4135" extrusionOk="0">
                  <a:moveTo>
                    <a:pt x="243" y="1"/>
                  </a:moveTo>
                  <a:cubicBezTo>
                    <a:pt x="183" y="31"/>
                    <a:pt x="152" y="62"/>
                    <a:pt x="122" y="122"/>
                  </a:cubicBezTo>
                  <a:cubicBezTo>
                    <a:pt x="91" y="153"/>
                    <a:pt x="61" y="244"/>
                    <a:pt x="61" y="305"/>
                  </a:cubicBezTo>
                  <a:cubicBezTo>
                    <a:pt x="61" y="365"/>
                    <a:pt x="31" y="396"/>
                    <a:pt x="31" y="457"/>
                  </a:cubicBezTo>
                  <a:cubicBezTo>
                    <a:pt x="0" y="639"/>
                    <a:pt x="31" y="791"/>
                    <a:pt x="31" y="943"/>
                  </a:cubicBezTo>
                  <a:cubicBezTo>
                    <a:pt x="61" y="1125"/>
                    <a:pt x="61" y="1308"/>
                    <a:pt x="91" y="1490"/>
                  </a:cubicBezTo>
                  <a:cubicBezTo>
                    <a:pt x="91" y="1703"/>
                    <a:pt x="122" y="1916"/>
                    <a:pt x="122" y="2128"/>
                  </a:cubicBezTo>
                  <a:cubicBezTo>
                    <a:pt x="152" y="2280"/>
                    <a:pt x="152" y="2463"/>
                    <a:pt x="152" y="2645"/>
                  </a:cubicBezTo>
                  <a:cubicBezTo>
                    <a:pt x="152" y="2828"/>
                    <a:pt x="152" y="3040"/>
                    <a:pt x="152" y="3223"/>
                  </a:cubicBezTo>
                  <a:cubicBezTo>
                    <a:pt x="122" y="3344"/>
                    <a:pt x="122" y="3466"/>
                    <a:pt x="122" y="3587"/>
                  </a:cubicBezTo>
                  <a:cubicBezTo>
                    <a:pt x="122" y="3709"/>
                    <a:pt x="91" y="3831"/>
                    <a:pt x="91" y="3952"/>
                  </a:cubicBezTo>
                  <a:cubicBezTo>
                    <a:pt x="61" y="4043"/>
                    <a:pt x="152" y="4135"/>
                    <a:pt x="274" y="4135"/>
                  </a:cubicBezTo>
                  <a:cubicBezTo>
                    <a:pt x="304" y="4135"/>
                    <a:pt x="365" y="4135"/>
                    <a:pt x="395" y="4104"/>
                  </a:cubicBezTo>
                  <a:cubicBezTo>
                    <a:pt x="426" y="4043"/>
                    <a:pt x="456" y="4013"/>
                    <a:pt x="456" y="3952"/>
                  </a:cubicBezTo>
                  <a:cubicBezTo>
                    <a:pt x="456" y="3952"/>
                    <a:pt x="456" y="3939"/>
                    <a:pt x="456" y="3922"/>
                  </a:cubicBezTo>
                  <a:cubicBezTo>
                    <a:pt x="456" y="3800"/>
                    <a:pt x="456" y="3709"/>
                    <a:pt x="456" y="3618"/>
                  </a:cubicBezTo>
                  <a:lnTo>
                    <a:pt x="456" y="3587"/>
                  </a:lnTo>
                  <a:lnTo>
                    <a:pt x="456" y="3527"/>
                  </a:lnTo>
                  <a:lnTo>
                    <a:pt x="456" y="3496"/>
                  </a:lnTo>
                  <a:lnTo>
                    <a:pt x="456" y="3466"/>
                  </a:lnTo>
                  <a:cubicBezTo>
                    <a:pt x="456" y="3314"/>
                    <a:pt x="456" y="3131"/>
                    <a:pt x="456" y="2949"/>
                  </a:cubicBezTo>
                  <a:cubicBezTo>
                    <a:pt x="487" y="2554"/>
                    <a:pt x="456" y="2189"/>
                    <a:pt x="456" y="1794"/>
                  </a:cubicBezTo>
                  <a:cubicBezTo>
                    <a:pt x="426" y="1612"/>
                    <a:pt x="426" y="1460"/>
                    <a:pt x="395" y="1277"/>
                  </a:cubicBezTo>
                  <a:cubicBezTo>
                    <a:pt x="395" y="1065"/>
                    <a:pt x="365" y="852"/>
                    <a:pt x="365" y="639"/>
                  </a:cubicBezTo>
                  <a:cubicBezTo>
                    <a:pt x="365" y="578"/>
                    <a:pt x="395" y="548"/>
                    <a:pt x="395" y="517"/>
                  </a:cubicBezTo>
                  <a:cubicBezTo>
                    <a:pt x="395" y="457"/>
                    <a:pt x="395" y="396"/>
                    <a:pt x="426" y="365"/>
                  </a:cubicBezTo>
                  <a:lnTo>
                    <a:pt x="426" y="335"/>
                  </a:lnTo>
                  <a:cubicBezTo>
                    <a:pt x="456" y="305"/>
                    <a:pt x="487" y="274"/>
                    <a:pt x="487" y="213"/>
                  </a:cubicBezTo>
                  <a:cubicBezTo>
                    <a:pt x="517" y="122"/>
                    <a:pt x="456" y="3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8;p79">
              <a:extLst>
                <a:ext uri="{FF2B5EF4-FFF2-40B4-BE49-F238E27FC236}">
                  <a16:creationId xmlns:a16="http://schemas.microsoft.com/office/drawing/2014/main" id="{15077502-ECF7-C651-2854-C31CDDCE9227}"/>
                </a:ext>
              </a:extLst>
            </p:cNvPr>
            <p:cNvSpPr/>
            <p:nvPr/>
          </p:nvSpPr>
          <p:spPr>
            <a:xfrm>
              <a:off x="4463529" y="4682875"/>
              <a:ext cx="31144" cy="37871"/>
            </a:xfrm>
            <a:custGeom>
              <a:avLst/>
              <a:gdLst/>
              <a:ahLst/>
              <a:cxnLst/>
              <a:rect l="l" t="t" r="r" b="b"/>
              <a:pathLst>
                <a:path w="1551" h="1886" extrusionOk="0">
                  <a:moveTo>
                    <a:pt x="639" y="1"/>
                  </a:moveTo>
                  <a:cubicBezTo>
                    <a:pt x="547" y="1"/>
                    <a:pt x="487" y="1"/>
                    <a:pt x="395" y="61"/>
                  </a:cubicBezTo>
                  <a:cubicBezTo>
                    <a:pt x="335" y="92"/>
                    <a:pt x="243" y="153"/>
                    <a:pt x="213" y="213"/>
                  </a:cubicBezTo>
                  <a:cubicBezTo>
                    <a:pt x="183" y="335"/>
                    <a:pt x="213" y="487"/>
                    <a:pt x="243" y="609"/>
                  </a:cubicBezTo>
                  <a:cubicBezTo>
                    <a:pt x="243" y="669"/>
                    <a:pt x="274" y="730"/>
                    <a:pt x="304" y="761"/>
                  </a:cubicBezTo>
                  <a:cubicBezTo>
                    <a:pt x="304" y="861"/>
                    <a:pt x="367" y="920"/>
                    <a:pt x="457" y="920"/>
                  </a:cubicBezTo>
                  <a:cubicBezTo>
                    <a:pt x="476" y="920"/>
                    <a:pt x="496" y="918"/>
                    <a:pt x="517" y="913"/>
                  </a:cubicBezTo>
                  <a:cubicBezTo>
                    <a:pt x="608" y="913"/>
                    <a:pt x="669" y="821"/>
                    <a:pt x="669" y="700"/>
                  </a:cubicBezTo>
                  <a:cubicBezTo>
                    <a:pt x="639" y="669"/>
                    <a:pt x="639" y="609"/>
                    <a:pt x="608" y="578"/>
                  </a:cubicBezTo>
                  <a:cubicBezTo>
                    <a:pt x="608" y="548"/>
                    <a:pt x="578" y="487"/>
                    <a:pt x="578" y="457"/>
                  </a:cubicBezTo>
                  <a:cubicBezTo>
                    <a:pt x="578" y="457"/>
                    <a:pt x="578" y="426"/>
                    <a:pt x="578" y="396"/>
                  </a:cubicBezTo>
                  <a:cubicBezTo>
                    <a:pt x="578" y="396"/>
                    <a:pt x="578" y="396"/>
                    <a:pt x="578" y="365"/>
                  </a:cubicBezTo>
                  <a:lnTo>
                    <a:pt x="639" y="365"/>
                  </a:lnTo>
                  <a:cubicBezTo>
                    <a:pt x="639" y="365"/>
                    <a:pt x="639" y="396"/>
                    <a:pt x="639" y="396"/>
                  </a:cubicBezTo>
                  <a:lnTo>
                    <a:pt x="669" y="396"/>
                  </a:lnTo>
                  <a:cubicBezTo>
                    <a:pt x="669" y="396"/>
                    <a:pt x="699" y="426"/>
                    <a:pt x="699" y="426"/>
                  </a:cubicBezTo>
                  <a:cubicBezTo>
                    <a:pt x="699" y="426"/>
                    <a:pt x="699" y="457"/>
                    <a:pt x="699" y="457"/>
                  </a:cubicBezTo>
                  <a:cubicBezTo>
                    <a:pt x="730" y="487"/>
                    <a:pt x="730" y="487"/>
                    <a:pt x="730" y="517"/>
                  </a:cubicBezTo>
                  <a:lnTo>
                    <a:pt x="730" y="548"/>
                  </a:lnTo>
                  <a:cubicBezTo>
                    <a:pt x="760" y="548"/>
                    <a:pt x="760" y="548"/>
                    <a:pt x="760" y="578"/>
                  </a:cubicBezTo>
                  <a:cubicBezTo>
                    <a:pt x="760" y="609"/>
                    <a:pt x="760" y="639"/>
                    <a:pt x="760" y="669"/>
                  </a:cubicBezTo>
                  <a:cubicBezTo>
                    <a:pt x="760" y="700"/>
                    <a:pt x="760" y="700"/>
                    <a:pt x="760" y="730"/>
                  </a:cubicBezTo>
                  <a:cubicBezTo>
                    <a:pt x="760" y="730"/>
                    <a:pt x="730" y="761"/>
                    <a:pt x="730" y="761"/>
                  </a:cubicBezTo>
                  <a:cubicBezTo>
                    <a:pt x="730" y="761"/>
                    <a:pt x="730" y="761"/>
                    <a:pt x="730" y="791"/>
                  </a:cubicBezTo>
                  <a:cubicBezTo>
                    <a:pt x="730" y="821"/>
                    <a:pt x="699" y="852"/>
                    <a:pt x="699" y="882"/>
                  </a:cubicBezTo>
                  <a:cubicBezTo>
                    <a:pt x="669" y="913"/>
                    <a:pt x="639" y="943"/>
                    <a:pt x="608" y="973"/>
                  </a:cubicBezTo>
                  <a:cubicBezTo>
                    <a:pt x="578" y="1034"/>
                    <a:pt x="547" y="1034"/>
                    <a:pt x="517" y="1065"/>
                  </a:cubicBezTo>
                  <a:cubicBezTo>
                    <a:pt x="426" y="1156"/>
                    <a:pt x="304" y="1247"/>
                    <a:pt x="213" y="1338"/>
                  </a:cubicBezTo>
                  <a:cubicBezTo>
                    <a:pt x="152" y="1399"/>
                    <a:pt x="61" y="1460"/>
                    <a:pt x="31" y="1520"/>
                  </a:cubicBezTo>
                  <a:cubicBezTo>
                    <a:pt x="0" y="1581"/>
                    <a:pt x="0" y="1672"/>
                    <a:pt x="31" y="1733"/>
                  </a:cubicBezTo>
                  <a:cubicBezTo>
                    <a:pt x="61" y="1794"/>
                    <a:pt x="152" y="1824"/>
                    <a:pt x="213" y="1855"/>
                  </a:cubicBezTo>
                  <a:cubicBezTo>
                    <a:pt x="365" y="1885"/>
                    <a:pt x="487" y="1885"/>
                    <a:pt x="639" y="1885"/>
                  </a:cubicBezTo>
                  <a:lnTo>
                    <a:pt x="1338" y="1885"/>
                  </a:lnTo>
                  <a:cubicBezTo>
                    <a:pt x="1398" y="1885"/>
                    <a:pt x="1429" y="1885"/>
                    <a:pt x="1490" y="1855"/>
                  </a:cubicBezTo>
                  <a:cubicBezTo>
                    <a:pt x="1520" y="1824"/>
                    <a:pt x="1550" y="1764"/>
                    <a:pt x="1550" y="1733"/>
                  </a:cubicBezTo>
                  <a:cubicBezTo>
                    <a:pt x="1550" y="1612"/>
                    <a:pt x="1490" y="1520"/>
                    <a:pt x="1368" y="1520"/>
                  </a:cubicBezTo>
                  <a:cubicBezTo>
                    <a:pt x="1287" y="1510"/>
                    <a:pt x="1203" y="1507"/>
                    <a:pt x="1116" y="1507"/>
                  </a:cubicBezTo>
                  <a:cubicBezTo>
                    <a:pt x="943" y="1507"/>
                    <a:pt x="760" y="1520"/>
                    <a:pt x="578" y="1520"/>
                  </a:cubicBezTo>
                  <a:lnTo>
                    <a:pt x="791" y="1338"/>
                  </a:lnTo>
                  <a:cubicBezTo>
                    <a:pt x="851" y="1277"/>
                    <a:pt x="912" y="1186"/>
                    <a:pt x="973" y="1095"/>
                  </a:cubicBezTo>
                  <a:cubicBezTo>
                    <a:pt x="1034" y="1034"/>
                    <a:pt x="1095" y="943"/>
                    <a:pt x="1095" y="852"/>
                  </a:cubicBezTo>
                  <a:cubicBezTo>
                    <a:pt x="1155" y="669"/>
                    <a:pt x="1125" y="457"/>
                    <a:pt x="1034" y="305"/>
                  </a:cubicBezTo>
                  <a:cubicBezTo>
                    <a:pt x="973" y="153"/>
                    <a:pt x="821" y="3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9;p79">
              <a:extLst>
                <a:ext uri="{FF2B5EF4-FFF2-40B4-BE49-F238E27FC236}">
                  <a16:creationId xmlns:a16="http://schemas.microsoft.com/office/drawing/2014/main" id="{17BC6E8A-8BC7-5A2F-AFA2-F2FD79CAEEB7}"/>
                </a:ext>
              </a:extLst>
            </p:cNvPr>
            <p:cNvSpPr/>
            <p:nvPr/>
          </p:nvSpPr>
          <p:spPr>
            <a:xfrm>
              <a:off x="4309715" y="4482676"/>
              <a:ext cx="7952" cy="52509"/>
            </a:xfrm>
            <a:custGeom>
              <a:avLst/>
              <a:gdLst/>
              <a:ahLst/>
              <a:cxnLst/>
              <a:rect l="l" t="t" r="r" b="b"/>
              <a:pathLst>
                <a:path w="396" h="2615" extrusionOk="0">
                  <a:moveTo>
                    <a:pt x="213" y="1"/>
                  </a:moveTo>
                  <a:cubicBezTo>
                    <a:pt x="122" y="1"/>
                    <a:pt x="1" y="62"/>
                    <a:pt x="1" y="153"/>
                  </a:cubicBezTo>
                  <a:cubicBezTo>
                    <a:pt x="1" y="305"/>
                    <a:pt x="1" y="487"/>
                    <a:pt x="1" y="639"/>
                  </a:cubicBezTo>
                  <a:cubicBezTo>
                    <a:pt x="1" y="761"/>
                    <a:pt x="31" y="913"/>
                    <a:pt x="31" y="1065"/>
                  </a:cubicBezTo>
                  <a:cubicBezTo>
                    <a:pt x="31" y="1359"/>
                    <a:pt x="31" y="1652"/>
                    <a:pt x="31" y="1946"/>
                  </a:cubicBezTo>
                  <a:cubicBezTo>
                    <a:pt x="31" y="2098"/>
                    <a:pt x="31" y="2250"/>
                    <a:pt x="1" y="2433"/>
                  </a:cubicBezTo>
                  <a:cubicBezTo>
                    <a:pt x="1" y="2463"/>
                    <a:pt x="31" y="2524"/>
                    <a:pt x="61" y="2554"/>
                  </a:cubicBezTo>
                  <a:cubicBezTo>
                    <a:pt x="92" y="2585"/>
                    <a:pt x="153" y="2615"/>
                    <a:pt x="183" y="2615"/>
                  </a:cubicBezTo>
                  <a:lnTo>
                    <a:pt x="213" y="2615"/>
                  </a:lnTo>
                  <a:cubicBezTo>
                    <a:pt x="305" y="2615"/>
                    <a:pt x="365" y="2524"/>
                    <a:pt x="365" y="2433"/>
                  </a:cubicBezTo>
                  <a:cubicBezTo>
                    <a:pt x="365" y="2341"/>
                    <a:pt x="365" y="2250"/>
                    <a:pt x="365" y="2189"/>
                  </a:cubicBezTo>
                  <a:cubicBezTo>
                    <a:pt x="396" y="1855"/>
                    <a:pt x="396" y="1551"/>
                    <a:pt x="396" y="1247"/>
                  </a:cubicBezTo>
                  <a:cubicBezTo>
                    <a:pt x="396" y="943"/>
                    <a:pt x="365" y="639"/>
                    <a:pt x="365" y="366"/>
                  </a:cubicBezTo>
                  <a:cubicBezTo>
                    <a:pt x="365" y="305"/>
                    <a:pt x="365" y="244"/>
                    <a:pt x="365" y="214"/>
                  </a:cubicBezTo>
                  <a:cubicBezTo>
                    <a:pt x="396" y="9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20;p79">
              <a:extLst>
                <a:ext uri="{FF2B5EF4-FFF2-40B4-BE49-F238E27FC236}">
                  <a16:creationId xmlns:a16="http://schemas.microsoft.com/office/drawing/2014/main" id="{6416E610-C00D-6A11-0035-6947B1D00E2A}"/>
                </a:ext>
              </a:extLst>
            </p:cNvPr>
            <p:cNvSpPr/>
            <p:nvPr/>
          </p:nvSpPr>
          <p:spPr>
            <a:xfrm>
              <a:off x="4313992" y="4412375"/>
              <a:ext cx="9779" cy="41023"/>
            </a:xfrm>
            <a:custGeom>
              <a:avLst/>
              <a:gdLst/>
              <a:ahLst/>
              <a:cxnLst/>
              <a:rect l="l" t="t" r="r" b="b"/>
              <a:pathLst>
                <a:path w="487" h="2043" extrusionOk="0">
                  <a:moveTo>
                    <a:pt x="259" y="1"/>
                  </a:moveTo>
                  <a:cubicBezTo>
                    <a:pt x="245" y="1"/>
                    <a:pt x="229" y="2"/>
                    <a:pt x="213" y="6"/>
                  </a:cubicBezTo>
                  <a:cubicBezTo>
                    <a:pt x="152" y="6"/>
                    <a:pt x="122" y="37"/>
                    <a:pt x="92" y="98"/>
                  </a:cubicBezTo>
                  <a:cubicBezTo>
                    <a:pt x="61" y="158"/>
                    <a:pt x="61" y="219"/>
                    <a:pt x="31" y="280"/>
                  </a:cubicBezTo>
                  <a:cubicBezTo>
                    <a:pt x="31" y="371"/>
                    <a:pt x="31" y="432"/>
                    <a:pt x="31" y="523"/>
                  </a:cubicBezTo>
                  <a:cubicBezTo>
                    <a:pt x="0" y="675"/>
                    <a:pt x="31" y="827"/>
                    <a:pt x="31" y="979"/>
                  </a:cubicBezTo>
                  <a:cubicBezTo>
                    <a:pt x="31" y="1131"/>
                    <a:pt x="61" y="1283"/>
                    <a:pt x="61" y="1435"/>
                  </a:cubicBezTo>
                  <a:cubicBezTo>
                    <a:pt x="92" y="1557"/>
                    <a:pt x="92" y="1709"/>
                    <a:pt x="92" y="1861"/>
                  </a:cubicBezTo>
                  <a:cubicBezTo>
                    <a:pt x="122" y="1982"/>
                    <a:pt x="183" y="2043"/>
                    <a:pt x="304" y="2043"/>
                  </a:cubicBezTo>
                  <a:lnTo>
                    <a:pt x="335" y="2043"/>
                  </a:lnTo>
                  <a:cubicBezTo>
                    <a:pt x="426" y="2013"/>
                    <a:pt x="487" y="1921"/>
                    <a:pt x="487" y="1830"/>
                  </a:cubicBezTo>
                  <a:cubicBezTo>
                    <a:pt x="456" y="1769"/>
                    <a:pt x="456" y="1678"/>
                    <a:pt x="456" y="1617"/>
                  </a:cubicBezTo>
                  <a:lnTo>
                    <a:pt x="426" y="1496"/>
                  </a:lnTo>
                  <a:cubicBezTo>
                    <a:pt x="426" y="1448"/>
                    <a:pt x="426" y="1391"/>
                    <a:pt x="426" y="1344"/>
                  </a:cubicBezTo>
                  <a:lnTo>
                    <a:pt x="395" y="949"/>
                  </a:lnTo>
                  <a:cubicBezTo>
                    <a:pt x="365" y="827"/>
                    <a:pt x="365" y="736"/>
                    <a:pt x="365" y="614"/>
                  </a:cubicBezTo>
                  <a:cubicBezTo>
                    <a:pt x="365" y="554"/>
                    <a:pt x="365" y="493"/>
                    <a:pt x="395" y="432"/>
                  </a:cubicBezTo>
                  <a:cubicBezTo>
                    <a:pt x="395" y="407"/>
                    <a:pt x="395" y="360"/>
                    <a:pt x="395" y="310"/>
                  </a:cubicBezTo>
                  <a:cubicBezTo>
                    <a:pt x="395" y="310"/>
                    <a:pt x="395" y="280"/>
                    <a:pt x="426" y="280"/>
                  </a:cubicBezTo>
                  <a:cubicBezTo>
                    <a:pt x="426" y="250"/>
                    <a:pt x="426" y="219"/>
                    <a:pt x="426" y="189"/>
                  </a:cubicBezTo>
                  <a:cubicBezTo>
                    <a:pt x="426" y="83"/>
                    <a:pt x="357"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21;p79">
              <a:extLst>
                <a:ext uri="{FF2B5EF4-FFF2-40B4-BE49-F238E27FC236}">
                  <a16:creationId xmlns:a16="http://schemas.microsoft.com/office/drawing/2014/main" id="{6AC19C9B-5021-018C-CAFF-9DA12CC81443}"/>
                </a:ext>
              </a:extLst>
            </p:cNvPr>
            <p:cNvSpPr/>
            <p:nvPr/>
          </p:nvSpPr>
          <p:spPr>
            <a:xfrm>
              <a:off x="4313992" y="4415548"/>
              <a:ext cx="57991" cy="8554"/>
            </a:xfrm>
            <a:custGeom>
              <a:avLst/>
              <a:gdLst/>
              <a:ahLst/>
              <a:cxnLst/>
              <a:rect l="l" t="t" r="r" b="b"/>
              <a:pathLst>
                <a:path w="2888" h="426" extrusionOk="0">
                  <a:moveTo>
                    <a:pt x="335" y="0"/>
                  </a:moveTo>
                  <a:cubicBezTo>
                    <a:pt x="244" y="0"/>
                    <a:pt x="152" y="0"/>
                    <a:pt x="92" y="31"/>
                  </a:cubicBezTo>
                  <a:cubicBezTo>
                    <a:pt x="61" y="61"/>
                    <a:pt x="31" y="92"/>
                    <a:pt x="0" y="122"/>
                  </a:cubicBezTo>
                  <a:cubicBezTo>
                    <a:pt x="0" y="152"/>
                    <a:pt x="0" y="183"/>
                    <a:pt x="0" y="183"/>
                  </a:cubicBezTo>
                  <a:cubicBezTo>
                    <a:pt x="0" y="304"/>
                    <a:pt x="61" y="396"/>
                    <a:pt x="152" y="396"/>
                  </a:cubicBezTo>
                  <a:cubicBezTo>
                    <a:pt x="213" y="396"/>
                    <a:pt x="244" y="396"/>
                    <a:pt x="274" y="365"/>
                  </a:cubicBezTo>
                  <a:cubicBezTo>
                    <a:pt x="487" y="365"/>
                    <a:pt x="669" y="396"/>
                    <a:pt x="882" y="396"/>
                  </a:cubicBezTo>
                  <a:lnTo>
                    <a:pt x="1155" y="396"/>
                  </a:lnTo>
                  <a:cubicBezTo>
                    <a:pt x="1247" y="426"/>
                    <a:pt x="1307" y="426"/>
                    <a:pt x="1399" y="426"/>
                  </a:cubicBezTo>
                  <a:cubicBezTo>
                    <a:pt x="1551" y="426"/>
                    <a:pt x="1733" y="396"/>
                    <a:pt x="1915" y="396"/>
                  </a:cubicBezTo>
                  <a:cubicBezTo>
                    <a:pt x="2189" y="396"/>
                    <a:pt x="2462" y="365"/>
                    <a:pt x="2736" y="365"/>
                  </a:cubicBezTo>
                  <a:cubicBezTo>
                    <a:pt x="2827" y="365"/>
                    <a:pt x="2888" y="304"/>
                    <a:pt x="2888" y="213"/>
                  </a:cubicBezTo>
                  <a:cubicBezTo>
                    <a:pt x="2888" y="92"/>
                    <a:pt x="2827" y="31"/>
                    <a:pt x="2706" y="31"/>
                  </a:cubicBezTo>
                  <a:lnTo>
                    <a:pt x="2280" y="31"/>
                  </a:lnTo>
                  <a:cubicBezTo>
                    <a:pt x="2158" y="31"/>
                    <a:pt x="2037" y="61"/>
                    <a:pt x="1915" y="61"/>
                  </a:cubicBezTo>
                  <a:lnTo>
                    <a:pt x="1186" y="61"/>
                  </a:lnTo>
                  <a:cubicBezTo>
                    <a:pt x="1003" y="61"/>
                    <a:pt x="821" y="31"/>
                    <a:pt x="608" y="31"/>
                  </a:cubicBezTo>
                  <a:cubicBezTo>
                    <a:pt x="517" y="0"/>
                    <a:pt x="426" y="0"/>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22;p79">
              <a:extLst>
                <a:ext uri="{FF2B5EF4-FFF2-40B4-BE49-F238E27FC236}">
                  <a16:creationId xmlns:a16="http://schemas.microsoft.com/office/drawing/2014/main" id="{C9FB39CF-4601-E243-B8B5-73B6F00215B4}"/>
                </a:ext>
              </a:extLst>
            </p:cNvPr>
            <p:cNvSpPr/>
            <p:nvPr/>
          </p:nvSpPr>
          <p:spPr>
            <a:xfrm>
              <a:off x="4313992" y="4573016"/>
              <a:ext cx="8554" cy="43955"/>
            </a:xfrm>
            <a:custGeom>
              <a:avLst/>
              <a:gdLst/>
              <a:ahLst/>
              <a:cxnLst/>
              <a:rect l="l" t="t" r="r" b="b"/>
              <a:pathLst>
                <a:path w="426" h="2189" extrusionOk="0">
                  <a:moveTo>
                    <a:pt x="244" y="0"/>
                  </a:moveTo>
                  <a:cubicBezTo>
                    <a:pt x="152" y="0"/>
                    <a:pt x="61" y="61"/>
                    <a:pt x="61" y="183"/>
                  </a:cubicBezTo>
                  <a:cubicBezTo>
                    <a:pt x="0" y="487"/>
                    <a:pt x="0" y="791"/>
                    <a:pt x="0" y="1095"/>
                  </a:cubicBezTo>
                  <a:cubicBezTo>
                    <a:pt x="0" y="1216"/>
                    <a:pt x="0" y="1368"/>
                    <a:pt x="31" y="1520"/>
                  </a:cubicBezTo>
                  <a:cubicBezTo>
                    <a:pt x="31" y="1703"/>
                    <a:pt x="31" y="1855"/>
                    <a:pt x="61" y="2037"/>
                  </a:cubicBezTo>
                  <a:cubicBezTo>
                    <a:pt x="92" y="2128"/>
                    <a:pt x="152" y="2189"/>
                    <a:pt x="244" y="2189"/>
                  </a:cubicBezTo>
                  <a:lnTo>
                    <a:pt x="274" y="2189"/>
                  </a:lnTo>
                  <a:cubicBezTo>
                    <a:pt x="365" y="2159"/>
                    <a:pt x="426" y="2067"/>
                    <a:pt x="426" y="1976"/>
                  </a:cubicBezTo>
                  <a:cubicBezTo>
                    <a:pt x="395" y="1915"/>
                    <a:pt x="395" y="1824"/>
                    <a:pt x="365" y="1763"/>
                  </a:cubicBezTo>
                  <a:cubicBezTo>
                    <a:pt x="365" y="1490"/>
                    <a:pt x="365" y="1216"/>
                    <a:pt x="365" y="943"/>
                  </a:cubicBezTo>
                  <a:cubicBezTo>
                    <a:pt x="365" y="821"/>
                    <a:pt x="365" y="669"/>
                    <a:pt x="365" y="548"/>
                  </a:cubicBezTo>
                  <a:cubicBezTo>
                    <a:pt x="395" y="456"/>
                    <a:pt x="395" y="335"/>
                    <a:pt x="426" y="244"/>
                  </a:cubicBezTo>
                  <a:lnTo>
                    <a:pt x="426" y="213"/>
                  </a:lnTo>
                  <a:cubicBezTo>
                    <a:pt x="426" y="122"/>
                    <a:pt x="36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23;p79">
              <a:extLst>
                <a:ext uri="{FF2B5EF4-FFF2-40B4-BE49-F238E27FC236}">
                  <a16:creationId xmlns:a16="http://schemas.microsoft.com/office/drawing/2014/main" id="{45635578-4B9D-A8EA-6234-4B76E35D4952}"/>
                </a:ext>
              </a:extLst>
            </p:cNvPr>
            <p:cNvSpPr/>
            <p:nvPr/>
          </p:nvSpPr>
          <p:spPr>
            <a:xfrm>
              <a:off x="4315820" y="4659461"/>
              <a:ext cx="10401" cy="49678"/>
            </a:xfrm>
            <a:custGeom>
              <a:avLst/>
              <a:gdLst/>
              <a:ahLst/>
              <a:cxnLst/>
              <a:rect l="l" t="t" r="r" b="b"/>
              <a:pathLst>
                <a:path w="518" h="2474" extrusionOk="0">
                  <a:moveTo>
                    <a:pt x="194" y="0"/>
                  </a:moveTo>
                  <a:cubicBezTo>
                    <a:pt x="170" y="0"/>
                    <a:pt x="145" y="4"/>
                    <a:pt x="122" y="12"/>
                  </a:cubicBezTo>
                  <a:cubicBezTo>
                    <a:pt x="92" y="12"/>
                    <a:pt x="61" y="72"/>
                    <a:pt x="31" y="103"/>
                  </a:cubicBezTo>
                  <a:cubicBezTo>
                    <a:pt x="1" y="164"/>
                    <a:pt x="1" y="224"/>
                    <a:pt x="31" y="255"/>
                  </a:cubicBezTo>
                  <a:cubicBezTo>
                    <a:pt x="31" y="316"/>
                    <a:pt x="31" y="376"/>
                    <a:pt x="31" y="437"/>
                  </a:cubicBezTo>
                  <a:cubicBezTo>
                    <a:pt x="61" y="711"/>
                    <a:pt x="92" y="1015"/>
                    <a:pt x="92" y="1319"/>
                  </a:cubicBezTo>
                  <a:cubicBezTo>
                    <a:pt x="122" y="1653"/>
                    <a:pt x="153" y="1987"/>
                    <a:pt x="153" y="2322"/>
                  </a:cubicBezTo>
                  <a:cubicBezTo>
                    <a:pt x="183" y="2413"/>
                    <a:pt x="244" y="2474"/>
                    <a:pt x="335" y="2474"/>
                  </a:cubicBezTo>
                  <a:cubicBezTo>
                    <a:pt x="426" y="2474"/>
                    <a:pt x="517" y="2383"/>
                    <a:pt x="517" y="2291"/>
                  </a:cubicBezTo>
                  <a:cubicBezTo>
                    <a:pt x="487" y="1927"/>
                    <a:pt x="456" y="1562"/>
                    <a:pt x="456" y="1167"/>
                  </a:cubicBezTo>
                  <a:cubicBezTo>
                    <a:pt x="426" y="1015"/>
                    <a:pt x="426" y="832"/>
                    <a:pt x="426" y="680"/>
                  </a:cubicBezTo>
                  <a:cubicBezTo>
                    <a:pt x="426" y="589"/>
                    <a:pt x="396" y="498"/>
                    <a:pt x="396" y="407"/>
                  </a:cubicBezTo>
                  <a:cubicBezTo>
                    <a:pt x="396" y="346"/>
                    <a:pt x="396" y="316"/>
                    <a:pt x="365" y="255"/>
                  </a:cubicBezTo>
                  <a:cubicBezTo>
                    <a:pt x="365" y="194"/>
                    <a:pt x="365" y="164"/>
                    <a:pt x="365" y="103"/>
                  </a:cubicBezTo>
                  <a:cubicBezTo>
                    <a:pt x="342" y="34"/>
                    <a:pt x="268"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4;p79">
              <a:extLst>
                <a:ext uri="{FF2B5EF4-FFF2-40B4-BE49-F238E27FC236}">
                  <a16:creationId xmlns:a16="http://schemas.microsoft.com/office/drawing/2014/main" id="{BE4CCD03-4CF4-0744-8220-608F1AF7F400}"/>
                </a:ext>
              </a:extLst>
            </p:cNvPr>
            <p:cNvSpPr/>
            <p:nvPr/>
          </p:nvSpPr>
          <p:spPr>
            <a:xfrm>
              <a:off x="4317647" y="4728497"/>
              <a:ext cx="7952" cy="32530"/>
            </a:xfrm>
            <a:custGeom>
              <a:avLst/>
              <a:gdLst/>
              <a:ahLst/>
              <a:cxnLst/>
              <a:rect l="l" t="t" r="r" b="b"/>
              <a:pathLst>
                <a:path w="396" h="1620" extrusionOk="0">
                  <a:moveTo>
                    <a:pt x="196" y="0"/>
                  </a:moveTo>
                  <a:cubicBezTo>
                    <a:pt x="122" y="0"/>
                    <a:pt x="56" y="55"/>
                    <a:pt x="31" y="130"/>
                  </a:cubicBezTo>
                  <a:cubicBezTo>
                    <a:pt x="1" y="191"/>
                    <a:pt x="1" y="282"/>
                    <a:pt x="1" y="373"/>
                  </a:cubicBezTo>
                  <a:cubicBezTo>
                    <a:pt x="1" y="434"/>
                    <a:pt x="1" y="495"/>
                    <a:pt x="1" y="525"/>
                  </a:cubicBezTo>
                  <a:cubicBezTo>
                    <a:pt x="1" y="616"/>
                    <a:pt x="1" y="707"/>
                    <a:pt x="1" y="829"/>
                  </a:cubicBezTo>
                  <a:cubicBezTo>
                    <a:pt x="1" y="920"/>
                    <a:pt x="1" y="1011"/>
                    <a:pt x="1" y="1133"/>
                  </a:cubicBezTo>
                  <a:cubicBezTo>
                    <a:pt x="1" y="1224"/>
                    <a:pt x="1" y="1346"/>
                    <a:pt x="31" y="1437"/>
                  </a:cubicBezTo>
                  <a:cubicBezTo>
                    <a:pt x="31" y="1498"/>
                    <a:pt x="62" y="1559"/>
                    <a:pt x="92" y="1589"/>
                  </a:cubicBezTo>
                  <a:cubicBezTo>
                    <a:pt x="122" y="1619"/>
                    <a:pt x="153" y="1619"/>
                    <a:pt x="183" y="1619"/>
                  </a:cubicBezTo>
                  <a:lnTo>
                    <a:pt x="213" y="1619"/>
                  </a:lnTo>
                  <a:cubicBezTo>
                    <a:pt x="335" y="1589"/>
                    <a:pt x="396" y="1498"/>
                    <a:pt x="365" y="1407"/>
                  </a:cubicBezTo>
                  <a:cubicBezTo>
                    <a:pt x="365" y="1376"/>
                    <a:pt x="365" y="1376"/>
                    <a:pt x="365" y="1346"/>
                  </a:cubicBezTo>
                  <a:cubicBezTo>
                    <a:pt x="365" y="1255"/>
                    <a:pt x="365" y="1194"/>
                    <a:pt x="365" y="1103"/>
                  </a:cubicBezTo>
                  <a:cubicBezTo>
                    <a:pt x="365" y="1011"/>
                    <a:pt x="365" y="920"/>
                    <a:pt x="365" y="829"/>
                  </a:cubicBezTo>
                  <a:cubicBezTo>
                    <a:pt x="365" y="647"/>
                    <a:pt x="365" y="495"/>
                    <a:pt x="365" y="312"/>
                  </a:cubicBezTo>
                  <a:cubicBezTo>
                    <a:pt x="396" y="221"/>
                    <a:pt x="396" y="160"/>
                    <a:pt x="335" y="100"/>
                  </a:cubicBezTo>
                  <a:cubicBezTo>
                    <a:pt x="335" y="69"/>
                    <a:pt x="305" y="39"/>
                    <a:pt x="244" y="8"/>
                  </a:cubicBezTo>
                  <a:cubicBezTo>
                    <a:pt x="228" y="3"/>
                    <a:pt x="212" y="0"/>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5;p79">
              <a:extLst>
                <a:ext uri="{FF2B5EF4-FFF2-40B4-BE49-F238E27FC236}">
                  <a16:creationId xmlns:a16="http://schemas.microsoft.com/office/drawing/2014/main" id="{E4FAE7DC-8438-A925-A1AB-3211BB8BBDAC}"/>
                </a:ext>
              </a:extLst>
            </p:cNvPr>
            <p:cNvSpPr/>
            <p:nvPr/>
          </p:nvSpPr>
          <p:spPr>
            <a:xfrm>
              <a:off x="4318872" y="4761609"/>
              <a:ext cx="34819" cy="8574"/>
            </a:xfrm>
            <a:custGeom>
              <a:avLst/>
              <a:gdLst/>
              <a:ahLst/>
              <a:cxnLst/>
              <a:rect l="l" t="t" r="r" b="b"/>
              <a:pathLst>
                <a:path w="1734" h="427" extrusionOk="0">
                  <a:moveTo>
                    <a:pt x="335" y="1"/>
                  </a:moveTo>
                  <a:cubicBezTo>
                    <a:pt x="274" y="1"/>
                    <a:pt x="183" y="1"/>
                    <a:pt x="152" y="31"/>
                  </a:cubicBezTo>
                  <a:cubicBezTo>
                    <a:pt x="31" y="92"/>
                    <a:pt x="1" y="213"/>
                    <a:pt x="61" y="305"/>
                  </a:cubicBezTo>
                  <a:cubicBezTo>
                    <a:pt x="107" y="373"/>
                    <a:pt x="170" y="407"/>
                    <a:pt x="224" y="407"/>
                  </a:cubicBezTo>
                  <a:cubicBezTo>
                    <a:pt x="242" y="407"/>
                    <a:pt x="259" y="403"/>
                    <a:pt x="274" y="396"/>
                  </a:cubicBezTo>
                  <a:lnTo>
                    <a:pt x="365" y="396"/>
                  </a:lnTo>
                  <a:cubicBezTo>
                    <a:pt x="487" y="365"/>
                    <a:pt x="608" y="365"/>
                    <a:pt x="760" y="365"/>
                  </a:cubicBezTo>
                  <a:cubicBezTo>
                    <a:pt x="1004" y="396"/>
                    <a:pt x="1277" y="426"/>
                    <a:pt x="1551" y="426"/>
                  </a:cubicBezTo>
                  <a:cubicBezTo>
                    <a:pt x="1642" y="426"/>
                    <a:pt x="1733" y="365"/>
                    <a:pt x="1733" y="274"/>
                  </a:cubicBezTo>
                  <a:cubicBezTo>
                    <a:pt x="1733" y="183"/>
                    <a:pt x="1672" y="92"/>
                    <a:pt x="1581" y="62"/>
                  </a:cubicBezTo>
                  <a:cubicBezTo>
                    <a:pt x="1338" y="62"/>
                    <a:pt x="1095" y="31"/>
                    <a:pt x="852" y="31"/>
                  </a:cubicBezTo>
                  <a:cubicBezTo>
                    <a:pt x="730" y="31"/>
                    <a:pt x="639" y="1"/>
                    <a:pt x="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6;p79">
              <a:extLst>
                <a:ext uri="{FF2B5EF4-FFF2-40B4-BE49-F238E27FC236}">
                  <a16:creationId xmlns:a16="http://schemas.microsoft.com/office/drawing/2014/main" id="{260A1B52-12D8-5445-DA43-427A658B370E}"/>
                </a:ext>
              </a:extLst>
            </p:cNvPr>
            <p:cNvSpPr/>
            <p:nvPr/>
          </p:nvSpPr>
          <p:spPr>
            <a:xfrm>
              <a:off x="4386622" y="4754139"/>
              <a:ext cx="52509" cy="11164"/>
            </a:xfrm>
            <a:custGeom>
              <a:avLst/>
              <a:gdLst/>
              <a:ahLst/>
              <a:cxnLst/>
              <a:rect l="l" t="t" r="r" b="b"/>
              <a:pathLst>
                <a:path w="2615" h="556" extrusionOk="0">
                  <a:moveTo>
                    <a:pt x="195" y="0"/>
                  </a:moveTo>
                  <a:cubicBezTo>
                    <a:pt x="122" y="0"/>
                    <a:pt x="56" y="55"/>
                    <a:pt x="31" y="130"/>
                  </a:cubicBezTo>
                  <a:cubicBezTo>
                    <a:pt x="0" y="221"/>
                    <a:pt x="61" y="342"/>
                    <a:pt x="152" y="373"/>
                  </a:cubicBezTo>
                  <a:cubicBezTo>
                    <a:pt x="183" y="373"/>
                    <a:pt x="244" y="403"/>
                    <a:pt x="304" y="403"/>
                  </a:cubicBezTo>
                  <a:lnTo>
                    <a:pt x="426" y="403"/>
                  </a:lnTo>
                  <a:cubicBezTo>
                    <a:pt x="517" y="403"/>
                    <a:pt x="639" y="434"/>
                    <a:pt x="730" y="434"/>
                  </a:cubicBezTo>
                  <a:cubicBezTo>
                    <a:pt x="882" y="434"/>
                    <a:pt x="1064" y="434"/>
                    <a:pt x="1247" y="464"/>
                  </a:cubicBezTo>
                  <a:cubicBezTo>
                    <a:pt x="1642" y="494"/>
                    <a:pt x="2037" y="525"/>
                    <a:pt x="2432" y="555"/>
                  </a:cubicBezTo>
                  <a:cubicBezTo>
                    <a:pt x="2523" y="555"/>
                    <a:pt x="2584" y="494"/>
                    <a:pt x="2584" y="403"/>
                  </a:cubicBezTo>
                  <a:cubicBezTo>
                    <a:pt x="2614" y="312"/>
                    <a:pt x="2523" y="251"/>
                    <a:pt x="2462" y="221"/>
                  </a:cubicBezTo>
                  <a:cubicBezTo>
                    <a:pt x="2067" y="190"/>
                    <a:pt x="1703" y="160"/>
                    <a:pt x="1307" y="99"/>
                  </a:cubicBezTo>
                  <a:cubicBezTo>
                    <a:pt x="973" y="69"/>
                    <a:pt x="639" y="69"/>
                    <a:pt x="304" y="38"/>
                  </a:cubicBezTo>
                  <a:cubicBezTo>
                    <a:pt x="304" y="38"/>
                    <a:pt x="304" y="8"/>
                    <a:pt x="304" y="8"/>
                  </a:cubicBezTo>
                  <a:lnTo>
                    <a:pt x="244" y="8"/>
                  </a:lnTo>
                  <a:cubicBezTo>
                    <a:pt x="227" y="3"/>
                    <a:pt x="211"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7;p79">
              <a:extLst>
                <a:ext uri="{FF2B5EF4-FFF2-40B4-BE49-F238E27FC236}">
                  <a16:creationId xmlns:a16="http://schemas.microsoft.com/office/drawing/2014/main" id="{4D1DFE67-FCBF-A701-150A-B3876E2FA897}"/>
                </a:ext>
              </a:extLst>
            </p:cNvPr>
            <p:cNvSpPr/>
            <p:nvPr/>
          </p:nvSpPr>
          <p:spPr>
            <a:xfrm>
              <a:off x="4476943" y="4756127"/>
              <a:ext cx="29939" cy="7329"/>
            </a:xfrm>
            <a:custGeom>
              <a:avLst/>
              <a:gdLst/>
              <a:ahLst/>
              <a:cxnLst/>
              <a:rect l="l" t="t" r="r" b="b"/>
              <a:pathLst>
                <a:path w="1491" h="365" extrusionOk="0">
                  <a:moveTo>
                    <a:pt x="183" y="0"/>
                  </a:moveTo>
                  <a:cubicBezTo>
                    <a:pt x="92" y="0"/>
                    <a:pt x="1" y="61"/>
                    <a:pt x="1" y="183"/>
                  </a:cubicBezTo>
                  <a:cubicBezTo>
                    <a:pt x="1" y="274"/>
                    <a:pt x="62" y="365"/>
                    <a:pt x="153" y="365"/>
                  </a:cubicBezTo>
                  <a:lnTo>
                    <a:pt x="427" y="365"/>
                  </a:lnTo>
                  <a:cubicBezTo>
                    <a:pt x="730" y="365"/>
                    <a:pt x="1034" y="365"/>
                    <a:pt x="1308" y="335"/>
                  </a:cubicBezTo>
                  <a:cubicBezTo>
                    <a:pt x="1399" y="335"/>
                    <a:pt x="1490" y="274"/>
                    <a:pt x="1460" y="183"/>
                  </a:cubicBezTo>
                  <a:cubicBezTo>
                    <a:pt x="1460" y="91"/>
                    <a:pt x="1399" y="0"/>
                    <a:pt x="1308" y="0"/>
                  </a:cubicBezTo>
                  <a:cubicBezTo>
                    <a:pt x="1156" y="15"/>
                    <a:pt x="1004" y="23"/>
                    <a:pt x="852" y="23"/>
                  </a:cubicBezTo>
                  <a:cubicBezTo>
                    <a:pt x="700" y="23"/>
                    <a:pt x="548" y="15"/>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8;p79">
              <a:extLst>
                <a:ext uri="{FF2B5EF4-FFF2-40B4-BE49-F238E27FC236}">
                  <a16:creationId xmlns:a16="http://schemas.microsoft.com/office/drawing/2014/main" id="{8AF8AC6C-1C6F-F1D7-D643-B7B19F0724E0}"/>
                </a:ext>
              </a:extLst>
            </p:cNvPr>
            <p:cNvSpPr/>
            <p:nvPr/>
          </p:nvSpPr>
          <p:spPr>
            <a:xfrm>
              <a:off x="4409212" y="4417877"/>
              <a:ext cx="49457" cy="8675"/>
            </a:xfrm>
            <a:custGeom>
              <a:avLst/>
              <a:gdLst/>
              <a:ahLst/>
              <a:cxnLst/>
              <a:rect l="l" t="t" r="r" b="b"/>
              <a:pathLst>
                <a:path w="2463" h="432" extrusionOk="0">
                  <a:moveTo>
                    <a:pt x="146" y="0"/>
                  </a:moveTo>
                  <a:cubicBezTo>
                    <a:pt x="68" y="0"/>
                    <a:pt x="0" y="79"/>
                    <a:pt x="0" y="158"/>
                  </a:cubicBezTo>
                  <a:cubicBezTo>
                    <a:pt x="0" y="249"/>
                    <a:pt x="61" y="340"/>
                    <a:pt x="152" y="371"/>
                  </a:cubicBezTo>
                  <a:cubicBezTo>
                    <a:pt x="486" y="401"/>
                    <a:pt x="851" y="401"/>
                    <a:pt x="1186" y="432"/>
                  </a:cubicBezTo>
                  <a:lnTo>
                    <a:pt x="2310" y="432"/>
                  </a:lnTo>
                  <a:cubicBezTo>
                    <a:pt x="2401" y="432"/>
                    <a:pt x="2462" y="340"/>
                    <a:pt x="2462" y="280"/>
                  </a:cubicBezTo>
                  <a:cubicBezTo>
                    <a:pt x="2462" y="188"/>
                    <a:pt x="2401" y="128"/>
                    <a:pt x="2310" y="128"/>
                  </a:cubicBezTo>
                  <a:cubicBezTo>
                    <a:pt x="2037" y="97"/>
                    <a:pt x="1763" y="97"/>
                    <a:pt x="1489" y="97"/>
                  </a:cubicBezTo>
                  <a:cubicBezTo>
                    <a:pt x="1246" y="97"/>
                    <a:pt x="1034" y="67"/>
                    <a:pt x="821" y="67"/>
                  </a:cubicBezTo>
                  <a:cubicBezTo>
                    <a:pt x="608" y="36"/>
                    <a:pt x="395" y="6"/>
                    <a:pt x="182" y="6"/>
                  </a:cubicBezTo>
                  <a:cubicBezTo>
                    <a:pt x="170" y="2"/>
                    <a:pt x="158"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29;p79">
              <a:extLst>
                <a:ext uri="{FF2B5EF4-FFF2-40B4-BE49-F238E27FC236}">
                  <a16:creationId xmlns:a16="http://schemas.microsoft.com/office/drawing/2014/main" id="{868CC03A-6340-76EC-5669-79C169E68713}"/>
                </a:ext>
              </a:extLst>
            </p:cNvPr>
            <p:cNvSpPr/>
            <p:nvPr/>
          </p:nvSpPr>
          <p:spPr>
            <a:xfrm>
              <a:off x="4495878" y="4415548"/>
              <a:ext cx="54939" cy="9779"/>
            </a:xfrm>
            <a:custGeom>
              <a:avLst/>
              <a:gdLst/>
              <a:ahLst/>
              <a:cxnLst/>
              <a:rect l="l" t="t" r="r" b="b"/>
              <a:pathLst>
                <a:path w="2736" h="487" extrusionOk="0">
                  <a:moveTo>
                    <a:pt x="183" y="0"/>
                  </a:moveTo>
                  <a:cubicBezTo>
                    <a:pt x="61" y="0"/>
                    <a:pt x="0" y="122"/>
                    <a:pt x="0" y="213"/>
                  </a:cubicBezTo>
                  <a:cubicBezTo>
                    <a:pt x="25" y="314"/>
                    <a:pt x="92" y="373"/>
                    <a:pt x="166" y="373"/>
                  </a:cubicBezTo>
                  <a:cubicBezTo>
                    <a:pt x="182" y="373"/>
                    <a:pt x="197" y="370"/>
                    <a:pt x="213" y="365"/>
                  </a:cubicBezTo>
                  <a:cubicBezTo>
                    <a:pt x="365" y="365"/>
                    <a:pt x="487" y="396"/>
                    <a:pt x="608" y="396"/>
                  </a:cubicBezTo>
                  <a:lnTo>
                    <a:pt x="1368" y="396"/>
                  </a:lnTo>
                  <a:cubicBezTo>
                    <a:pt x="1490" y="426"/>
                    <a:pt x="1611" y="426"/>
                    <a:pt x="1763" y="426"/>
                  </a:cubicBezTo>
                  <a:cubicBezTo>
                    <a:pt x="2037" y="456"/>
                    <a:pt x="2310" y="487"/>
                    <a:pt x="2554" y="487"/>
                  </a:cubicBezTo>
                  <a:lnTo>
                    <a:pt x="2584" y="487"/>
                  </a:lnTo>
                  <a:cubicBezTo>
                    <a:pt x="2645" y="487"/>
                    <a:pt x="2736" y="426"/>
                    <a:pt x="2736" y="335"/>
                  </a:cubicBezTo>
                  <a:cubicBezTo>
                    <a:pt x="2736" y="274"/>
                    <a:pt x="2675" y="183"/>
                    <a:pt x="2584" y="183"/>
                  </a:cubicBezTo>
                  <a:cubicBezTo>
                    <a:pt x="2554" y="152"/>
                    <a:pt x="2493" y="152"/>
                    <a:pt x="2432" y="152"/>
                  </a:cubicBezTo>
                  <a:cubicBezTo>
                    <a:pt x="2067" y="122"/>
                    <a:pt x="1672" y="92"/>
                    <a:pt x="1277" y="61"/>
                  </a:cubicBezTo>
                  <a:cubicBezTo>
                    <a:pt x="1095" y="61"/>
                    <a:pt x="912" y="31"/>
                    <a:pt x="730" y="31"/>
                  </a:cubicBezTo>
                  <a:lnTo>
                    <a:pt x="456" y="31"/>
                  </a:lnTo>
                  <a:cubicBezTo>
                    <a:pt x="426" y="31"/>
                    <a:pt x="365" y="31"/>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0;p79">
              <a:extLst>
                <a:ext uri="{FF2B5EF4-FFF2-40B4-BE49-F238E27FC236}">
                  <a16:creationId xmlns:a16="http://schemas.microsoft.com/office/drawing/2014/main" id="{94E4A9FF-19F4-D82B-542E-EAA30500BE10}"/>
                </a:ext>
              </a:extLst>
            </p:cNvPr>
            <p:cNvSpPr/>
            <p:nvPr/>
          </p:nvSpPr>
          <p:spPr>
            <a:xfrm>
              <a:off x="4577042" y="4413098"/>
              <a:ext cx="48855" cy="8574"/>
            </a:xfrm>
            <a:custGeom>
              <a:avLst/>
              <a:gdLst/>
              <a:ahLst/>
              <a:cxnLst/>
              <a:rect l="l" t="t" r="r" b="b"/>
              <a:pathLst>
                <a:path w="2433" h="427" extrusionOk="0">
                  <a:moveTo>
                    <a:pt x="426" y="1"/>
                  </a:moveTo>
                  <a:cubicBezTo>
                    <a:pt x="335" y="1"/>
                    <a:pt x="244" y="1"/>
                    <a:pt x="153" y="31"/>
                  </a:cubicBezTo>
                  <a:cubicBezTo>
                    <a:pt x="62" y="62"/>
                    <a:pt x="31" y="122"/>
                    <a:pt x="1" y="183"/>
                  </a:cubicBezTo>
                  <a:cubicBezTo>
                    <a:pt x="1" y="305"/>
                    <a:pt x="62" y="396"/>
                    <a:pt x="183" y="396"/>
                  </a:cubicBezTo>
                  <a:cubicBezTo>
                    <a:pt x="214" y="396"/>
                    <a:pt x="244" y="396"/>
                    <a:pt x="305" y="366"/>
                  </a:cubicBezTo>
                  <a:cubicBezTo>
                    <a:pt x="356" y="355"/>
                    <a:pt x="403" y="352"/>
                    <a:pt x="449" y="352"/>
                  </a:cubicBezTo>
                  <a:cubicBezTo>
                    <a:pt x="541" y="352"/>
                    <a:pt x="629" y="366"/>
                    <a:pt x="730" y="366"/>
                  </a:cubicBezTo>
                  <a:lnTo>
                    <a:pt x="700" y="366"/>
                  </a:lnTo>
                  <a:cubicBezTo>
                    <a:pt x="943" y="366"/>
                    <a:pt x="1217" y="396"/>
                    <a:pt x="1460" y="396"/>
                  </a:cubicBezTo>
                  <a:cubicBezTo>
                    <a:pt x="1733" y="396"/>
                    <a:pt x="1977" y="426"/>
                    <a:pt x="2250" y="426"/>
                  </a:cubicBezTo>
                  <a:cubicBezTo>
                    <a:pt x="2341" y="426"/>
                    <a:pt x="2402" y="366"/>
                    <a:pt x="2402" y="274"/>
                  </a:cubicBezTo>
                  <a:cubicBezTo>
                    <a:pt x="2433" y="183"/>
                    <a:pt x="2341" y="92"/>
                    <a:pt x="2281" y="92"/>
                  </a:cubicBezTo>
                  <a:cubicBezTo>
                    <a:pt x="1916" y="92"/>
                    <a:pt x="1581" y="62"/>
                    <a:pt x="1247" y="31"/>
                  </a:cubicBezTo>
                  <a:cubicBezTo>
                    <a:pt x="1065" y="31"/>
                    <a:pt x="882" y="31"/>
                    <a:pt x="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31;p79">
              <a:extLst>
                <a:ext uri="{FF2B5EF4-FFF2-40B4-BE49-F238E27FC236}">
                  <a16:creationId xmlns:a16="http://schemas.microsoft.com/office/drawing/2014/main" id="{665E4FC4-4806-8C38-F7A8-23B9D234AD4F}"/>
                </a:ext>
              </a:extLst>
            </p:cNvPr>
            <p:cNvSpPr/>
            <p:nvPr/>
          </p:nvSpPr>
          <p:spPr>
            <a:xfrm>
              <a:off x="4673487" y="4411894"/>
              <a:ext cx="53112" cy="14658"/>
            </a:xfrm>
            <a:custGeom>
              <a:avLst/>
              <a:gdLst/>
              <a:ahLst/>
              <a:cxnLst/>
              <a:rect l="l" t="t" r="r" b="b"/>
              <a:pathLst>
                <a:path w="2645" h="730" extrusionOk="0">
                  <a:moveTo>
                    <a:pt x="152" y="0"/>
                  </a:moveTo>
                  <a:cubicBezTo>
                    <a:pt x="61" y="30"/>
                    <a:pt x="0" y="91"/>
                    <a:pt x="0" y="182"/>
                  </a:cubicBezTo>
                  <a:cubicBezTo>
                    <a:pt x="0" y="274"/>
                    <a:pt x="61" y="365"/>
                    <a:pt x="152" y="395"/>
                  </a:cubicBezTo>
                  <a:cubicBezTo>
                    <a:pt x="183" y="395"/>
                    <a:pt x="213" y="395"/>
                    <a:pt x="213" y="365"/>
                  </a:cubicBezTo>
                  <a:cubicBezTo>
                    <a:pt x="304" y="395"/>
                    <a:pt x="396" y="395"/>
                    <a:pt x="487" y="395"/>
                  </a:cubicBezTo>
                  <a:cubicBezTo>
                    <a:pt x="578" y="426"/>
                    <a:pt x="669" y="426"/>
                    <a:pt x="730" y="426"/>
                  </a:cubicBezTo>
                  <a:cubicBezTo>
                    <a:pt x="912" y="456"/>
                    <a:pt x="1125" y="486"/>
                    <a:pt x="1307" y="517"/>
                  </a:cubicBezTo>
                  <a:cubicBezTo>
                    <a:pt x="1703" y="578"/>
                    <a:pt x="2067" y="669"/>
                    <a:pt x="2432" y="730"/>
                  </a:cubicBezTo>
                  <a:lnTo>
                    <a:pt x="2462" y="730"/>
                  </a:lnTo>
                  <a:cubicBezTo>
                    <a:pt x="2554" y="730"/>
                    <a:pt x="2614" y="699"/>
                    <a:pt x="2614" y="608"/>
                  </a:cubicBezTo>
                  <a:cubicBezTo>
                    <a:pt x="2645" y="517"/>
                    <a:pt x="2584" y="426"/>
                    <a:pt x="2523" y="426"/>
                  </a:cubicBezTo>
                  <a:cubicBezTo>
                    <a:pt x="2432" y="395"/>
                    <a:pt x="2341" y="395"/>
                    <a:pt x="2250" y="365"/>
                  </a:cubicBezTo>
                  <a:cubicBezTo>
                    <a:pt x="1885" y="274"/>
                    <a:pt x="1520" y="213"/>
                    <a:pt x="1155" y="152"/>
                  </a:cubicBezTo>
                  <a:cubicBezTo>
                    <a:pt x="973" y="91"/>
                    <a:pt x="760" y="91"/>
                    <a:pt x="578" y="61"/>
                  </a:cubicBezTo>
                  <a:cubicBezTo>
                    <a:pt x="487" y="61"/>
                    <a:pt x="426" y="30"/>
                    <a:pt x="335" y="30"/>
                  </a:cubicBezTo>
                  <a:cubicBezTo>
                    <a:pt x="274" y="30"/>
                    <a:pt x="21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32;p79">
              <a:extLst>
                <a:ext uri="{FF2B5EF4-FFF2-40B4-BE49-F238E27FC236}">
                  <a16:creationId xmlns:a16="http://schemas.microsoft.com/office/drawing/2014/main" id="{6968F534-D1E4-D2CF-AFAE-3FC5E220AE7F}"/>
                </a:ext>
              </a:extLst>
            </p:cNvPr>
            <p:cNvSpPr/>
            <p:nvPr/>
          </p:nvSpPr>
          <p:spPr>
            <a:xfrm>
              <a:off x="4742462" y="4414323"/>
              <a:ext cx="50662" cy="8574"/>
            </a:xfrm>
            <a:custGeom>
              <a:avLst/>
              <a:gdLst/>
              <a:ahLst/>
              <a:cxnLst/>
              <a:rect l="l" t="t" r="r" b="b"/>
              <a:pathLst>
                <a:path w="2523" h="427" extrusionOk="0">
                  <a:moveTo>
                    <a:pt x="183" y="1"/>
                  </a:moveTo>
                  <a:cubicBezTo>
                    <a:pt x="61" y="1"/>
                    <a:pt x="0" y="92"/>
                    <a:pt x="0" y="183"/>
                  </a:cubicBezTo>
                  <a:cubicBezTo>
                    <a:pt x="0" y="305"/>
                    <a:pt x="91" y="365"/>
                    <a:pt x="183" y="365"/>
                  </a:cubicBezTo>
                  <a:lnTo>
                    <a:pt x="1398" y="365"/>
                  </a:lnTo>
                  <a:cubicBezTo>
                    <a:pt x="1702" y="396"/>
                    <a:pt x="2006" y="396"/>
                    <a:pt x="2341" y="426"/>
                  </a:cubicBezTo>
                  <a:cubicBezTo>
                    <a:pt x="2432" y="426"/>
                    <a:pt x="2493" y="365"/>
                    <a:pt x="2493" y="274"/>
                  </a:cubicBezTo>
                  <a:cubicBezTo>
                    <a:pt x="2523" y="183"/>
                    <a:pt x="2432" y="92"/>
                    <a:pt x="2371" y="92"/>
                  </a:cubicBezTo>
                  <a:cubicBezTo>
                    <a:pt x="2097" y="61"/>
                    <a:pt x="1854" y="61"/>
                    <a:pt x="1611" y="31"/>
                  </a:cubicBezTo>
                  <a:cubicBezTo>
                    <a:pt x="1338" y="31"/>
                    <a:pt x="1094"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33;p79">
              <a:extLst>
                <a:ext uri="{FF2B5EF4-FFF2-40B4-BE49-F238E27FC236}">
                  <a16:creationId xmlns:a16="http://schemas.microsoft.com/office/drawing/2014/main" id="{9A7D9664-67B7-28B2-BED6-9789C61C184E}"/>
                </a:ext>
              </a:extLst>
            </p:cNvPr>
            <p:cNvSpPr/>
            <p:nvPr/>
          </p:nvSpPr>
          <p:spPr>
            <a:xfrm>
              <a:off x="4809590" y="4412235"/>
              <a:ext cx="31767" cy="88171"/>
            </a:xfrm>
            <a:custGeom>
              <a:avLst/>
              <a:gdLst/>
              <a:ahLst/>
              <a:cxnLst/>
              <a:rect l="l" t="t" r="r" b="b"/>
              <a:pathLst>
                <a:path w="1582" h="4391" extrusionOk="0">
                  <a:moveTo>
                    <a:pt x="863" y="1"/>
                  </a:moveTo>
                  <a:cubicBezTo>
                    <a:pt x="628" y="1"/>
                    <a:pt x="398" y="22"/>
                    <a:pt x="183" y="44"/>
                  </a:cubicBezTo>
                  <a:cubicBezTo>
                    <a:pt x="61" y="44"/>
                    <a:pt x="1" y="135"/>
                    <a:pt x="1" y="226"/>
                  </a:cubicBezTo>
                  <a:cubicBezTo>
                    <a:pt x="1" y="317"/>
                    <a:pt x="61" y="409"/>
                    <a:pt x="153" y="409"/>
                  </a:cubicBezTo>
                  <a:lnTo>
                    <a:pt x="305" y="409"/>
                  </a:lnTo>
                  <a:cubicBezTo>
                    <a:pt x="514" y="379"/>
                    <a:pt x="752" y="349"/>
                    <a:pt x="991" y="348"/>
                  </a:cubicBezTo>
                  <a:lnTo>
                    <a:pt x="991" y="348"/>
                  </a:lnTo>
                  <a:cubicBezTo>
                    <a:pt x="1051" y="348"/>
                    <a:pt x="1131" y="351"/>
                    <a:pt x="1186" y="378"/>
                  </a:cubicBezTo>
                  <a:cubicBezTo>
                    <a:pt x="1156" y="621"/>
                    <a:pt x="1125" y="895"/>
                    <a:pt x="1125" y="1138"/>
                  </a:cubicBezTo>
                  <a:cubicBezTo>
                    <a:pt x="1095" y="1381"/>
                    <a:pt x="1065" y="1655"/>
                    <a:pt x="1065" y="1898"/>
                  </a:cubicBezTo>
                  <a:lnTo>
                    <a:pt x="943" y="3053"/>
                  </a:lnTo>
                  <a:cubicBezTo>
                    <a:pt x="913" y="3266"/>
                    <a:pt x="913" y="3448"/>
                    <a:pt x="882" y="3661"/>
                  </a:cubicBezTo>
                  <a:cubicBezTo>
                    <a:pt x="882" y="3752"/>
                    <a:pt x="882" y="3843"/>
                    <a:pt x="882" y="3934"/>
                  </a:cubicBezTo>
                  <a:cubicBezTo>
                    <a:pt x="882" y="4026"/>
                    <a:pt x="852" y="4117"/>
                    <a:pt x="852" y="4208"/>
                  </a:cubicBezTo>
                  <a:cubicBezTo>
                    <a:pt x="882" y="4299"/>
                    <a:pt x="943" y="4390"/>
                    <a:pt x="1065" y="4390"/>
                  </a:cubicBezTo>
                  <a:cubicBezTo>
                    <a:pt x="1156" y="4390"/>
                    <a:pt x="1247" y="4299"/>
                    <a:pt x="1216" y="4208"/>
                  </a:cubicBezTo>
                  <a:cubicBezTo>
                    <a:pt x="1216" y="4056"/>
                    <a:pt x="1216" y="3934"/>
                    <a:pt x="1216" y="3813"/>
                  </a:cubicBezTo>
                  <a:cubicBezTo>
                    <a:pt x="1216" y="3539"/>
                    <a:pt x="1247" y="3296"/>
                    <a:pt x="1277" y="3053"/>
                  </a:cubicBezTo>
                  <a:cubicBezTo>
                    <a:pt x="1308" y="2779"/>
                    <a:pt x="1338" y="2506"/>
                    <a:pt x="1368" y="2232"/>
                  </a:cubicBezTo>
                  <a:cubicBezTo>
                    <a:pt x="1399" y="1837"/>
                    <a:pt x="1429" y="1472"/>
                    <a:pt x="1460" y="1077"/>
                  </a:cubicBezTo>
                  <a:lnTo>
                    <a:pt x="1520" y="469"/>
                  </a:lnTo>
                  <a:cubicBezTo>
                    <a:pt x="1551" y="348"/>
                    <a:pt x="1581" y="196"/>
                    <a:pt x="1460" y="105"/>
                  </a:cubicBezTo>
                  <a:cubicBezTo>
                    <a:pt x="1429" y="74"/>
                    <a:pt x="1368" y="44"/>
                    <a:pt x="1308" y="13"/>
                  </a:cubicBezTo>
                  <a:lnTo>
                    <a:pt x="1156" y="13"/>
                  </a:lnTo>
                  <a:cubicBezTo>
                    <a:pt x="1058" y="5"/>
                    <a:pt x="960" y="1"/>
                    <a:pt x="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34;p79">
              <a:extLst>
                <a:ext uri="{FF2B5EF4-FFF2-40B4-BE49-F238E27FC236}">
                  <a16:creationId xmlns:a16="http://schemas.microsoft.com/office/drawing/2014/main" id="{7E5E92FE-8F0A-EC95-08E6-917A80D4C14D}"/>
                </a:ext>
              </a:extLst>
            </p:cNvPr>
            <p:cNvSpPr/>
            <p:nvPr/>
          </p:nvSpPr>
          <p:spPr>
            <a:xfrm>
              <a:off x="4826678" y="4521511"/>
              <a:ext cx="8574" cy="44196"/>
            </a:xfrm>
            <a:custGeom>
              <a:avLst/>
              <a:gdLst/>
              <a:ahLst/>
              <a:cxnLst/>
              <a:rect l="l" t="t" r="r" b="b"/>
              <a:pathLst>
                <a:path w="427" h="2201" extrusionOk="0">
                  <a:moveTo>
                    <a:pt x="206" y="1"/>
                  </a:moveTo>
                  <a:cubicBezTo>
                    <a:pt x="139" y="1"/>
                    <a:pt x="77" y="35"/>
                    <a:pt x="31" y="103"/>
                  </a:cubicBezTo>
                  <a:cubicBezTo>
                    <a:pt x="1" y="164"/>
                    <a:pt x="1" y="255"/>
                    <a:pt x="1" y="347"/>
                  </a:cubicBezTo>
                  <a:lnTo>
                    <a:pt x="1" y="499"/>
                  </a:lnTo>
                  <a:cubicBezTo>
                    <a:pt x="1" y="559"/>
                    <a:pt x="1" y="620"/>
                    <a:pt x="1" y="681"/>
                  </a:cubicBezTo>
                  <a:cubicBezTo>
                    <a:pt x="1" y="833"/>
                    <a:pt x="1" y="955"/>
                    <a:pt x="1" y="1107"/>
                  </a:cubicBezTo>
                  <a:cubicBezTo>
                    <a:pt x="1" y="1410"/>
                    <a:pt x="1" y="1745"/>
                    <a:pt x="1" y="2049"/>
                  </a:cubicBezTo>
                  <a:cubicBezTo>
                    <a:pt x="1" y="2140"/>
                    <a:pt x="92" y="2201"/>
                    <a:pt x="183" y="2201"/>
                  </a:cubicBezTo>
                  <a:cubicBezTo>
                    <a:pt x="274" y="2201"/>
                    <a:pt x="335" y="2110"/>
                    <a:pt x="335" y="2018"/>
                  </a:cubicBezTo>
                  <a:cubicBezTo>
                    <a:pt x="365" y="1714"/>
                    <a:pt x="365" y="1441"/>
                    <a:pt x="365" y="1137"/>
                  </a:cubicBezTo>
                  <a:cubicBezTo>
                    <a:pt x="365" y="863"/>
                    <a:pt x="365" y="590"/>
                    <a:pt x="365" y="347"/>
                  </a:cubicBezTo>
                  <a:cubicBezTo>
                    <a:pt x="365" y="316"/>
                    <a:pt x="365" y="316"/>
                    <a:pt x="365" y="286"/>
                  </a:cubicBezTo>
                  <a:cubicBezTo>
                    <a:pt x="426" y="225"/>
                    <a:pt x="396" y="134"/>
                    <a:pt x="365" y="73"/>
                  </a:cubicBezTo>
                  <a:cubicBezTo>
                    <a:pt x="335" y="43"/>
                    <a:pt x="305" y="12"/>
                    <a:pt x="274" y="12"/>
                  </a:cubicBezTo>
                  <a:cubicBezTo>
                    <a:pt x="251" y="5"/>
                    <a:pt x="229" y="1"/>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35;p79">
              <a:extLst>
                <a:ext uri="{FF2B5EF4-FFF2-40B4-BE49-F238E27FC236}">
                  <a16:creationId xmlns:a16="http://schemas.microsoft.com/office/drawing/2014/main" id="{0D1C8092-4BCD-19E1-2E4E-5D6741C76AFD}"/>
                </a:ext>
              </a:extLst>
            </p:cNvPr>
            <p:cNvSpPr/>
            <p:nvPr/>
          </p:nvSpPr>
          <p:spPr>
            <a:xfrm>
              <a:off x="4822401" y="4593157"/>
              <a:ext cx="9799" cy="53112"/>
            </a:xfrm>
            <a:custGeom>
              <a:avLst/>
              <a:gdLst/>
              <a:ahLst/>
              <a:cxnLst/>
              <a:rect l="l" t="t" r="r" b="b"/>
              <a:pathLst>
                <a:path w="488" h="2645" extrusionOk="0">
                  <a:moveTo>
                    <a:pt x="214" y="1"/>
                  </a:moveTo>
                  <a:cubicBezTo>
                    <a:pt x="153" y="31"/>
                    <a:pt x="123" y="92"/>
                    <a:pt x="123" y="153"/>
                  </a:cubicBezTo>
                  <a:cubicBezTo>
                    <a:pt x="92" y="274"/>
                    <a:pt x="92" y="396"/>
                    <a:pt x="92" y="487"/>
                  </a:cubicBezTo>
                  <a:cubicBezTo>
                    <a:pt x="92" y="578"/>
                    <a:pt x="92" y="700"/>
                    <a:pt x="92" y="791"/>
                  </a:cubicBezTo>
                  <a:cubicBezTo>
                    <a:pt x="92" y="1064"/>
                    <a:pt x="62" y="1338"/>
                    <a:pt x="31" y="1581"/>
                  </a:cubicBezTo>
                  <a:cubicBezTo>
                    <a:pt x="31" y="1885"/>
                    <a:pt x="1" y="2189"/>
                    <a:pt x="1" y="2493"/>
                  </a:cubicBezTo>
                  <a:cubicBezTo>
                    <a:pt x="1" y="2584"/>
                    <a:pt x="92" y="2645"/>
                    <a:pt x="183" y="2645"/>
                  </a:cubicBezTo>
                  <a:cubicBezTo>
                    <a:pt x="275" y="2645"/>
                    <a:pt x="335" y="2554"/>
                    <a:pt x="335" y="2463"/>
                  </a:cubicBezTo>
                  <a:cubicBezTo>
                    <a:pt x="335" y="2402"/>
                    <a:pt x="335" y="2341"/>
                    <a:pt x="335" y="2280"/>
                  </a:cubicBezTo>
                  <a:cubicBezTo>
                    <a:pt x="335" y="2098"/>
                    <a:pt x="366" y="1915"/>
                    <a:pt x="366" y="1733"/>
                  </a:cubicBezTo>
                  <a:cubicBezTo>
                    <a:pt x="396" y="1581"/>
                    <a:pt x="396" y="1399"/>
                    <a:pt x="427" y="1247"/>
                  </a:cubicBezTo>
                  <a:cubicBezTo>
                    <a:pt x="427" y="1064"/>
                    <a:pt x="457" y="882"/>
                    <a:pt x="457" y="700"/>
                  </a:cubicBezTo>
                  <a:lnTo>
                    <a:pt x="457" y="456"/>
                  </a:lnTo>
                  <a:cubicBezTo>
                    <a:pt x="457" y="365"/>
                    <a:pt x="487" y="274"/>
                    <a:pt x="487" y="213"/>
                  </a:cubicBezTo>
                  <a:cubicBezTo>
                    <a:pt x="487" y="122"/>
                    <a:pt x="457" y="61"/>
                    <a:pt x="396" y="31"/>
                  </a:cubicBezTo>
                  <a:cubicBezTo>
                    <a:pt x="366" y="1"/>
                    <a:pt x="27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36;p79">
              <a:extLst>
                <a:ext uri="{FF2B5EF4-FFF2-40B4-BE49-F238E27FC236}">
                  <a16:creationId xmlns:a16="http://schemas.microsoft.com/office/drawing/2014/main" id="{042319D1-AD71-C452-F2D8-EBB3A91EB0E8}"/>
                </a:ext>
              </a:extLst>
            </p:cNvPr>
            <p:cNvSpPr/>
            <p:nvPr/>
          </p:nvSpPr>
          <p:spPr>
            <a:xfrm>
              <a:off x="4824851" y="4672493"/>
              <a:ext cx="7952" cy="39698"/>
            </a:xfrm>
            <a:custGeom>
              <a:avLst/>
              <a:gdLst/>
              <a:ahLst/>
              <a:cxnLst/>
              <a:rect l="l" t="t" r="r" b="b"/>
              <a:pathLst>
                <a:path w="396" h="1977" extrusionOk="0">
                  <a:moveTo>
                    <a:pt x="213" y="1"/>
                  </a:moveTo>
                  <a:cubicBezTo>
                    <a:pt x="122" y="1"/>
                    <a:pt x="31" y="62"/>
                    <a:pt x="31" y="183"/>
                  </a:cubicBezTo>
                  <a:cubicBezTo>
                    <a:pt x="1" y="244"/>
                    <a:pt x="31" y="335"/>
                    <a:pt x="31" y="396"/>
                  </a:cubicBezTo>
                  <a:cubicBezTo>
                    <a:pt x="31" y="487"/>
                    <a:pt x="31" y="578"/>
                    <a:pt x="1" y="670"/>
                  </a:cubicBezTo>
                  <a:cubicBezTo>
                    <a:pt x="1" y="751"/>
                    <a:pt x="1" y="832"/>
                    <a:pt x="1" y="913"/>
                  </a:cubicBezTo>
                  <a:cubicBezTo>
                    <a:pt x="1" y="1055"/>
                    <a:pt x="1" y="1195"/>
                    <a:pt x="1" y="1308"/>
                  </a:cubicBezTo>
                  <a:cubicBezTo>
                    <a:pt x="1" y="1490"/>
                    <a:pt x="31" y="1642"/>
                    <a:pt x="31" y="1794"/>
                  </a:cubicBezTo>
                  <a:cubicBezTo>
                    <a:pt x="31" y="1886"/>
                    <a:pt x="122" y="1977"/>
                    <a:pt x="213" y="1977"/>
                  </a:cubicBezTo>
                  <a:lnTo>
                    <a:pt x="213" y="1946"/>
                  </a:lnTo>
                  <a:cubicBezTo>
                    <a:pt x="335" y="1946"/>
                    <a:pt x="396" y="1855"/>
                    <a:pt x="396" y="1764"/>
                  </a:cubicBezTo>
                  <a:cubicBezTo>
                    <a:pt x="396" y="1521"/>
                    <a:pt x="365" y="1278"/>
                    <a:pt x="365" y="1004"/>
                  </a:cubicBezTo>
                  <a:cubicBezTo>
                    <a:pt x="365" y="882"/>
                    <a:pt x="365" y="761"/>
                    <a:pt x="365" y="609"/>
                  </a:cubicBezTo>
                  <a:cubicBezTo>
                    <a:pt x="396" y="487"/>
                    <a:pt x="396" y="366"/>
                    <a:pt x="396" y="214"/>
                  </a:cubicBezTo>
                  <a:cubicBezTo>
                    <a:pt x="396" y="92"/>
                    <a:pt x="33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37;p79">
              <a:extLst>
                <a:ext uri="{FF2B5EF4-FFF2-40B4-BE49-F238E27FC236}">
                  <a16:creationId xmlns:a16="http://schemas.microsoft.com/office/drawing/2014/main" id="{7C75FBCC-4622-E70F-830E-2C35238056C9}"/>
                </a:ext>
              </a:extLst>
            </p:cNvPr>
            <p:cNvSpPr/>
            <p:nvPr/>
          </p:nvSpPr>
          <p:spPr>
            <a:xfrm>
              <a:off x="4773586" y="4722392"/>
              <a:ext cx="57389" cy="44116"/>
            </a:xfrm>
            <a:custGeom>
              <a:avLst/>
              <a:gdLst/>
              <a:ahLst/>
              <a:cxnLst/>
              <a:rect l="l" t="t" r="r" b="b"/>
              <a:pathLst>
                <a:path w="2858" h="2197" extrusionOk="0">
                  <a:moveTo>
                    <a:pt x="2627" y="1"/>
                  </a:moveTo>
                  <a:cubicBezTo>
                    <a:pt x="2555" y="1"/>
                    <a:pt x="2493" y="55"/>
                    <a:pt x="2493" y="130"/>
                  </a:cubicBezTo>
                  <a:cubicBezTo>
                    <a:pt x="2462" y="160"/>
                    <a:pt x="2462" y="191"/>
                    <a:pt x="2462" y="221"/>
                  </a:cubicBezTo>
                  <a:cubicBezTo>
                    <a:pt x="2462" y="282"/>
                    <a:pt x="2462" y="312"/>
                    <a:pt x="2462" y="343"/>
                  </a:cubicBezTo>
                  <a:cubicBezTo>
                    <a:pt x="2462" y="404"/>
                    <a:pt x="2462" y="464"/>
                    <a:pt x="2462" y="556"/>
                  </a:cubicBezTo>
                  <a:cubicBezTo>
                    <a:pt x="2432" y="708"/>
                    <a:pt x="2432" y="859"/>
                    <a:pt x="2402" y="1042"/>
                  </a:cubicBezTo>
                  <a:cubicBezTo>
                    <a:pt x="2402" y="1163"/>
                    <a:pt x="2402" y="1315"/>
                    <a:pt x="2371" y="1467"/>
                  </a:cubicBezTo>
                  <a:cubicBezTo>
                    <a:pt x="2371" y="1589"/>
                    <a:pt x="2371" y="1711"/>
                    <a:pt x="2341" y="1832"/>
                  </a:cubicBezTo>
                  <a:cubicBezTo>
                    <a:pt x="2310" y="1832"/>
                    <a:pt x="2280" y="1802"/>
                    <a:pt x="2219" y="1802"/>
                  </a:cubicBezTo>
                  <a:lnTo>
                    <a:pt x="2037" y="1802"/>
                  </a:lnTo>
                  <a:cubicBezTo>
                    <a:pt x="1961" y="1817"/>
                    <a:pt x="1892" y="1825"/>
                    <a:pt x="1824" y="1825"/>
                  </a:cubicBezTo>
                  <a:cubicBezTo>
                    <a:pt x="1756" y="1825"/>
                    <a:pt x="1687" y="1817"/>
                    <a:pt x="1611" y="1802"/>
                  </a:cubicBezTo>
                  <a:cubicBezTo>
                    <a:pt x="1368" y="1802"/>
                    <a:pt x="1125" y="1771"/>
                    <a:pt x="882" y="1771"/>
                  </a:cubicBezTo>
                  <a:cubicBezTo>
                    <a:pt x="760" y="1771"/>
                    <a:pt x="669" y="1741"/>
                    <a:pt x="547" y="1741"/>
                  </a:cubicBezTo>
                  <a:cubicBezTo>
                    <a:pt x="426" y="1741"/>
                    <a:pt x="304" y="1711"/>
                    <a:pt x="213" y="1711"/>
                  </a:cubicBezTo>
                  <a:cubicBezTo>
                    <a:pt x="91" y="1711"/>
                    <a:pt x="0" y="1771"/>
                    <a:pt x="0" y="1893"/>
                  </a:cubicBezTo>
                  <a:cubicBezTo>
                    <a:pt x="0" y="1984"/>
                    <a:pt x="91" y="2075"/>
                    <a:pt x="183" y="2075"/>
                  </a:cubicBezTo>
                  <a:lnTo>
                    <a:pt x="243" y="2075"/>
                  </a:lnTo>
                  <a:cubicBezTo>
                    <a:pt x="578" y="2075"/>
                    <a:pt x="882" y="2136"/>
                    <a:pt x="1186" y="2136"/>
                  </a:cubicBezTo>
                  <a:cubicBezTo>
                    <a:pt x="1338" y="2166"/>
                    <a:pt x="1520" y="2166"/>
                    <a:pt x="1672" y="2166"/>
                  </a:cubicBezTo>
                  <a:cubicBezTo>
                    <a:pt x="1824" y="2197"/>
                    <a:pt x="2006" y="2197"/>
                    <a:pt x="2158" y="2197"/>
                  </a:cubicBezTo>
                  <a:lnTo>
                    <a:pt x="2432" y="2197"/>
                  </a:lnTo>
                  <a:cubicBezTo>
                    <a:pt x="2493" y="2197"/>
                    <a:pt x="2554" y="2197"/>
                    <a:pt x="2584" y="2166"/>
                  </a:cubicBezTo>
                  <a:cubicBezTo>
                    <a:pt x="2645" y="2136"/>
                    <a:pt x="2706" y="2075"/>
                    <a:pt x="2706" y="2015"/>
                  </a:cubicBezTo>
                  <a:cubicBezTo>
                    <a:pt x="2706" y="1954"/>
                    <a:pt x="2706" y="1923"/>
                    <a:pt x="2706" y="1863"/>
                  </a:cubicBezTo>
                  <a:cubicBezTo>
                    <a:pt x="2736" y="1802"/>
                    <a:pt x="2736" y="1771"/>
                    <a:pt x="2736" y="1711"/>
                  </a:cubicBezTo>
                  <a:cubicBezTo>
                    <a:pt x="2736" y="1437"/>
                    <a:pt x="2766" y="1163"/>
                    <a:pt x="2766" y="890"/>
                  </a:cubicBezTo>
                  <a:cubicBezTo>
                    <a:pt x="2797" y="768"/>
                    <a:pt x="2797" y="647"/>
                    <a:pt x="2827" y="525"/>
                  </a:cubicBezTo>
                  <a:cubicBezTo>
                    <a:pt x="2827" y="464"/>
                    <a:pt x="2827" y="404"/>
                    <a:pt x="2827" y="343"/>
                  </a:cubicBezTo>
                  <a:cubicBezTo>
                    <a:pt x="2827" y="312"/>
                    <a:pt x="2827" y="282"/>
                    <a:pt x="2858" y="252"/>
                  </a:cubicBezTo>
                  <a:cubicBezTo>
                    <a:pt x="2858" y="221"/>
                    <a:pt x="2858" y="191"/>
                    <a:pt x="2858" y="160"/>
                  </a:cubicBezTo>
                  <a:cubicBezTo>
                    <a:pt x="2858" y="69"/>
                    <a:pt x="2766" y="8"/>
                    <a:pt x="2675" y="8"/>
                  </a:cubicBezTo>
                  <a:cubicBezTo>
                    <a:pt x="2659" y="3"/>
                    <a:pt x="2643"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38;p79">
              <a:extLst>
                <a:ext uri="{FF2B5EF4-FFF2-40B4-BE49-F238E27FC236}">
                  <a16:creationId xmlns:a16="http://schemas.microsoft.com/office/drawing/2014/main" id="{21645F8A-5ADB-36D0-9D60-5B8640CA1EC0}"/>
                </a:ext>
              </a:extLst>
            </p:cNvPr>
            <p:cNvSpPr/>
            <p:nvPr/>
          </p:nvSpPr>
          <p:spPr>
            <a:xfrm>
              <a:off x="4710715" y="4757794"/>
              <a:ext cx="42128" cy="10562"/>
            </a:xfrm>
            <a:custGeom>
              <a:avLst/>
              <a:gdLst/>
              <a:ahLst/>
              <a:cxnLst/>
              <a:rect l="l" t="t" r="r" b="b"/>
              <a:pathLst>
                <a:path w="2098" h="526" extrusionOk="0">
                  <a:moveTo>
                    <a:pt x="1872" y="0"/>
                  </a:moveTo>
                  <a:cubicBezTo>
                    <a:pt x="1857" y="0"/>
                    <a:pt x="1840" y="3"/>
                    <a:pt x="1824" y="8"/>
                  </a:cubicBezTo>
                  <a:lnTo>
                    <a:pt x="1794" y="8"/>
                  </a:lnTo>
                  <a:cubicBezTo>
                    <a:pt x="1733" y="39"/>
                    <a:pt x="1642" y="69"/>
                    <a:pt x="1581" y="69"/>
                  </a:cubicBezTo>
                  <a:lnTo>
                    <a:pt x="1551" y="69"/>
                  </a:lnTo>
                  <a:cubicBezTo>
                    <a:pt x="1368" y="100"/>
                    <a:pt x="1156" y="130"/>
                    <a:pt x="943" y="130"/>
                  </a:cubicBezTo>
                  <a:cubicBezTo>
                    <a:pt x="760" y="160"/>
                    <a:pt x="578" y="191"/>
                    <a:pt x="396" y="191"/>
                  </a:cubicBezTo>
                  <a:lnTo>
                    <a:pt x="183" y="191"/>
                  </a:lnTo>
                  <a:cubicBezTo>
                    <a:pt x="92" y="191"/>
                    <a:pt x="1" y="252"/>
                    <a:pt x="1" y="343"/>
                  </a:cubicBezTo>
                  <a:cubicBezTo>
                    <a:pt x="1" y="434"/>
                    <a:pt x="61" y="525"/>
                    <a:pt x="153" y="525"/>
                  </a:cubicBezTo>
                  <a:lnTo>
                    <a:pt x="548" y="525"/>
                  </a:lnTo>
                  <a:cubicBezTo>
                    <a:pt x="791" y="525"/>
                    <a:pt x="1004" y="495"/>
                    <a:pt x="1247" y="464"/>
                  </a:cubicBezTo>
                  <a:cubicBezTo>
                    <a:pt x="1368" y="464"/>
                    <a:pt x="1490" y="434"/>
                    <a:pt x="1612" y="434"/>
                  </a:cubicBezTo>
                  <a:cubicBezTo>
                    <a:pt x="1672" y="403"/>
                    <a:pt x="1733" y="403"/>
                    <a:pt x="1794" y="403"/>
                  </a:cubicBezTo>
                  <a:cubicBezTo>
                    <a:pt x="1855" y="403"/>
                    <a:pt x="1885" y="373"/>
                    <a:pt x="1946" y="373"/>
                  </a:cubicBezTo>
                  <a:cubicBezTo>
                    <a:pt x="2037" y="343"/>
                    <a:pt x="2098" y="221"/>
                    <a:pt x="2037" y="130"/>
                  </a:cubicBezTo>
                  <a:cubicBezTo>
                    <a:pt x="2012" y="55"/>
                    <a:pt x="1946" y="0"/>
                    <a:pt x="1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39;p79">
              <a:extLst>
                <a:ext uri="{FF2B5EF4-FFF2-40B4-BE49-F238E27FC236}">
                  <a16:creationId xmlns:a16="http://schemas.microsoft.com/office/drawing/2014/main" id="{5A1359A6-A934-62DB-BE10-17A05F4458D4}"/>
                </a:ext>
              </a:extLst>
            </p:cNvPr>
            <p:cNvSpPr/>
            <p:nvPr/>
          </p:nvSpPr>
          <p:spPr>
            <a:xfrm>
              <a:off x="4636861" y="4760384"/>
              <a:ext cx="39698" cy="8574"/>
            </a:xfrm>
            <a:custGeom>
              <a:avLst/>
              <a:gdLst/>
              <a:ahLst/>
              <a:cxnLst/>
              <a:rect l="l" t="t" r="r" b="b"/>
              <a:pathLst>
                <a:path w="1977" h="427" extrusionOk="0">
                  <a:moveTo>
                    <a:pt x="183" y="1"/>
                  </a:moveTo>
                  <a:cubicBezTo>
                    <a:pt x="92" y="1"/>
                    <a:pt x="1" y="62"/>
                    <a:pt x="1" y="183"/>
                  </a:cubicBezTo>
                  <a:cubicBezTo>
                    <a:pt x="1" y="274"/>
                    <a:pt x="61" y="366"/>
                    <a:pt x="153" y="366"/>
                  </a:cubicBezTo>
                  <a:lnTo>
                    <a:pt x="913" y="366"/>
                  </a:lnTo>
                  <a:cubicBezTo>
                    <a:pt x="1125" y="366"/>
                    <a:pt x="1368" y="366"/>
                    <a:pt x="1612" y="396"/>
                  </a:cubicBezTo>
                  <a:lnTo>
                    <a:pt x="1642" y="396"/>
                  </a:lnTo>
                  <a:cubicBezTo>
                    <a:pt x="1672" y="396"/>
                    <a:pt x="1672" y="426"/>
                    <a:pt x="1703" y="426"/>
                  </a:cubicBezTo>
                  <a:lnTo>
                    <a:pt x="1764" y="426"/>
                  </a:lnTo>
                  <a:cubicBezTo>
                    <a:pt x="1794" y="426"/>
                    <a:pt x="1824" y="426"/>
                    <a:pt x="1855" y="396"/>
                  </a:cubicBezTo>
                  <a:cubicBezTo>
                    <a:pt x="1885" y="396"/>
                    <a:pt x="1946" y="335"/>
                    <a:pt x="1946" y="274"/>
                  </a:cubicBezTo>
                  <a:cubicBezTo>
                    <a:pt x="1976" y="214"/>
                    <a:pt x="1916" y="153"/>
                    <a:pt x="1885" y="92"/>
                  </a:cubicBezTo>
                  <a:cubicBezTo>
                    <a:pt x="1824" y="31"/>
                    <a:pt x="1733" y="31"/>
                    <a:pt x="1642" y="31"/>
                  </a:cubicBezTo>
                  <a:lnTo>
                    <a:pt x="1520" y="31"/>
                  </a:lnTo>
                  <a:cubicBezTo>
                    <a:pt x="1368" y="1"/>
                    <a:pt x="121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40;p79">
              <a:extLst>
                <a:ext uri="{FF2B5EF4-FFF2-40B4-BE49-F238E27FC236}">
                  <a16:creationId xmlns:a16="http://schemas.microsoft.com/office/drawing/2014/main" id="{E148933D-74F5-527A-7BCC-71D0BF1B7C45}"/>
                </a:ext>
              </a:extLst>
            </p:cNvPr>
            <p:cNvSpPr/>
            <p:nvPr/>
          </p:nvSpPr>
          <p:spPr>
            <a:xfrm>
              <a:off x="4544091" y="4759179"/>
              <a:ext cx="54959" cy="10381"/>
            </a:xfrm>
            <a:custGeom>
              <a:avLst/>
              <a:gdLst/>
              <a:ahLst/>
              <a:cxnLst/>
              <a:rect l="l" t="t" r="r" b="b"/>
              <a:pathLst>
                <a:path w="2737" h="517" extrusionOk="0">
                  <a:moveTo>
                    <a:pt x="1429" y="0"/>
                  </a:moveTo>
                  <a:cubicBezTo>
                    <a:pt x="1004" y="31"/>
                    <a:pt x="578" y="31"/>
                    <a:pt x="183" y="91"/>
                  </a:cubicBezTo>
                  <a:cubicBezTo>
                    <a:pt x="122" y="91"/>
                    <a:pt x="61" y="122"/>
                    <a:pt x="31" y="183"/>
                  </a:cubicBezTo>
                  <a:cubicBezTo>
                    <a:pt x="31" y="213"/>
                    <a:pt x="1" y="274"/>
                    <a:pt x="31" y="304"/>
                  </a:cubicBezTo>
                  <a:cubicBezTo>
                    <a:pt x="31" y="379"/>
                    <a:pt x="93" y="434"/>
                    <a:pt x="165" y="434"/>
                  </a:cubicBezTo>
                  <a:cubicBezTo>
                    <a:pt x="181" y="434"/>
                    <a:pt x="197" y="431"/>
                    <a:pt x="213" y="426"/>
                  </a:cubicBezTo>
                  <a:lnTo>
                    <a:pt x="274" y="426"/>
                  </a:lnTo>
                  <a:cubicBezTo>
                    <a:pt x="426" y="395"/>
                    <a:pt x="578" y="395"/>
                    <a:pt x="730" y="365"/>
                  </a:cubicBezTo>
                  <a:lnTo>
                    <a:pt x="1885" y="365"/>
                  </a:lnTo>
                  <a:cubicBezTo>
                    <a:pt x="1946" y="395"/>
                    <a:pt x="2037" y="395"/>
                    <a:pt x="2128" y="395"/>
                  </a:cubicBezTo>
                  <a:cubicBezTo>
                    <a:pt x="2219" y="426"/>
                    <a:pt x="2280" y="426"/>
                    <a:pt x="2341" y="426"/>
                  </a:cubicBezTo>
                  <a:cubicBezTo>
                    <a:pt x="2371" y="456"/>
                    <a:pt x="2371" y="456"/>
                    <a:pt x="2402" y="456"/>
                  </a:cubicBezTo>
                  <a:cubicBezTo>
                    <a:pt x="2432" y="517"/>
                    <a:pt x="2493" y="517"/>
                    <a:pt x="2523" y="517"/>
                  </a:cubicBezTo>
                  <a:cubicBezTo>
                    <a:pt x="2584" y="517"/>
                    <a:pt x="2645" y="486"/>
                    <a:pt x="2675" y="456"/>
                  </a:cubicBezTo>
                  <a:cubicBezTo>
                    <a:pt x="2736" y="395"/>
                    <a:pt x="2736" y="304"/>
                    <a:pt x="2675" y="213"/>
                  </a:cubicBezTo>
                  <a:cubicBezTo>
                    <a:pt x="2615" y="152"/>
                    <a:pt x="2523" y="122"/>
                    <a:pt x="2432" y="91"/>
                  </a:cubicBezTo>
                  <a:cubicBezTo>
                    <a:pt x="2280" y="61"/>
                    <a:pt x="2128" y="61"/>
                    <a:pt x="1946" y="31"/>
                  </a:cubicBezTo>
                  <a:cubicBezTo>
                    <a:pt x="1794" y="31"/>
                    <a:pt x="1611" y="0"/>
                    <a:pt x="1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2941;p79">
            <a:extLst>
              <a:ext uri="{FF2B5EF4-FFF2-40B4-BE49-F238E27FC236}">
                <a16:creationId xmlns:a16="http://schemas.microsoft.com/office/drawing/2014/main" id="{AB304A6E-A11F-CB00-9F64-36136BAC8C9A}"/>
              </a:ext>
            </a:extLst>
          </p:cNvPr>
          <p:cNvGrpSpPr/>
          <p:nvPr/>
        </p:nvGrpSpPr>
        <p:grpSpPr>
          <a:xfrm>
            <a:off x="586325" y="562995"/>
            <a:ext cx="1495972" cy="1042745"/>
            <a:chOff x="3572413" y="2205632"/>
            <a:chExt cx="892958" cy="622423"/>
          </a:xfrm>
        </p:grpSpPr>
        <p:sp>
          <p:nvSpPr>
            <p:cNvPr id="99" name="Google Shape;2942;p79">
              <a:extLst>
                <a:ext uri="{FF2B5EF4-FFF2-40B4-BE49-F238E27FC236}">
                  <a16:creationId xmlns:a16="http://schemas.microsoft.com/office/drawing/2014/main" id="{863CF270-F6CA-9FFE-5B2F-AEA2B49DC248}"/>
                </a:ext>
              </a:extLst>
            </p:cNvPr>
            <p:cNvSpPr/>
            <p:nvPr/>
          </p:nvSpPr>
          <p:spPr>
            <a:xfrm>
              <a:off x="3695103"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43;p79">
              <a:extLst>
                <a:ext uri="{FF2B5EF4-FFF2-40B4-BE49-F238E27FC236}">
                  <a16:creationId xmlns:a16="http://schemas.microsoft.com/office/drawing/2014/main" id="{723DADFB-F1FE-D0C2-E3E8-DF481A68914D}"/>
                </a:ext>
              </a:extLst>
            </p:cNvPr>
            <p:cNvSpPr/>
            <p:nvPr/>
          </p:nvSpPr>
          <p:spPr>
            <a:xfrm>
              <a:off x="3654199"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3"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4" y="6766"/>
                  </a:cubicBezTo>
                  <a:cubicBezTo>
                    <a:pt x="1764"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80"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44;p79">
              <a:extLst>
                <a:ext uri="{FF2B5EF4-FFF2-40B4-BE49-F238E27FC236}">
                  <a16:creationId xmlns:a16="http://schemas.microsoft.com/office/drawing/2014/main" id="{BC3BB337-5C19-029C-9C30-522A7DB52B01}"/>
                </a:ext>
              </a:extLst>
            </p:cNvPr>
            <p:cNvSpPr/>
            <p:nvPr/>
          </p:nvSpPr>
          <p:spPr>
            <a:xfrm>
              <a:off x="3642613" y="2205632"/>
              <a:ext cx="172748" cy="522943"/>
            </a:xfrm>
            <a:custGeom>
              <a:avLst/>
              <a:gdLst/>
              <a:ahLst/>
              <a:cxnLst/>
              <a:rect l="l" t="t" r="r" b="b"/>
              <a:pathLst>
                <a:path w="8603" h="26043" extrusionOk="0">
                  <a:moveTo>
                    <a:pt x="3800"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800"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1"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7" y="2546"/>
                  </a:cubicBezTo>
                  <a:cubicBezTo>
                    <a:pt x="8207" y="3154"/>
                    <a:pt x="8085" y="3762"/>
                    <a:pt x="8025" y="4370"/>
                  </a:cubicBezTo>
                  <a:cubicBezTo>
                    <a:pt x="8025" y="4522"/>
                    <a:pt x="7873" y="4613"/>
                    <a:pt x="7690" y="4644"/>
                  </a:cubicBezTo>
                  <a:cubicBezTo>
                    <a:pt x="7417" y="4674"/>
                    <a:pt x="7113" y="4704"/>
                    <a:pt x="6839" y="4735"/>
                  </a:cubicBezTo>
                  <a:cubicBezTo>
                    <a:pt x="6718" y="4765"/>
                    <a:pt x="6626" y="4948"/>
                    <a:pt x="6718" y="5039"/>
                  </a:cubicBezTo>
                  <a:cubicBezTo>
                    <a:pt x="6900" y="5221"/>
                    <a:pt x="6900" y="5434"/>
                    <a:pt x="6870"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5" y="1665"/>
                    <a:pt x="7052" y="1665"/>
                  </a:cubicBezTo>
                  <a:cubicBezTo>
                    <a:pt x="6839" y="1665"/>
                    <a:pt x="6778" y="1604"/>
                    <a:pt x="6809" y="1391"/>
                  </a:cubicBezTo>
                  <a:cubicBezTo>
                    <a:pt x="6839" y="1148"/>
                    <a:pt x="6870"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45;p79">
              <a:extLst>
                <a:ext uri="{FF2B5EF4-FFF2-40B4-BE49-F238E27FC236}">
                  <a16:creationId xmlns:a16="http://schemas.microsoft.com/office/drawing/2014/main" id="{9A14EA8A-EF71-4854-9F3B-9CF8018F5EB7}"/>
                </a:ext>
              </a:extLst>
            </p:cNvPr>
            <p:cNvSpPr/>
            <p:nvPr/>
          </p:nvSpPr>
          <p:spPr>
            <a:xfrm>
              <a:off x="3686548"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3" y="3557"/>
                  </a:cubicBezTo>
                  <a:cubicBezTo>
                    <a:pt x="183" y="5016"/>
                    <a:pt x="183" y="6475"/>
                    <a:pt x="183" y="7934"/>
                  </a:cubicBezTo>
                  <a:cubicBezTo>
                    <a:pt x="213" y="8512"/>
                    <a:pt x="183" y="9089"/>
                    <a:pt x="213" y="9667"/>
                  </a:cubicBezTo>
                  <a:cubicBezTo>
                    <a:pt x="335" y="10943"/>
                    <a:pt x="365" y="12190"/>
                    <a:pt x="305"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5"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46;p79">
              <a:extLst>
                <a:ext uri="{FF2B5EF4-FFF2-40B4-BE49-F238E27FC236}">
                  <a16:creationId xmlns:a16="http://schemas.microsoft.com/office/drawing/2014/main" id="{FD21E613-6085-9443-5C69-6044C702A271}"/>
                </a:ext>
              </a:extLst>
            </p:cNvPr>
            <p:cNvSpPr/>
            <p:nvPr/>
          </p:nvSpPr>
          <p:spPr>
            <a:xfrm>
              <a:off x="3695103"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47;p79">
              <a:extLst>
                <a:ext uri="{FF2B5EF4-FFF2-40B4-BE49-F238E27FC236}">
                  <a16:creationId xmlns:a16="http://schemas.microsoft.com/office/drawing/2014/main" id="{3FF388FD-1882-E558-4661-20B007616D08}"/>
                </a:ext>
              </a:extLst>
            </p:cNvPr>
            <p:cNvSpPr/>
            <p:nvPr/>
          </p:nvSpPr>
          <p:spPr>
            <a:xfrm>
              <a:off x="3689601" y="2271274"/>
              <a:ext cx="10401" cy="25783"/>
            </a:xfrm>
            <a:custGeom>
              <a:avLst/>
              <a:gdLst/>
              <a:ahLst/>
              <a:cxnLst/>
              <a:rect l="l" t="t" r="r" b="b"/>
              <a:pathLst>
                <a:path w="518" h="1284" extrusionOk="0">
                  <a:moveTo>
                    <a:pt x="147" y="1"/>
                  </a:moveTo>
                  <a:cubicBezTo>
                    <a:pt x="76" y="1"/>
                    <a:pt x="31" y="76"/>
                    <a:pt x="31" y="128"/>
                  </a:cubicBezTo>
                  <a:cubicBezTo>
                    <a:pt x="1" y="493"/>
                    <a:pt x="1"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48;p79">
              <a:extLst>
                <a:ext uri="{FF2B5EF4-FFF2-40B4-BE49-F238E27FC236}">
                  <a16:creationId xmlns:a16="http://schemas.microsoft.com/office/drawing/2014/main" id="{8D92D9E3-769E-78A6-9E4D-ACC24BC28085}"/>
                </a:ext>
              </a:extLst>
            </p:cNvPr>
            <p:cNvSpPr/>
            <p:nvPr/>
          </p:nvSpPr>
          <p:spPr>
            <a:xfrm>
              <a:off x="3759178"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49;p79">
              <a:extLst>
                <a:ext uri="{FF2B5EF4-FFF2-40B4-BE49-F238E27FC236}">
                  <a16:creationId xmlns:a16="http://schemas.microsoft.com/office/drawing/2014/main" id="{5ABBAD64-0A16-3911-5DDF-C4BDD852AABD}"/>
                </a:ext>
              </a:extLst>
            </p:cNvPr>
            <p:cNvSpPr/>
            <p:nvPr/>
          </p:nvSpPr>
          <p:spPr>
            <a:xfrm>
              <a:off x="3689601" y="2217640"/>
              <a:ext cx="66545" cy="112368"/>
            </a:xfrm>
            <a:custGeom>
              <a:avLst/>
              <a:gdLst/>
              <a:ahLst/>
              <a:cxnLst/>
              <a:rect l="l" t="t" r="r" b="b"/>
              <a:pathLst>
                <a:path w="3314" h="5596" extrusionOk="0">
                  <a:moveTo>
                    <a:pt x="1929" y="0"/>
                  </a:moveTo>
                  <a:cubicBezTo>
                    <a:pt x="1693" y="0"/>
                    <a:pt x="1461" y="26"/>
                    <a:pt x="1216" y="64"/>
                  </a:cubicBezTo>
                  <a:cubicBezTo>
                    <a:pt x="852" y="94"/>
                    <a:pt x="426" y="155"/>
                    <a:pt x="213" y="489"/>
                  </a:cubicBezTo>
                  <a:cubicBezTo>
                    <a:pt x="1"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50;p79">
              <a:extLst>
                <a:ext uri="{FF2B5EF4-FFF2-40B4-BE49-F238E27FC236}">
                  <a16:creationId xmlns:a16="http://schemas.microsoft.com/office/drawing/2014/main" id="{EC825F4A-FB34-1617-EAEE-3E761756EC6F}"/>
                </a:ext>
              </a:extLst>
            </p:cNvPr>
            <p:cNvSpPr/>
            <p:nvPr/>
          </p:nvSpPr>
          <p:spPr>
            <a:xfrm>
              <a:off x="3985019"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51;p79">
              <a:extLst>
                <a:ext uri="{FF2B5EF4-FFF2-40B4-BE49-F238E27FC236}">
                  <a16:creationId xmlns:a16="http://schemas.microsoft.com/office/drawing/2014/main" id="{26D713F7-57D3-55B7-FE83-105BFED04F4F}"/>
                </a:ext>
              </a:extLst>
            </p:cNvPr>
            <p:cNvSpPr/>
            <p:nvPr/>
          </p:nvSpPr>
          <p:spPr>
            <a:xfrm>
              <a:off x="3944116"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79" y="410"/>
                    <a:pt x="6581" y="1"/>
                    <a:pt x="6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52;p79">
              <a:extLst>
                <a:ext uri="{FF2B5EF4-FFF2-40B4-BE49-F238E27FC236}">
                  <a16:creationId xmlns:a16="http://schemas.microsoft.com/office/drawing/2014/main" id="{C9576E03-F404-4A82-358A-3FDB4879D053}"/>
                </a:ext>
              </a:extLst>
            </p:cNvPr>
            <p:cNvSpPr/>
            <p:nvPr/>
          </p:nvSpPr>
          <p:spPr>
            <a:xfrm>
              <a:off x="3932530" y="2205632"/>
              <a:ext cx="172728" cy="522943"/>
            </a:xfrm>
            <a:custGeom>
              <a:avLst/>
              <a:gdLst/>
              <a:ahLst/>
              <a:cxnLst/>
              <a:rect l="l" t="t" r="r" b="b"/>
              <a:pathLst>
                <a:path w="8602" h="26043" extrusionOk="0">
                  <a:moveTo>
                    <a:pt x="3799"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799"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0"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6" y="2546"/>
                  </a:cubicBezTo>
                  <a:cubicBezTo>
                    <a:pt x="8207" y="3154"/>
                    <a:pt x="8085" y="3762"/>
                    <a:pt x="8024" y="4370"/>
                  </a:cubicBezTo>
                  <a:cubicBezTo>
                    <a:pt x="8024" y="4522"/>
                    <a:pt x="7873" y="4613"/>
                    <a:pt x="7690" y="4644"/>
                  </a:cubicBezTo>
                  <a:cubicBezTo>
                    <a:pt x="7417" y="4674"/>
                    <a:pt x="7113" y="4704"/>
                    <a:pt x="6839" y="4735"/>
                  </a:cubicBezTo>
                  <a:cubicBezTo>
                    <a:pt x="6717" y="4765"/>
                    <a:pt x="6626" y="4948"/>
                    <a:pt x="6717" y="5039"/>
                  </a:cubicBezTo>
                  <a:cubicBezTo>
                    <a:pt x="6900" y="5221"/>
                    <a:pt x="6900" y="5434"/>
                    <a:pt x="6869"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4" y="1665"/>
                    <a:pt x="7052" y="1665"/>
                  </a:cubicBezTo>
                  <a:cubicBezTo>
                    <a:pt x="6839" y="1665"/>
                    <a:pt x="6778" y="1604"/>
                    <a:pt x="6809" y="1391"/>
                  </a:cubicBezTo>
                  <a:cubicBezTo>
                    <a:pt x="6839" y="1148"/>
                    <a:pt x="6869"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53;p79">
              <a:extLst>
                <a:ext uri="{FF2B5EF4-FFF2-40B4-BE49-F238E27FC236}">
                  <a16:creationId xmlns:a16="http://schemas.microsoft.com/office/drawing/2014/main" id="{0ACB71AC-116B-F913-919B-9EB367D518E4}"/>
                </a:ext>
              </a:extLst>
            </p:cNvPr>
            <p:cNvSpPr/>
            <p:nvPr/>
          </p:nvSpPr>
          <p:spPr>
            <a:xfrm>
              <a:off x="3976465"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54;p79">
              <a:extLst>
                <a:ext uri="{FF2B5EF4-FFF2-40B4-BE49-F238E27FC236}">
                  <a16:creationId xmlns:a16="http://schemas.microsoft.com/office/drawing/2014/main" id="{E571C797-DFFE-B50B-D9E3-46F4C56EA116}"/>
                </a:ext>
              </a:extLst>
            </p:cNvPr>
            <p:cNvSpPr/>
            <p:nvPr/>
          </p:nvSpPr>
          <p:spPr>
            <a:xfrm>
              <a:off x="3985019"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55;p79">
              <a:extLst>
                <a:ext uri="{FF2B5EF4-FFF2-40B4-BE49-F238E27FC236}">
                  <a16:creationId xmlns:a16="http://schemas.microsoft.com/office/drawing/2014/main" id="{32F588B5-CE63-BEDA-004F-E6EC095897AC}"/>
                </a:ext>
              </a:extLst>
            </p:cNvPr>
            <p:cNvSpPr/>
            <p:nvPr/>
          </p:nvSpPr>
          <p:spPr>
            <a:xfrm>
              <a:off x="3979518"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56;p79">
              <a:extLst>
                <a:ext uri="{FF2B5EF4-FFF2-40B4-BE49-F238E27FC236}">
                  <a16:creationId xmlns:a16="http://schemas.microsoft.com/office/drawing/2014/main" id="{61B5299E-0459-A8DA-AE1C-2808D2DF00C0}"/>
                </a:ext>
              </a:extLst>
            </p:cNvPr>
            <p:cNvSpPr/>
            <p:nvPr/>
          </p:nvSpPr>
          <p:spPr>
            <a:xfrm>
              <a:off x="4049095"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57;p79">
              <a:extLst>
                <a:ext uri="{FF2B5EF4-FFF2-40B4-BE49-F238E27FC236}">
                  <a16:creationId xmlns:a16="http://schemas.microsoft.com/office/drawing/2014/main" id="{5CD0E6BD-8C5C-4789-78AA-4651740DA582}"/>
                </a:ext>
              </a:extLst>
            </p:cNvPr>
            <p:cNvSpPr/>
            <p:nvPr/>
          </p:nvSpPr>
          <p:spPr>
            <a:xfrm>
              <a:off x="3979518" y="2217640"/>
              <a:ext cx="66545" cy="112368"/>
            </a:xfrm>
            <a:custGeom>
              <a:avLst/>
              <a:gdLst/>
              <a:ahLst/>
              <a:cxnLst/>
              <a:rect l="l" t="t" r="r" b="b"/>
              <a:pathLst>
                <a:path w="3314" h="5596" extrusionOk="0">
                  <a:moveTo>
                    <a:pt x="1928" y="0"/>
                  </a:moveTo>
                  <a:cubicBezTo>
                    <a:pt x="1693" y="0"/>
                    <a:pt x="1461" y="26"/>
                    <a:pt x="1216" y="64"/>
                  </a:cubicBezTo>
                  <a:cubicBezTo>
                    <a:pt x="852"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58;p79">
              <a:extLst>
                <a:ext uri="{FF2B5EF4-FFF2-40B4-BE49-F238E27FC236}">
                  <a16:creationId xmlns:a16="http://schemas.microsoft.com/office/drawing/2014/main" id="{8746CC24-C29F-0F56-61B5-137C93037547}"/>
                </a:ext>
              </a:extLst>
            </p:cNvPr>
            <p:cNvSpPr/>
            <p:nvPr/>
          </p:nvSpPr>
          <p:spPr>
            <a:xfrm>
              <a:off x="4290177" y="2426573"/>
              <a:ext cx="65943" cy="278188"/>
            </a:xfrm>
            <a:custGeom>
              <a:avLst/>
              <a:gdLst/>
              <a:ahLst/>
              <a:cxnLst/>
              <a:rect l="l" t="t" r="r" b="b"/>
              <a:pathLst>
                <a:path w="3284" h="13854" extrusionOk="0">
                  <a:moveTo>
                    <a:pt x="1934" y="1"/>
                  </a:moveTo>
                  <a:cubicBezTo>
                    <a:pt x="1389" y="1"/>
                    <a:pt x="806" y="220"/>
                    <a:pt x="578" y="571"/>
                  </a:cubicBezTo>
                  <a:cubicBezTo>
                    <a:pt x="1" y="1452"/>
                    <a:pt x="366" y="3732"/>
                    <a:pt x="396" y="4765"/>
                  </a:cubicBezTo>
                  <a:cubicBezTo>
                    <a:pt x="457" y="7805"/>
                    <a:pt x="822" y="10875"/>
                    <a:pt x="1490" y="13854"/>
                  </a:cubicBezTo>
                  <a:cubicBezTo>
                    <a:pt x="2980" y="12425"/>
                    <a:pt x="3284" y="10145"/>
                    <a:pt x="3162" y="8078"/>
                  </a:cubicBezTo>
                  <a:cubicBezTo>
                    <a:pt x="3040" y="5981"/>
                    <a:pt x="2585" y="3914"/>
                    <a:pt x="2980" y="1878"/>
                  </a:cubicBezTo>
                  <a:cubicBezTo>
                    <a:pt x="3071" y="1361"/>
                    <a:pt x="3192" y="814"/>
                    <a:pt x="2919" y="388"/>
                  </a:cubicBezTo>
                  <a:cubicBezTo>
                    <a:pt x="2713" y="118"/>
                    <a:pt x="2334" y="1"/>
                    <a:pt x="1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59;p79">
              <a:extLst>
                <a:ext uri="{FF2B5EF4-FFF2-40B4-BE49-F238E27FC236}">
                  <a16:creationId xmlns:a16="http://schemas.microsoft.com/office/drawing/2014/main" id="{DFD8DFEB-2186-F9D3-AEB7-1B9B57C7FB00}"/>
                </a:ext>
              </a:extLst>
            </p:cNvPr>
            <p:cNvSpPr/>
            <p:nvPr/>
          </p:nvSpPr>
          <p:spPr>
            <a:xfrm>
              <a:off x="4249294" y="2250912"/>
              <a:ext cx="147106" cy="155881"/>
            </a:xfrm>
            <a:custGeom>
              <a:avLst/>
              <a:gdLst/>
              <a:ahLst/>
              <a:cxnLst/>
              <a:rect l="l" t="t" r="r" b="b"/>
              <a:pathLst>
                <a:path w="7326" h="7763" extrusionOk="0">
                  <a:moveTo>
                    <a:pt x="6107" y="1"/>
                  </a:moveTo>
                  <a:cubicBezTo>
                    <a:pt x="5971" y="1"/>
                    <a:pt x="5837" y="34"/>
                    <a:pt x="5715" y="109"/>
                  </a:cubicBezTo>
                  <a:cubicBezTo>
                    <a:pt x="5836"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0" y="261"/>
                  </a:cubicBezTo>
                  <a:cubicBezTo>
                    <a:pt x="92" y="382"/>
                    <a:pt x="213" y="504"/>
                    <a:pt x="335" y="626"/>
                  </a:cubicBezTo>
                  <a:lnTo>
                    <a:pt x="402" y="465"/>
                  </a:lnTo>
                  <a:lnTo>
                    <a:pt x="402" y="465"/>
                  </a:lnTo>
                  <a:cubicBezTo>
                    <a:pt x="186" y="1100"/>
                    <a:pt x="358" y="1865"/>
                    <a:pt x="851"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6" y="3817"/>
                    <a:pt x="6262" y="3300"/>
                    <a:pt x="6627" y="2753"/>
                  </a:cubicBezTo>
                  <a:cubicBezTo>
                    <a:pt x="6991" y="2206"/>
                    <a:pt x="7326" y="1568"/>
                    <a:pt x="7174" y="930"/>
                  </a:cubicBezTo>
                  <a:cubicBezTo>
                    <a:pt x="7079"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60;p79">
              <a:extLst>
                <a:ext uri="{FF2B5EF4-FFF2-40B4-BE49-F238E27FC236}">
                  <a16:creationId xmlns:a16="http://schemas.microsoft.com/office/drawing/2014/main" id="{483BE13D-8B34-2BD1-552C-F5D2031B136E}"/>
                </a:ext>
              </a:extLst>
            </p:cNvPr>
            <p:cNvSpPr/>
            <p:nvPr/>
          </p:nvSpPr>
          <p:spPr>
            <a:xfrm>
              <a:off x="4237688" y="2205632"/>
              <a:ext cx="172748" cy="522943"/>
            </a:xfrm>
            <a:custGeom>
              <a:avLst/>
              <a:gdLst/>
              <a:ahLst/>
              <a:cxnLst/>
              <a:rect l="l" t="t" r="r" b="b"/>
              <a:pathLst>
                <a:path w="8603" h="26043" extrusionOk="0">
                  <a:moveTo>
                    <a:pt x="3800" y="510"/>
                  </a:moveTo>
                  <a:cubicBezTo>
                    <a:pt x="4560" y="540"/>
                    <a:pt x="5351" y="540"/>
                    <a:pt x="6141" y="571"/>
                  </a:cubicBezTo>
                  <a:cubicBezTo>
                    <a:pt x="6384" y="571"/>
                    <a:pt x="6445" y="662"/>
                    <a:pt x="6414" y="905"/>
                  </a:cubicBezTo>
                  <a:cubicBezTo>
                    <a:pt x="6414" y="966"/>
                    <a:pt x="6384" y="1027"/>
                    <a:pt x="6384" y="1057"/>
                  </a:cubicBezTo>
                  <a:cubicBezTo>
                    <a:pt x="6262" y="1695"/>
                    <a:pt x="6262" y="1695"/>
                    <a:pt x="5654" y="1695"/>
                  </a:cubicBezTo>
                  <a:lnTo>
                    <a:pt x="4803" y="1695"/>
                  </a:lnTo>
                  <a:cubicBezTo>
                    <a:pt x="4408" y="1695"/>
                    <a:pt x="4013" y="1695"/>
                    <a:pt x="3618" y="1665"/>
                  </a:cubicBezTo>
                  <a:cubicBezTo>
                    <a:pt x="3436" y="1665"/>
                    <a:pt x="3314" y="1574"/>
                    <a:pt x="3284" y="1422"/>
                  </a:cubicBezTo>
                  <a:cubicBezTo>
                    <a:pt x="3253" y="1361"/>
                    <a:pt x="3253" y="1330"/>
                    <a:pt x="3223" y="1270"/>
                  </a:cubicBezTo>
                  <a:cubicBezTo>
                    <a:pt x="3101" y="571"/>
                    <a:pt x="3162" y="510"/>
                    <a:pt x="3800" y="510"/>
                  </a:cubicBezTo>
                  <a:close/>
                  <a:moveTo>
                    <a:pt x="2463" y="571"/>
                  </a:moveTo>
                  <a:cubicBezTo>
                    <a:pt x="2524" y="571"/>
                    <a:pt x="2645" y="631"/>
                    <a:pt x="2645" y="692"/>
                  </a:cubicBezTo>
                  <a:cubicBezTo>
                    <a:pt x="2736" y="966"/>
                    <a:pt x="2797" y="1270"/>
                    <a:pt x="2828" y="1513"/>
                  </a:cubicBezTo>
                  <a:cubicBezTo>
                    <a:pt x="2797" y="1665"/>
                    <a:pt x="2736" y="1726"/>
                    <a:pt x="2645" y="1726"/>
                  </a:cubicBezTo>
                  <a:cubicBezTo>
                    <a:pt x="2585" y="1726"/>
                    <a:pt x="2463" y="1695"/>
                    <a:pt x="2463" y="1665"/>
                  </a:cubicBezTo>
                  <a:cubicBezTo>
                    <a:pt x="2341" y="1361"/>
                    <a:pt x="2281" y="1087"/>
                    <a:pt x="2281" y="753"/>
                  </a:cubicBezTo>
                  <a:cubicBezTo>
                    <a:pt x="2281" y="631"/>
                    <a:pt x="2372" y="571"/>
                    <a:pt x="2463" y="571"/>
                  </a:cubicBezTo>
                  <a:close/>
                  <a:moveTo>
                    <a:pt x="875" y="2115"/>
                  </a:moveTo>
                  <a:cubicBezTo>
                    <a:pt x="905" y="2115"/>
                    <a:pt x="938" y="2117"/>
                    <a:pt x="974" y="2121"/>
                  </a:cubicBezTo>
                  <a:cubicBezTo>
                    <a:pt x="1612" y="2160"/>
                    <a:pt x="2256" y="2171"/>
                    <a:pt x="2900" y="2171"/>
                  </a:cubicBezTo>
                  <a:cubicBezTo>
                    <a:pt x="3760" y="2171"/>
                    <a:pt x="4621" y="2151"/>
                    <a:pt x="5472" y="2151"/>
                  </a:cubicBezTo>
                  <a:cubicBezTo>
                    <a:pt x="6202" y="2151"/>
                    <a:pt x="6931" y="2121"/>
                    <a:pt x="7661" y="2121"/>
                  </a:cubicBezTo>
                  <a:cubicBezTo>
                    <a:pt x="8056" y="2121"/>
                    <a:pt x="8147" y="2182"/>
                    <a:pt x="8177" y="2546"/>
                  </a:cubicBezTo>
                  <a:cubicBezTo>
                    <a:pt x="8208" y="3154"/>
                    <a:pt x="8086" y="3762"/>
                    <a:pt x="8025" y="4370"/>
                  </a:cubicBezTo>
                  <a:cubicBezTo>
                    <a:pt x="8025" y="4522"/>
                    <a:pt x="7873" y="4613"/>
                    <a:pt x="7691" y="4644"/>
                  </a:cubicBezTo>
                  <a:cubicBezTo>
                    <a:pt x="7417" y="4674"/>
                    <a:pt x="7113" y="4704"/>
                    <a:pt x="6840" y="4735"/>
                  </a:cubicBezTo>
                  <a:cubicBezTo>
                    <a:pt x="6718" y="4765"/>
                    <a:pt x="6627" y="4948"/>
                    <a:pt x="6718" y="5039"/>
                  </a:cubicBezTo>
                  <a:cubicBezTo>
                    <a:pt x="6901" y="5221"/>
                    <a:pt x="6901" y="5434"/>
                    <a:pt x="6870" y="5677"/>
                  </a:cubicBezTo>
                  <a:cubicBezTo>
                    <a:pt x="6749" y="6954"/>
                    <a:pt x="6688" y="8230"/>
                    <a:pt x="6658" y="9537"/>
                  </a:cubicBezTo>
                  <a:cubicBezTo>
                    <a:pt x="6627" y="12303"/>
                    <a:pt x="6627" y="15100"/>
                    <a:pt x="6566" y="17866"/>
                  </a:cubicBezTo>
                  <a:cubicBezTo>
                    <a:pt x="6566" y="19081"/>
                    <a:pt x="6536" y="20267"/>
                    <a:pt x="6445" y="21483"/>
                  </a:cubicBezTo>
                  <a:cubicBezTo>
                    <a:pt x="6384" y="22486"/>
                    <a:pt x="6232" y="23458"/>
                    <a:pt x="5867" y="24401"/>
                  </a:cubicBezTo>
                  <a:cubicBezTo>
                    <a:pt x="5715" y="24826"/>
                    <a:pt x="5503" y="25130"/>
                    <a:pt x="5107" y="25373"/>
                  </a:cubicBezTo>
                  <a:cubicBezTo>
                    <a:pt x="4856" y="25514"/>
                    <a:pt x="4588" y="25582"/>
                    <a:pt x="4327" y="25582"/>
                  </a:cubicBezTo>
                  <a:cubicBezTo>
                    <a:pt x="3798" y="25582"/>
                    <a:pt x="3295" y="25305"/>
                    <a:pt x="3010" y="24796"/>
                  </a:cubicBezTo>
                  <a:cubicBezTo>
                    <a:pt x="2888" y="24583"/>
                    <a:pt x="2767" y="24340"/>
                    <a:pt x="2706" y="24066"/>
                  </a:cubicBezTo>
                  <a:cubicBezTo>
                    <a:pt x="2433" y="23185"/>
                    <a:pt x="2250" y="22303"/>
                    <a:pt x="2220" y="21361"/>
                  </a:cubicBezTo>
                  <a:cubicBezTo>
                    <a:pt x="2159" y="18869"/>
                    <a:pt x="2037" y="16346"/>
                    <a:pt x="2098" y="13823"/>
                  </a:cubicBezTo>
                  <a:cubicBezTo>
                    <a:pt x="2068" y="11331"/>
                    <a:pt x="2068" y="8838"/>
                    <a:pt x="1885" y="6346"/>
                  </a:cubicBezTo>
                  <a:cubicBezTo>
                    <a:pt x="1885" y="6103"/>
                    <a:pt x="1855" y="5890"/>
                    <a:pt x="1825" y="5647"/>
                  </a:cubicBezTo>
                  <a:cubicBezTo>
                    <a:pt x="1794" y="5434"/>
                    <a:pt x="1794" y="5251"/>
                    <a:pt x="1977" y="5069"/>
                  </a:cubicBezTo>
                  <a:cubicBezTo>
                    <a:pt x="2098" y="4948"/>
                    <a:pt x="2007" y="4765"/>
                    <a:pt x="1825" y="4735"/>
                  </a:cubicBezTo>
                  <a:cubicBezTo>
                    <a:pt x="1551" y="4674"/>
                    <a:pt x="1247" y="4674"/>
                    <a:pt x="974" y="4644"/>
                  </a:cubicBezTo>
                  <a:cubicBezTo>
                    <a:pt x="791" y="4613"/>
                    <a:pt x="670" y="4492"/>
                    <a:pt x="670" y="4340"/>
                  </a:cubicBezTo>
                  <a:cubicBezTo>
                    <a:pt x="639" y="3732"/>
                    <a:pt x="487" y="3124"/>
                    <a:pt x="548" y="2516"/>
                  </a:cubicBezTo>
                  <a:cubicBezTo>
                    <a:pt x="575" y="2221"/>
                    <a:pt x="649" y="2115"/>
                    <a:pt x="875" y="2115"/>
                  </a:cubicBezTo>
                  <a:close/>
                  <a:moveTo>
                    <a:pt x="4363" y="1"/>
                  </a:moveTo>
                  <a:cubicBezTo>
                    <a:pt x="3679" y="1"/>
                    <a:pt x="2995" y="39"/>
                    <a:pt x="2311" y="115"/>
                  </a:cubicBezTo>
                  <a:cubicBezTo>
                    <a:pt x="1916" y="145"/>
                    <a:pt x="1764" y="297"/>
                    <a:pt x="1794" y="723"/>
                  </a:cubicBezTo>
                  <a:cubicBezTo>
                    <a:pt x="1825" y="996"/>
                    <a:pt x="2007" y="1330"/>
                    <a:pt x="1855" y="1574"/>
                  </a:cubicBezTo>
                  <a:cubicBezTo>
                    <a:pt x="1777" y="1674"/>
                    <a:pt x="1678" y="1705"/>
                    <a:pt x="1568" y="1705"/>
                  </a:cubicBezTo>
                  <a:cubicBezTo>
                    <a:pt x="1400" y="1705"/>
                    <a:pt x="1207" y="1632"/>
                    <a:pt x="1030" y="1632"/>
                  </a:cubicBezTo>
                  <a:cubicBezTo>
                    <a:pt x="1011" y="1632"/>
                    <a:pt x="992" y="1633"/>
                    <a:pt x="974" y="1634"/>
                  </a:cubicBezTo>
                  <a:lnTo>
                    <a:pt x="882" y="1634"/>
                  </a:lnTo>
                  <a:cubicBezTo>
                    <a:pt x="335" y="1634"/>
                    <a:pt x="183" y="1786"/>
                    <a:pt x="92" y="2303"/>
                  </a:cubicBezTo>
                  <a:cubicBezTo>
                    <a:pt x="1" y="3033"/>
                    <a:pt x="153" y="3793"/>
                    <a:pt x="214" y="4522"/>
                  </a:cubicBezTo>
                  <a:cubicBezTo>
                    <a:pt x="244" y="4796"/>
                    <a:pt x="426" y="5039"/>
                    <a:pt x="730" y="5039"/>
                  </a:cubicBezTo>
                  <a:cubicBezTo>
                    <a:pt x="1278" y="5069"/>
                    <a:pt x="1399" y="5434"/>
                    <a:pt x="1399" y="5890"/>
                  </a:cubicBezTo>
                  <a:cubicBezTo>
                    <a:pt x="1369" y="6133"/>
                    <a:pt x="1429" y="6346"/>
                    <a:pt x="1429" y="6589"/>
                  </a:cubicBezTo>
                  <a:cubicBezTo>
                    <a:pt x="1612" y="9021"/>
                    <a:pt x="1612" y="11483"/>
                    <a:pt x="1581" y="13914"/>
                  </a:cubicBezTo>
                  <a:cubicBezTo>
                    <a:pt x="1612" y="15708"/>
                    <a:pt x="1642" y="17471"/>
                    <a:pt x="1703" y="19264"/>
                  </a:cubicBezTo>
                  <a:cubicBezTo>
                    <a:pt x="1733" y="20388"/>
                    <a:pt x="1703" y="21513"/>
                    <a:pt x="1916" y="22638"/>
                  </a:cubicBezTo>
                  <a:cubicBezTo>
                    <a:pt x="2068" y="23428"/>
                    <a:pt x="2189" y="24188"/>
                    <a:pt x="2524" y="24917"/>
                  </a:cubicBezTo>
                  <a:cubicBezTo>
                    <a:pt x="2917" y="25645"/>
                    <a:pt x="3591" y="26042"/>
                    <a:pt x="4305" y="26042"/>
                  </a:cubicBezTo>
                  <a:cubicBezTo>
                    <a:pt x="4695" y="26042"/>
                    <a:pt x="5097" y="25924"/>
                    <a:pt x="5472" y="25677"/>
                  </a:cubicBezTo>
                  <a:cubicBezTo>
                    <a:pt x="5776" y="25495"/>
                    <a:pt x="6019" y="25252"/>
                    <a:pt x="6141" y="24948"/>
                  </a:cubicBezTo>
                  <a:cubicBezTo>
                    <a:pt x="6293" y="24583"/>
                    <a:pt x="6445" y="24218"/>
                    <a:pt x="6536" y="23823"/>
                  </a:cubicBezTo>
                  <a:cubicBezTo>
                    <a:pt x="6779" y="22911"/>
                    <a:pt x="6931" y="21969"/>
                    <a:pt x="6961" y="21027"/>
                  </a:cubicBezTo>
                  <a:cubicBezTo>
                    <a:pt x="7022" y="18382"/>
                    <a:pt x="7083" y="15738"/>
                    <a:pt x="7083" y="13094"/>
                  </a:cubicBezTo>
                  <a:cubicBezTo>
                    <a:pt x="7083" y="10935"/>
                    <a:pt x="7113" y="8777"/>
                    <a:pt x="7265" y="6619"/>
                  </a:cubicBezTo>
                  <a:cubicBezTo>
                    <a:pt x="7265" y="6285"/>
                    <a:pt x="7326" y="5951"/>
                    <a:pt x="7357" y="5616"/>
                  </a:cubicBezTo>
                  <a:cubicBezTo>
                    <a:pt x="7357" y="5312"/>
                    <a:pt x="7448" y="5130"/>
                    <a:pt x="7813" y="5100"/>
                  </a:cubicBezTo>
                  <a:cubicBezTo>
                    <a:pt x="8269" y="5069"/>
                    <a:pt x="8481" y="4765"/>
                    <a:pt x="8512" y="4309"/>
                  </a:cubicBezTo>
                  <a:cubicBezTo>
                    <a:pt x="8542" y="3944"/>
                    <a:pt x="8603" y="3580"/>
                    <a:pt x="8603" y="3215"/>
                  </a:cubicBezTo>
                  <a:cubicBezTo>
                    <a:pt x="8603" y="2881"/>
                    <a:pt x="8603" y="2516"/>
                    <a:pt x="8572" y="2182"/>
                  </a:cubicBezTo>
                  <a:cubicBezTo>
                    <a:pt x="8512" y="1786"/>
                    <a:pt x="8329" y="1665"/>
                    <a:pt x="7934" y="1665"/>
                  </a:cubicBezTo>
                  <a:cubicBezTo>
                    <a:pt x="7833" y="1655"/>
                    <a:pt x="7735" y="1651"/>
                    <a:pt x="7638" y="1651"/>
                  </a:cubicBezTo>
                  <a:cubicBezTo>
                    <a:pt x="7444" y="1651"/>
                    <a:pt x="7255" y="1665"/>
                    <a:pt x="7053" y="1665"/>
                  </a:cubicBezTo>
                  <a:cubicBezTo>
                    <a:pt x="6840" y="1665"/>
                    <a:pt x="6779" y="1604"/>
                    <a:pt x="6810" y="1391"/>
                  </a:cubicBezTo>
                  <a:cubicBezTo>
                    <a:pt x="6840" y="1148"/>
                    <a:pt x="6870" y="905"/>
                    <a:pt x="6901" y="662"/>
                  </a:cubicBezTo>
                  <a:cubicBezTo>
                    <a:pt x="6931" y="297"/>
                    <a:pt x="6779" y="145"/>
                    <a:pt x="6414" y="115"/>
                  </a:cubicBezTo>
                  <a:cubicBezTo>
                    <a:pt x="5730" y="39"/>
                    <a:pt x="5047" y="1"/>
                    <a:pt x="4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61;p79">
              <a:extLst>
                <a:ext uri="{FF2B5EF4-FFF2-40B4-BE49-F238E27FC236}">
                  <a16:creationId xmlns:a16="http://schemas.microsoft.com/office/drawing/2014/main" id="{A8A745B6-FB09-A658-B766-38D941CACD44}"/>
                </a:ext>
              </a:extLst>
            </p:cNvPr>
            <p:cNvSpPr/>
            <p:nvPr/>
          </p:nvSpPr>
          <p:spPr>
            <a:xfrm>
              <a:off x="4281643" y="2308623"/>
              <a:ext cx="86685" cy="400556"/>
            </a:xfrm>
            <a:custGeom>
              <a:avLst/>
              <a:gdLst/>
              <a:ahLst/>
              <a:cxnLst/>
              <a:rect l="l" t="t" r="r" b="b"/>
              <a:pathLst>
                <a:path w="4317" h="19948" extrusionOk="0">
                  <a:moveTo>
                    <a:pt x="2158" y="5951"/>
                  </a:moveTo>
                  <a:cubicBezTo>
                    <a:pt x="2523" y="5951"/>
                    <a:pt x="2888" y="5974"/>
                    <a:pt x="3253" y="6019"/>
                  </a:cubicBezTo>
                  <a:cubicBezTo>
                    <a:pt x="3557" y="6019"/>
                    <a:pt x="3617" y="6110"/>
                    <a:pt x="3617" y="6384"/>
                  </a:cubicBezTo>
                  <a:cubicBezTo>
                    <a:pt x="3617" y="7630"/>
                    <a:pt x="3648" y="8876"/>
                    <a:pt x="3587" y="10092"/>
                  </a:cubicBezTo>
                  <a:cubicBezTo>
                    <a:pt x="3526" y="11308"/>
                    <a:pt x="3465" y="12524"/>
                    <a:pt x="3526" y="13709"/>
                  </a:cubicBezTo>
                  <a:cubicBezTo>
                    <a:pt x="3587" y="14834"/>
                    <a:pt x="3435" y="15898"/>
                    <a:pt x="3283" y="16992"/>
                  </a:cubicBezTo>
                  <a:cubicBezTo>
                    <a:pt x="3192" y="17478"/>
                    <a:pt x="3101" y="17934"/>
                    <a:pt x="3010" y="18390"/>
                  </a:cubicBezTo>
                  <a:cubicBezTo>
                    <a:pt x="2949" y="18633"/>
                    <a:pt x="2888" y="18846"/>
                    <a:pt x="2766" y="19059"/>
                  </a:cubicBezTo>
                  <a:cubicBezTo>
                    <a:pt x="2630" y="19287"/>
                    <a:pt x="2394" y="19401"/>
                    <a:pt x="2155" y="19401"/>
                  </a:cubicBezTo>
                  <a:cubicBezTo>
                    <a:pt x="1915" y="19401"/>
                    <a:pt x="1672" y="19287"/>
                    <a:pt x="1520" y="19059"/>
                  </a:cubicBezTo>
                  <a:cubicBezTo>
                    <a:pt x="1429" y="18877"/>
                    <a:pt x="1338" y="18664"/>
                    <a:pt x="1307" y="18481"/>
                  </a:cubicBezTo>
                  <a:cubicBezTo>
                    <a:pt x="1125" y="17478"/>
                    <a:pt x="973" y="16506"/>
                    <a:pt x="821" y="15533"/>
                  </a:cubicBezTo>
                  <a:cubicBezTo>
                    <a:pt x="699" y="14621"/>
                    <a:pt x="791" y="13740"/>
                    <a:pt x="791" y="12980"/>
                  </a:cubicBezTo>
                  <a:cubicBezTo>
                    <a:pt x="791" y="11855"/>
                    <a:pt x="760" y="10852"/>
                    <a:pt x="699" y="9849"/>
                  </a:cubicBezTo>
                  <a:cubicBezTo>
                    <a:pt x="639" y="8724"/>
                    <a:pt x="669" y="7539"/>
                    <a:pt x="669" y="6384"/>
                  </a:cubicBezTo>
                  <a:cubicBezTo>
                    <a:pt x="699" y="6080"/>
                    <a:pt x="760" y="6019"/>
                    <a:pt x="1064" y="6019"/>
                  </a:cubicBezTo>
                  <a:cubicBezTo>
                    <a:pt x="1429" y="5974"/>
                    <a:pt x="1794" y="5951"/>
                    <a:pt x="2158" y="5951"/>
                  </a:cubicBezTo>
                  <a:close/>
                  <a:moveTo>
                    <a:pt x="122" y="1"/>
                  </a:moveTo>
                  <a:cubicBezTo>
                    <a:pt x="61" y="1"/>
                    <a:pt x="31" y="31"/>
                    <a:pt x="31" y="92"/>
                  </a:cubicBezTo>
                  <a:cubicBezTo>
                    <a:pt x="0" y="244"/>
                    <a:pt x="0" y="396"/>
                    <a:pt x="0"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7" y="16840"/>
                    <a:pt x="851" y="18512"/>
                  </a:cubicBezTo>
                  <a:cubicBezTo>
                    <a:pt x="912" y="18937"/>
                    <a:pt x="1095" y="19302"/>
                    <a:pt x="1399" y="19606"/>
                  </a:cubicBezTo>
                  <a:cubicBezTo>
                    <a:pt x="1642" y="19834"/>
                    <a:pt x="1908" y="19948"/>
                    <a:pt x="2170" y="19948"/>
                  </a:cubicBezTo>
                  <a:cubicBezTo>
                    <a:pt x="2432" y="19948"/>
                    <a:pt x="2690" y="19834"/>
                    <a:pt x="2918" y="19606"/>
                  </a:cubicBezTo>
                  <a:cubicBezTo>
                    <a:pt x="3192" y="19332"/>
                    <a:pt x="3344" y="18998"/>
                    <a:pt x="3405" y="18633"/>
                  </a:cubicBezTo>
                  <a:cubicBezTo>
                    <a:pt x="3709" y="17022"/>
                    <a:pt x="4073" y="15411"/>
                    <a:pt x="3982" y="13740"/>
                  </a:cubicBezTo>
                  <a:cubicBezTo>
                    <a:pt x="3952" y="13071"/>
                    <a:pt x="3921" y="12402"/>
                    <a:pt x="3982" y="11764"/>
                  </a:cubicBezTo>
                  <a:cubicBezTo>
                    <a:pt x="4134" y="9545"/>
                    <a:pt x="4073" y="7357"/>
                    <a:pt x="4104" y="5168"/>
                  </a:cubicBezTo>
                  <a:cubicBezTo>
                    <a:pt x="4104" y="5077"/>
                    <a:pt x="4104" y="4986"/>
                    <a:pt x="4104" y="4925"/>
                  </a:cubicBezTo>
                  <a:cubicBezTo>
                    <a:pt x="4134" y="4378"/>
                    <a:pt x="4104" y="3831"/>
                    <a:pt x="4165" y="3284"/>
                  </a:cubicBezTo>
                  <a:cubicBezTo>
                    <a:pt x="4286" y="2281"/>
                    <a:pt x="4225"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69" y="2402"/>
                    <a:pt x="3709" y="3831"/>
                    <a:pt x="3617" y="5229"/>
                  </a:cubicBezTo>
                  <a:cubicBezTo>
                    <a:pt x="3617" y="5290"/>
                    <a:pt x="3587" y="5381"/>
                    <a:pt x="3587" y="5442"/>
                  </a:cubicBezTo>
                  <a:cubicBezTo>
                    <a:pt x="3049" y="5442"/>
                    <a:pt x="2510" y="5462"/>
                    <a:pt x="1955" y="5462"/>
                  </a:cubicBezTo>
                  <a:cubicBezTo>
                    <a:pt x="1538" y="5462"/>
                    <a:pt x="1112" y="5450"/>
                    <a:pt x="669" y="5411"/>
                  </a:cubicBezTo>
                  <a:cubicBezTo>
                    <a:pt x="608" y="4013"/>
                    <a:pt x="547"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62;p79">
              <a:extLst>
                <a:ext uri="{FF2B5EF4-FFF2-40B4-BE49-F238E27FC236}">
                  <a16:creationId xmlns:a16="http://schemas.microsoft.com/office/drawing/2014/main" id="{4B23DD2C-9134-380B-AB2A-99BEE25D084C}"/>
                </a:ext>
              </a:extLst>
            </p:cNvPr>
            <p:cNvSpPr/>
            <p:nvPr/>
          </p:nvSpPr>
          <p:spPr>
            <a:xfrm>
              <a:off x="4290177" y="2301374"/>
              <a:ext cx="68392" cy="36264"/>
            </a:xfrm>
            <a:custGeom>
              <a:avLst/>
              <a:gdLst/>
              <a:ahLst/>
              <a:cxnLst/>
              <a:rect l="l" t="t" r="r" b="b"/>
              <a:pathLst>
                <a:path w="3406" h="1806" extrusionOk="0">
                  <a:moveTo>
                    <a:pt x="2311" y="514"/>
                  </a:moveTo>
                  <a:cubicBezTo>
                    <a:pt x="2737" y="514"/>
                    <a:pt x="2889" y="757"/>
                    <a:pt x="2706" y="1152"/>
                  </a:cubicBezTo>
                  <a:cubicBezTo>
                    <a:pt x="2706" y="1213"/>
                    <a:pt x="2615" y="1274"/>
                    <a:pt x="2554" y="1274"/>
                  </a:cubicBezTo>
                  <a:cubicBezTo>
                    <a:pt x="2307" y="1315"/>
                    <a:pt x="2060" y="1331"/>
                    <a:pt x="1813" y="1331"/>
                  </a:cubicBezTo>
                  <a:cubicBezTo>
                    <a:pt x="1513" y="1331"/>
                    <a:pt x="1213" y="1307"/>
                    <a:pt x="913" y="1274"/>
                  </a:cubicBezTo>
                  <a:cubicBezTo>
                    <a:pt x="822" y="1274"/>
                    <a:pt x="730" y="1213"/>
                    <a:pt x="730" y="1091"/>
                  </a:cubicBezTo>
                  <a:cubicBezTo>
                    <a:pt x="700" y="970"/>
                    <a:pt x="700" y="848"/>
                    <a:pt x="700" y="696"/>
                  </a:cubicBezTo>
                  <a:cubicBezTo>
                    <a:pt x="700" y="575"/>
                    <a:pt x="791" y="514"/>
                    <a:pt x="913" y="514"/>
                  </a:cubicBezTo>
                  <a:close/>
                  <a:moveTo>
                    <a:pt x="407" y="0"/>
                  </a:moveTo>
                  <a:cubicBezTo>
                    <a:pt x="328" y="0"/>
                    <a:pt x="252" y="19"/>
                    <a:pt x="183" y="88"/>
                  </a:cubicBezTo>
                  <a:cubicBezTo>
                    <a:pt x="1" y="240"/>
                    <a:pt x="214" y="423"/>
                    <a:pt x="214" y="575"/>
                  </a:cubicBezTo>
                  <a:cubicBezTo>
                    <a:pt x="214" y="787"/>
                    <a:pt x="244" y="1000"/>
                    <a:pt x="244" y="1213"/>
                  </a:cubicBezTo>
                  <a:cubicBezTo>
                    <a:pt x="305" y="1578"/>
                    <a:pt x="426" y="1730"/>
                    <a:pt x="791" y="1760"/>
                  </a:cubicBezTo>
                  <a:cubicBezTo>
                    <a:pt x="1110" y="1791"/>
                    <a:pt x="1422" y="1806"/>
                    <a:pt x="1733" y="1806"/>
                  </a:cubicBezTo>
                  <a:cubicBezTo>
                    <a:pt x="2045" y="1806"/>
                    <a:pt x="2357" y="1791"/>
                    <a:pt x="2676" y="1760"/>
                  </a:cubicBezTo>
                  <a:cubicBezTo>
                    <a:pt x="3040" y="1730"/>
                    <a:pt x="3162" y="1578"/>
                    <a:pt x="3192" y="1213"/>
                  </a:cubicBezTo>
                  <a:cubicBezTo>
                    <a:pt x="3253" y="909"/>
                    <a:pt x="3192" y="575"/>
                    <a:pt x="3344" y="271"/>
                  </a:cubicBezTo>
                  <a:cubicBezTo>
                    <a:pt x="3405" y="149"/>
                    <a:pt x="3284" y="28"/>
                    <a:pt x="3132" y="28"/>
                  </a:cubicBezTo>
                  <a:lnTo>
                    <a:pt x="700" y="28"/>
                  </a:lnTo>
                  <a:cubicBezTo>
                    <a:pt x="601" y="28"/>
                    <a:pt x="501" y="0"/>
                    <a:pt x="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63;p79">
              <a:extLst>
                <a:ext uri="{FF2B5EF4-FFF2-40B4-BE49-F238E27FC236}">
                  <a16:creationId xmlns:a16="http://schemas.microsoft.com/office/drawing/2014/main" id="{5AC385D4-5512-C169-6CAE-57498050E864}"/>
                </a:ext>
              </a:extLst>
            </p:cNvPr>
            <p:cNvSpPr/>
            <p:nvPr/>
          </p:nvSpPr>
          <p:spPr>
            <a:xfrm>
              <a:off x="4284695"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8"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64;p79">
              <a:extLst>
                <a:ext uri="{FF2B5EF4-FFF2-40B4-BE49-F238E27FC236}">
                  <a16:creationId xmlns:a16="http://schemas.microsoft.com/office/drawing/2014/main" id="{F114689F-6361-51D1-1B63-B756D2B4D99B}"/>
                </a:ext>
              </a:extLst>
            </p:cNvPr>
            <p:cNvSpPr/>
            <p:nvPr/>
          </p:nvSpPr>
          <p:spPr>
            <a:xfrm>
              <a:off x="4354273" y="2271274"/>
              <a:ext cx="11004" cy="26024"/>
            </a:xfrm>
            <a:custGeom>
              <a:avLst/>
              <a:gdLst/>
              <a:ahLst/>
              <a:cxnLst/>
              <a:rect l="l" t="t" r="r" b="b"/>
              <a:pathLst>
                <a:path w="548" h="1296" extrusionOk="0">
                  <a:moveTo>
                    <a:pt x="320" y="1"/>
                  </a:moveTo>
                  <a:cubicBezTo>
                    <a:pt x="228" y="1"/>
                    <a:pt x="179" y="80"/>
                    <a:pt x="152" y="159"/>
                  </a:cubicBezTo>
                  <a:cubicBezTo>
                    <a:pt x="31" y="493"/>
                    <a:pt x="0" y="827"/>
                    <a:pt x="61" y="1162"/>
                  </a:cubicBezTo>
                  <a:cubicBezTo>
                    <a:pt x="61" y="1223"/>
                    <a:pt x="122" y="1253"/>
                    <a:pt x="152"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65;p79">
              <a:extLst>
                <a:ext uri="{FF2B5EF4-FFF2-40B4-BE49-F238E27FC236}">
                  <a16:creationId xmlns:a16="http://schemas.microsoft.com/office/drawing/2014/main" id="{1EE6F3AC-1CBE-1016-9368-E6C659BAA674}"/>
                </a:ext>
              </a:extLst>
            </p:cNvPr>
            <p:cNvSpPr/>
            <p:nvPr/>
          </p:nvSpPr>
          <p:spPr>
            <a:xfrm>
              <a:off x="4284695" y="2217640"/>
              <a:ext cx="66545" cy="112368"/>
            </a:xfrm>
            <a:custGeom>
              <a:avLst/>
              <a:gdLst/>
              <a:ahLst/>
              <a:cxnLst/>
              <a:rect l="l" t="t" r="r" b="b"/>
              <a:pathLst>
                <a:path w="3314" h="5596" extrusionOk="0">
                  <a:moveTo>
                    <a:pt x="1928" y="0"/>
                  </a:moveTo>
                  <a:cubicBezTo>
                    <a:pt x="1693" y="0"/>
                    <a:pt x="1460" y="26"/>
                    <a:pt x="1216" y="64"/>
                  </a:cubicBezTo>
                  <a:cubicBezTo>
                    <a:pt x="851"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2" y="5170"/>
                  </a:cubicBezTo>
                  <a:cubicBezTo>
                    <a:pt x="2766" y="4897"/>
                    <a:pt x="2827" y="4471"/>
                    <a:pt x="2888" y="4046"/>
                  </a:cubicBezTo>
                  <a:cubicBezTo>
                    <a:pt x="3010" y="3225"/>
                    <a:pt x="3131" y="2374"/>
                    <a:pt x="3253" y="1553"/>
                  </a:cubicBezTo>
                  <a:cubicBezTo>
                    <a:pt x="3283" y="1280"/>
                    <a:pt x="3313"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66;p79">
              <a:extLst>
                <a:ext uri="{FF2B5EF4-FFF2-40B4-BE49-F238E27FC236}">
                  <a16:creationId xmlns:a16="http://schemas.microsoft.com/office/drawing/2014/main" id="{A8947BD5-7565-A59B-BFA9-7E235510D85D}"/>
                </a:ext>
              </a:extLst>
            </p:cNvPr>
            <p:cNvSpPr/>
            <p:nvPr/>
          </p:nvSpPr>
          <p:spPr>
            <a:xfrm>
              <a:off x="3585847" y="2314426"/>
              <a:ext cx="867918" cy="49758"/>
            </a:xfrm>
            <a:custGeom>
              <a:avLst/>
              <a:gdLst/>
              <a:ahLst/>
              <a:cxnLst/>
              <a:rect l="l" t="t" r="r" b="b"/>
              <a:pathLst>
                <a:path w="43223" h="2478" extrusionOk="0">
                  <a:moveTo>
                    <a:pt x="41973" y="1"/>
                  </a:moveTo>
                  <a:cubicBezTo>
                    <a:pt x="41924" y="1"/>
                    <a:pt x="41870" y="16"/>
                    <a:pt x="41825" y="46"/>
                  </a:cubicBezTo>
                  <a:cubicBezTo>
                    <a:pt x="41764" y="137"/>
                    <a:pt x="41764" y="259"/>
                    <a:pt x="41825" y="320"/>
                  </a:cubicBezTo>
                  <a:lnTo>
                    <a:pt x="42554" y="1080"/>
                  </a:lnTo>
                  <a:lnTo>
                    <a:pt x="16444" y="1840"/>
                  </a:lnTo>
                  <a:cubicBezTo>
                    <a:pt x="13642" y="1922"/>
                    <a:pt x="10777" y="2004"/>
                    <a:pt x="7908" y="2004"/>
                  </a:cubicBezTo>
                  <a:cubicBezTo>
                    <a:pt x="5486" y="2004"/>
                    <a:pt x="3062" y="1946"/>
                    <a:pt x="669" y="1779"/>
                  </a:cubicBezTo>
                  <a:cubicBezTo>
                    <a:pt x="608" y="1779"/>
                    <a:pt x="517" y="1809"/>
                    <a:pt x="487" y="1870"/>
                  </a:cubicBezTo>
                  <a:cubicBezTo>
                    <a:pt x="487" y="1840"/>
                    <a:pt x="487" y="1779"/>
                    <a:pt x="456" y="1688"/>
                  </a:cubicBezTo>
                  <a:cubicBezTo>
                    <a:pt x="426" y="1262"/>
                    <a:pt x="851" y="867"/>
                    <a:pt x="1307" y="776"/>
                  </a:cubicBezTo>
                  <a:cubicBezTo>
                    <a:pt x="1456" y="744"/>
                    <a:pt x="1600" y="731"/>
                    <a:pt x="1745" y="731"/>
                  </a:cubicBezTo>
                  <a:cubicBezTo>
                    <a:pt x="2016" y="731"/>
                    <a:pt x="2287" y="777"/>
                    <a:pt x="2584" y="837"/>
                  </a:cubicBezTo>
                  <a:cubicBezTo>
                    <a:pt x="2675" y="837"/>
                    <a:pt x="2797" y="867"/>
                    <a:pt x="2918" y="897"/>
                  </a:cubicBezTo>
                  <a:cubicBezTo>
                    <a:pt x="3101" y="919"/>
                    <a:pt x="3273" y="931"/>
                    <a:pt x="3435" y="931"/>
                  </a:cubicBezTo>
                  <a:cubicBezTo>
                    <a:pt x="3945" y="931"/>
                    <a:pt x="4351" y="817"/>
                    <a:pt x="4651" y="563"/>
                  </a:cubicBezTo>
                  <a:cubicBezTo>
                    <a:pt x="4742" y="502"/>
                    <a:pt x="4742" y="381"/>
                    <a:pt x="4681" y="320"/>
                  </a:cubicBezTo>
                  <a:cubicBezTo>
                    <a:pt x="4646" y="267"/>
                    <a:pt x="4590" y="234"/>
                    <a:pt x="4532" y="234"/>
                  </a:cubicBezTo>
                  <a:cubicBezTo>
                    <a:pt x="4489" y="234"/>
                    <a:pt x="4446" y="251"/>
                    <a:pt x="4408" y="289"/>
                  </a:cubicBezTo>
                  <a:cubicBezTo>
                    <a:pt x="4192" y="462"/>
                    <a:pt x="3885" y="542"/>
                    <a:pt x="3487" y="542"/>
                  </a:cubicBezTo>
                  <a:cubicBezTo>
                    <a:pt x="3323" y="542"/>
                    <a:pt x="3144" y="529"/>
                    <a:pt x="2949" y="502"/>
                  </a:cubicBezTo>
                  <a:cubicBezTo>
                    <a:pt x="2857" y="502"/>
                    <a:pt x="2736" y="472"/>
                    <a:pt x="2645" y="472"/>
                  </a:cubicBezTo>
                  <a:cubicBezTo>
                    <a:pt x="2348" y="412"/>
                    <a:pt x="2038" y="366"/>
                    <a:pt x="1732" y="366"/>
                  </a:cubicBezTo>
                  <a:cubicBezTo>
                    <a:pt x="1568" y="366"/>
                    <a:pt x="1405" y="379"/>
                    <a:pt x="1246" y="411"/>
                  </a:cubicBezTo>
                  <a:cubicBezTo>
                    <a:pt x="639" y="533"/>
                    <a:pt x="0" y="1080"/>
                    <a:pt x="91" y="1748"/>
                  </a:cubicBezTo>
                  <a:cubicBezTo>
                    <a:pt x="152" y="2204"/>
                    <a:pt x="213" y="2448"/>
                    <a:pt x="426" y="2478"/>
                  </a:cubicBezTo>
                  <a:lnTo>
                    <a:pt x="456" y="2478"/>
                  </a:lnTo>
                  <a:cubicBezTo>
                    <a:pt x="608" y="2478"/>
                    <a:pt x="699" y="2326"/>
                    <a:pt x="760" y="2174"/>
                  </a:cubicBezTo>
                  <a:cubicBezTo>
                    <a:pt x="3066" y="2321"/>
                    <a:pt x="5389" y="2374"/>
                    <a:pt x="7706" y="2374"/>
                  </a:cubicBezTo>
                  <a:cubicBezTo>
                    <a:pt x="10644" y="2374"/>
                    <a:pt x="13573" y="2289"/>
                    <a:pt x="16444" y="2204"/>
                  </a:cubicBezTo>
                  <a:lnTo>
                    <a:pt x="43010" y="1444"/>
                  </a:lnTo>
                  <a:cubicBezTo>
                    <a:pt x="43101" y="1444"/>
                    <a:pt x="43162" y="1414"/>
                    <a:pt x="43193" y="1323"/>
                  </a:cubicBezTo>
                  <a:cubicBezTo>
                    <a:pt x="43223" y="1262"/>
                    <a:pt x="43193" y="1171"/>
                    <a:pt x="43132" y="1141"/>
                  </a:cubicBezTo>
                  <a:lnTo>
                    <a:pt x="42098" y="46"/>
                  </a:lnTo>
                  <a:cubicBezTo>
                    <a:pt x="42068" y="16"/>
                    <a:pt x="42022" y="1"/>
                    <a:pt x="41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67;p79">
              <a:extLst>
                <a:ext uri="{FF2B5EF4-FFF2-40B4-BE49-F238E27FC236}">
                  <a16:creationId xmlns:a16="http://schemas.microsoft.com/office/drawing/2014/main" id="{60C12CFB-ED98-1F4A-96B6-242C60CD79BF}"/>
                </a:ext>
              </a:extLst>
            </p:cNvPr>
            <p:cNvSpPr/>
            <p:nvPr/>
          </p:nvSpPr>
          <p:spPr>
            <a:xfrm>
              <a:off x="3572413" y="2300591"/>
              <a:ext cx="892958" cy="80079"/>
            </a:xfrm>
            <a:custGeom>
              <a:avLst/>
              <a:gdLst/>
              <a:ahLst/>
              <a:cxnLst/>
              <a:rect l="l" t="t" r="r" b="b"/>
              <a:pathLst>
                <a:path w="44470" h="3988" extrusionOk="0">
                  <a:moveTo>
                    <a:pt x="42804" y="1"/>
                  </a:moveTo>
                  <a:cubicBezTo>
                    <a:pt x="41956" y="1"/>
                    <a:pt x="41237" y="494"/>
                    <a:pt x="40518" y="1070"/>
                  </a:cubicBezTo>
                  <a:cubicBezTo>
                    <a:pt x="40427" y="1130"/>
                    <a:pt x="40427" y="1252"/>
                    <a:pt x="40488" y="1343"/>
                  </a:cubicBezTo>
                  <a:cubicBezTo>
                    <a:pt x="40525" y="1381"/>
                    <a:pt x="40586" y="1407"/>
                    <a:pt x="40648" y="1407"/>
                  </a:cubicBezTo>
                  <a:cubicBezTo>
                    <a:pt x="40687" y="1407"/>
                    <a:pt x="40726" y="1397"/>
                    <a:pt x="40761" y="1374"/>
                  </a:cubicBezTo>
                  <a:cubicBezTo>
                    <a:pt x="41439" y="843"/>
                    <a:pt x="42118" y="369"/>
                    <a:pt x="42852" y="369"/>
                  </a:cubicBezTo>
                  <a:cubicBezTo>
                    <a:pt x="42874" y="369"/>
                    <a:pt x="42897" y="370"/>
                    <a:pt x="42919" y="371"/>
                  </a:cubicBezTo>
                  <a:cubicBezTo>
                    <a:pt x="43345" y="401"/>
                    <a:pt x="43770" y="735"/>
                    <a:pt x="43953" y="1130"/>
                  </a:cubicBezTo>
                  <a:cubicBezTo>
                    <a:pt x="44014" y="1282"/>
                    <a:pt x="44105" y="1586"/>
                    <a:pt x="43892" y="1860"/>
                  </a:cubicBezTo>
                  <a:cubicBezTo>
                    <a:pt x="43618" y="2194"/>
                    <a:pt x="43102" y="2255"/>
                    <a:pt x="42615" y="2255"/>
                  </a:cubicBezTo>
                  <a:lnTo>
                    <a:pt x="4165" y="3562"/>
                  </a:lnTo>
                  <a:cubicBezTo>
                    <a:pt x="3863" y="3578"/>
                    <a:pt x="3539" y="3591"/>
                    <a:pt x="3206" y="3591"/>
                  </a:cubicBezTo>
                  <a:cubicBezTo>
                    <a:pt x="2231" y="3591"/>
                    <a:pt x="1173" y="3475"/>
                    <a:pt x="335" y="2954"/>
                  </a:cubicBezTo>
                  <a:cubicBezTo>
                    <a:pt x="302" y="2943"/>
                    <a:pt x="264" y="2936"/>
                    <a:pt x="227" y="2936"/>
                  </a:cubicBezTo>
                  <a:cubicBezTo>
                    <a:pt x="163" y="2936"/>
                    <a:pt x="100" y="2957"/>
                    <a:pt x="61" y="3015"/>
                  </a:cubicBezTo>
                  <a:cubicBezTo>
                    <a:pt x="1" y="3106"/>
                    <a:pt x="31" y="3228"/>
                    <a:pt x="122" y="3288"/>
                  </a:cubicBezTo>
                  <a:cubicBezTo>
                    <a:pt x="1064" y="3866"/>
                    <a:pt x="2189" y="3988"/>
                    <a:pt x="3223" y="3988"/>
                  </a:cubicBezTo>
                  <a:cubicBezTo>
                    <a:pt x="3557" y="3988"/>
                    <a:pt x="3891" y="3957"/>
                    <a:pt x="4165" y="3957"/>
                  </a:cubicBezTo>
                  <a:lnTo>
                    <a:pt x="42615" y="2650"/>
                  </a:lnTo>
                  <a:cubicBezTo>
                    <a:pt x="43193" y="2620"/>
                    <a:pt x="43831" y="2559"/>
                    <a:pt x="44196" y="2103"/>
                  </a:cubicBezTo>
                  <a:cubicBezTo>
                    <a:pt x="44439" y="1799"/>
                    <a:pt x="44469" y="1374"/>
                    <a:pt x="44287" y="978"/>
                  </a:cubicBezTo>
                  <a:cubicBezTo>
                    <a:pt x="44044" y="431"/>
                    <a:pt x="43497" y="36"/>
                    <a:pt x="42950" y="6"/>
                  </a:cubicBezTo>
                  <a:cubicBezTo>
                    <a:pt x="42901" y="2"/>
                    <a:pt x="42852" y="1"/>
                    <a:pt x="42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68;p79">
              <a:extLst>
                <a:ext uri="{FF2B5EF4-FFF2-40B4-BE49-F238E27FC236}">
                  <a16:creationId xmlns:a16="http://schemas.microsoft.com/office/drawing/2014/main" id="{A32CE2C7-73BC-662A-03A0-0A301C30AA42}"/>
                </a:ext>
              </a:extLst>
            </p:cNvPr>
            <p:cNvSpPr/>
            <p:nvPr/>
          </p:nvSpPr>
          <p:spPr>
            <a:xfrm>
              <a:off x="3598658" y="2390409"/>
              <a:ext cx="50682" cy="427885"/>
            </a:xfrm>
            <a:custGeom>
              <a:avLst/>
              <a:gdLst/>
              <a:ahLst/>
              <a:cxnLst/>
              <a:rect l="l" t="t" r="r" b="b"/>
              <a:pathLst>
                <a:path w="2524" h="21309" extrusionOk="0">
                  <a:moveTo>
                    <a:pt x="213" y="1"/>
                  </a:moveTo>
                  <a:cubicBezTo>
                    <a:pt x="92" y="1"/>
                    <a:pt x="1" y="92"/>
                    <a:pt x="1" y="214"/>
                  </a:cubicBezTo>
                  <a:cubicBezTo>
                    <a:pt x="457" y="7174"/>
                    <a:pt x="1034" y="14196"/>
                    <a:pt x="1764" y="21126"/>
                  </a:cubicBezTo>
                  <a:cubicBezTo>
                    <a:pt x="1764" y="21217"/>
                    <a:pt x="1855" y="21308"/>
                    <a:pt x="1946" y="21308"/>
                  </a:cubicBezTo>
                  <a:lnTo>
                    <a:pt x="1976" y="21308"/>
                  </a:lnTo>
                  <a:cubicBezTo>
                    <a:pt x="2067" y="21308"/>
                    <a:pt x="2159" y="21247"/>
                    <a:pt x="2189" y="21156"/>
                  </a:cubicBezTo>
                  <a:lnTo>
                    <a:pt x="2493" y="20153"/>
                  </a:lnTo>
                  <a:cubicBezTo>
                    <a:pt x="2523" y="20032"/>
                    <a:pt x="2463" y="19910"/>
                    <a:pt x="2341" y="19880"/>
                  </a:cubicBezTo>
                  <a:cubicBezTo>
                    <a:pt x="2325" y="19874"/>
                    <a:pt x="2309" y="19872"/>
                    <a:pt x="2292" y="19872"/>
                  </a:cubicBezTo>
                  <a:cubicBezTo>
                    <a:pt x="2211" y="19872"/>
                    <a:pt x="2123" y="19931"/>
                    <a:pt x="2098" y="20032"/>
                  </a:cubicBezTo>
                  <a:lnTo>
                    <a:pt x="2067" y="20032"/>
                  </a:lnTo>
                  <a:cubicBezTo>
                    <a:pt x="1399" y="13466"/>
                    <a:pt x="852" y="6779"/>
                    <a:pt x="426" y="183"/>
                  </a:cubicBezTo>
                  <a:cubicBezTo>
                    <a:pt x="426" y="6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69;p79">
              <a:extLst>
                <a:ext uri="{FF2B5EF4-FFF2-40B4-BE49-F238E27FC236}">
                  <a16:creationId xmlns:a16="http://schemas.microsoft.com/office/drawing/2014/main" id="{A3B445F9-3325-9E5F-AF84-59A981DBA69C}"/>
                </a:ext>
              </a:extLst>
            </p:cNvPr>
            <p:cNvSpPr/>
            <p:nvPr/>
          </p:nvSpPr>
          <p:spPr>
            <a:xfrm>
              <a:off x="3616971" y="2380650"/>
              <a:ext cx="37248" cy="418708"/>
            </a:xfrm>
            <a:custGeom>
              <a:avLst/>
              <a:gdLst/>
              <a:ahLst/>
              <a:cxnLst/>
              <a:rect l="l" t="t" r="r" b="b"/>
              <a:pathLst>
                <a:path w="1855" h="20852" extrusionOk="0">
                  <a:moveTo>
                    <a:pt x="183" y="1"/>
                  </a:moveTo>
                  <a:cubicBezTo>
                    <a:pt x="92" y="1"/>
                    <a:pt x="0" y="92"/>
                    <a:pt x="0" y="213"/>
                  </a:cubicBezTo>
                  <a:cubicBezTo>
                    <a:pt x="244" y="7022"/>
                    <a:pt x="700" y="13891"/>
                    <a:pt x="1429" y="20639"/>
                  </a:cubicBezTo>
                  <a:cubicBezTo>
                    <a:pt x="1429" y="20761"/>
                    <a:pt x="1520" y="20852"/>
                    <a:pt x="1642" y="20852"/>
                  </a:cubicBezTo>
                  <a:cubicBezTo>
                    <a:pt x="1763" y="20822"/>
                    <a:pt x="1855" y="20730"/>
                    <a:pt x="1855" y="20609"/>
                  </a:cubicBezTo>
                  <a:cubicBezTo>
                    <a:pt x="1125" y="13861"/>
                    <a:pt x="669" y="6992"/>
                    <a:pt x="426" y="213"/>
                  </a:cubicBezTo>
                  <a:cubicBezTo>
                    <a:pt x="426" y="92"/>
                    <a:pt x="304"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70;p79">
              <a:extLst>
                <a:ext uri="{FF2B5EF4-FFF2-40B4-BE49-F238E27FC236}">
                  <a16:creationId xmlns:a16="http://schemas.microsoft.com/office/drawing/2014/main" id="{FC4B4B0C-EC19-5F9B-4159-E469D4EA4E2C}"/>
                </a:ext>
              </a:extLst>
            </p:cNvPr>
            <p:cNvSpPr/>
            <p:nvPr/>
          </p:nvSpPr>
          <p:spPr>
            <a:xfrm>
              <a:off x="4423248" y="2356233"/>
              <a:ext cx="15883" cy="441921"/>
            </a:xfrm>
            <a:custGeom>
              <a:avLst/>
              <a:gdLst/>
              <a:ahLst/>
              <a:cxnLst/>
              <a:rect l="l" t="t" r="r" b="b"/>
              <a:pathLst>
                <a:path w="791" h="22008" extrusionOk="0">
                  <a:moveTo>
                    <a:pt x="395" y="1"/>
                  </a:moveTo>
                  <a:cubicBezTo>
                    <a:pt x="274" y="1"/>
                    <a:pt x="183" y="92"/>
                    <a:pt x="183" y="214"/>
                  </a:cubicBezTo>
                  <a:cubicBezTo>
                    <a:pt x="0" y="7387"/>
                    <a:pt x="61" y="14651"/>
                    <a:pt x="365" y="21794"/>
                  </a:cubicBezTo>
                  <a:cubicBezTo>
                    <a:pt x="365" y="21916"/>
                    <a:pt x="456" y="22007"/>
                    <a:pt x="578" y="22007"/>
                  </a:cubicBezTo>
                  <a:cubicBezTo>
                    <a:pt x="699" y="22007"/>
                    <a:pt x="790" y="21916"/>
                    <a:pt x="790" y="21794"/>
                  </a:cubicBezTo>
                  <a:cubicBezTo>
                    <a:pt x="487" y="14651"/>
                    <a:pt x="426" y="7387"/>
                    <a:pt x="608" y="214"/>
                  </a:cubicBezTo>
                  <a:cubicBezTo>
                    <a:pt x="608" y="92"/>
                    <a:pt x="517"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71;p79">
              <a:extLst>
                <a:ext uri="{FF2B5EF4-FFF2-40B4-BE49-F238E27FC236}">
                  <a16:creationId xmlns:a16="http://schemas.microsoft.com/office/drawing/2014/main" id="{9A85417A-35F9-116B-C099-1463A8ED0C06}"/>
                </a:ext>
              </a:extLst>
            </p:cNvPr>
            <p:cNvSpPr/>
            <p:nvPr/>
          </p:nvSpPr>
          <p:spPr>
            <a:xfrm>
              <a:off x="4436662" y="2336715"/>
              <a:ext cx="20783" cy="490735"/>
            </a:xfrm>
            <a:custGeom>
              <a:avLst/>
              <a:gdLst/>
              <a:ahLst/>
              <a:cxnLst/>
              <a:rect l="l" t="t" r="r" b="b"/>
              <a:pathLst>
                <a:path w="1035" h="24439" extrusionOk="0">
                  <a:moveTo>
                    <a:pt x="518" y="0"/>
                  </a:moveTo>
                  <a:cubicBezTo>
                    <a:pt x="396" y="0"/>
                    <a:pt x="305" y="91"/>
                    <a:pt x="305" y="213"/>
                  </a:cubicBezTo>
                  <a:cubicBezTo>
                    <a:pt x="1" y="8207"/>
                    <a:pt x="122" y="16292"/>
                    <a:pt x="609" y="24256"/>
                  </a:cubicBezTo>
                  <a:cubicBezTo>
                    <a:pt x="609" y="24377"/>
                    <a:pt x="700" y="24438"/>
                    <a:pt x="822" y="24438"/>
                  </a:cubicBezTo>
                  <a:cubicBezTo>
                    <a:pt x="943" y="24438"/>
                    <a:pt x="1034" y="24347"/>
                    <a:pt x="1034" y="24225"/>
                  </a:cubicBezTo>
                  <a:cubicBezTo>
                    <a:pt x="548" y="16262"/>
                    <a:pt x="426" y="8207"/>
                    <a:pt x="730" y="213"/>
                  </a:cubicBezTo>
                  <a:cubicBezTo>
                    <a:pt x="730" y="122"/>
                    <a:pt x="639"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72;p79">
              <a:extLst>
                <a:ext uri="{FF2B5EF4-FFF2-40B4-BE49-F238E27FC236}">
                  <a16:creationId xmlns:a16="http://schemas.microsoft.com/office/drawing/2014/main" id="{230B494D-6997-E9BF-700B-DAE9289E39EA}"/>
                </a:ext>
              </a:extLst>
            </p:cNvPr>
            <p:cNvSpPr/>
            <p:nvPr/>
          </p:nvSpPr>
          <p:spPr>
            <a:xfrm>
              <a:off x="3594381" y="2793236"/>
              <a:ext cx="844143" cy="34819"/>
            </a:xfrm>
            <a:custGeom>
              <a:avLst/>
              <a:gdLst/>
              <a:ahLst/>
              <a:cxnLst/>
              <a:rect l="l" t="t" r="r" b="b"/>
              <a:pathLst>
                <a:path w="42039" h="1734" extrusionOk="0">
                  <a:moveTo>
                    <a:pt x="214" y="1"/>
                  </a:moveTo>
                  <a:cubicBezTo>
                    <a:pt x="92" y="31"/>
                    <a:pt x="1" y="123"/>
                    <a:pt x="1" y="244"/>
                  </a:cubicBezTo>
                  <a:lnTo>
                    <a:pt x="31" y="1308"/>
                  </a:lnTo>
                  <a:cubicBezTo>
                    <a:pt x="62" y="1430"/>
                    <a:pt x="153" y="1521"/>
                    <a:pt x="244" y="1521"/>
                  </a:cubicBezTo>
                  <a:lnTo>
                    <a:pt x="31369" y="1734"/>
                  </a:lnTo>
                  <a:lnTo>
                    <a:pt x="32676" y="1734"/>
                  </a:lnTo>
                  <a:cubicBezTo>
                    <a:pt x="35685" y="1734"/>
                    <a:pt x="38938" y="1612"/>
                    <a:pt x="41886" y="427"/>
                  </a:cubicBezTo>
                  <a:cubicBezTo>
                    <a:pt x="41977" y="396"/>
                    <a:pt x="42038" y="275"/>
                    <a:pt x="42008" y="153"/>
                  </a:cubicBezTo>
                  <a:cubicBezTo>
                    <a:pt x="41958" y="78"/>
                    <a:pt x="41866" y="23"/>
                    <a:pt x="41785" y="23"/>
                  </a:cubicBezTo>
                  <a:cubicBezTo>
                    <a:pt x="41767" y="23"/>
                    <a:pt x="41750" y="26"/>
                    <a:pt x="41734" y="31"/>
                  </a:cubicBezTo>
                  <a:cubicBezTo>
                    <a:pt x="38568" y="1280"/>
                    <a:pt x="35014" y="1308"/>
                    <a:pt x="31813" y="1308"/>
                  </a:cubicBezTo>
                  <a:cubicBezTo>
                    <a:pt x="31665" y="1308"/>
                    <a:pt x="31516" y="1308"/>
                    <a:pt x="31369" y="1308"/>
                  </a:cubicBezTo>
                  <a:lnTo>
                    <a:pt x="457" y="1095"/>
                  </a:lnTo>
                  <a:lnTo>
                    <a:pt x="426" y="214"/>
                  </a:lnTo>
                  <a:cubicBezTo>
                    <a:pt x="426" y="92"/>
                    <a:pt x="33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73;p79">
              <a:extLst>
                <a:ext uri="{FF2B5EF4-FFF2-40B4-BE49-F238E27FC236}">
                  <a16:creationId xmlns:a16="http://schemas.microsoft.com/office/drawing/2014/main" id="{7A19F67A-ECED-07C1-3DD4-9F5F2D83D28E}"/>
                </a:ext>
              </a:extLst>
            </p:cNvPr>
            <p:cNvSpPr/>
            <p:nvPr/>
          </p:nvSpPr>
          <p:spPr>
            <a:xfrm>
              <a:off x="3613919" y="2793236"/>
              <a:ext cx="812999" cy="14076"/>
            </a:xfrm>
            <a:custGeom>
              <a:avLst/>
              <a:gdLst/>
              <a:ahLst/>
              <a:cxnLst/>
              <a:rect l="l" t="t" r="r" b="b"/>
              <a:pathLst>
                <a:path w="40488" h="701" extrusionOk="0">
                  <a:moveTo>
                    <a:pt x="40275" y="1"/>
                  </a:moveTo>
                  <a:lnTo>
                    <a:pt x="213" y="275"/>
                  </a:lnTo>
                  <a:cubicBezTo>
                    <a:pt x="92" y="275"/>
                    <a:pt x="0" y="366"/>
                    <a:pt x="0" y="487"/>
                  </a:cubicBezTo>
                  <a:cubicBezTo>
                    <a:pt x="0" y="609"/>
                    <a:pt x="92" y="700"/>
                    <a:pt x="213" y="700"/>
                  </a:cubicBezTo>
                  <a:lnTo>
                    <a:pt x="40275" y="427"/>
                  </a:lnTo>
                  <a:cubicBezTo>
                    <a:pt x="40396" y="427"/>
                    <a:pt x="40488" y="305"/>
                    <a:pt x="40488" y="214"/>
                  </a:cubicBezTo>
                  <a:cubicBezTo>
                    <a:pt x="40488" y="92"/>
                    <a:pt x="40396" y="1"/>
                    <a:pt x="40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74;p79">
              <a:extLst>
                <a:ext uri="{FF2B5EF4-FFF2-40B4-BE49-F238E27FC236}">
                  <a16:creationId xmlns:a16="http://schemas.microsoft.com/office/drawing/2014/main" id="{AF9893BE-7628-2BAF-7CAB-48183CEDF536}"/>
                </a:ext>
              </a:extLst>
            </p:cNvPr>
            <p:cNvSpPr/>
            <p:nvPr/>
          </p:nvSpPr>
          <p:spPr>
            <a:xfrm>
              <a:off x="3789098" y="2319747"/>
              <a:ext cx="184334" cy="13313"/>
            </a:xfrm>
            <a:custGeom>
              <a:avLst/>
              <a:gdLst/>
              <a:ahLst/>
              <a:cxnLst/>
              <a:rect l="l" t="t" r="r" b="b"/>
              <a:pathLst>
                <a:path w="9180" h="663" extrusionOk="0">
                  <a:moveTo>
                    <a:pt x="4329" y="1"/>
                  </a:moveTo>
                  <a:cubicBezTo>
                    <a:pt x="2945" y="1"/>
                    <a:pt x="1560" y="62"/>
                    <a:pt x="182" y="176"/>
                  </a:cubicBezTo>
                  <a:cubicBezTo>
                    <a:pt x="61" y="207"/>
                    <a:pt x="0" y="298"/>
                    <a:pt x="0" y="420"/>
                  </a:cubicBezTo>
                  <a:cubicBezTo>
                    <a:pt x="0" y="525"/>
                    <a:pt x="92" y="608"/>
                    <a:pt x="196" y="608"/>
                  </a:cubicBezTo>
                  <a:cubicBezTo>
                    <a:pt x="211" y="608"/>
                    <a:pt x="227" y="606"/>
                    <a:pt x="243" y="602"/>
                  </a:cubicBezTo>
                  <a:cubicBezTo>
                    <a:pt x="1607" y="487"/>
                    <a:pt x="2977" y="427"/>
                    <a:pt x="4347" y="427"/>
                  </a:cubicBezTo>
                  <a:cubicBezTo>
                    <a:pt x="5879" y="427"/>
                    <a:pt x="7412" y="502"/>
                    <a:pt x="8936" y="663"/>
                  </a:cubicBezTo>
                  <a:lnTo>
                    <a:pt x="8967" y="663"/>
                  </a:lnTo>
                  <a:cubicBezTo>
                    <a:pt x="9058" y="663"/>
                    <a:pt x="9149" y="572"/>
                    <a:pt x="9180" y="480"/>
                  </a:cubicBezTo>
                  <a:cubicBezTo>
                    <a:pt x="9180" y="359"/>
                    <a:pt x="9088" y="237"/>
                    <a:pt x="8967" y="237"/>
                  </a:cubicBezTo>
                  <a:cubicBezTo>
                    <a:pt x="7426" y="77"/>
                    <a:pt x="5878" y="1"/>
                    <a:pt x="4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75;p79">
              <a:extLst>
                <a:ext uri="{FF2B5EF4-FFF2-40B4-BE49-F238E27FC236}">
                  <a16:creationId xmlns:a16="http://schemas.microsoft.com/office/drawing/2014/main" id="{41CC74E8-0EDA-6637-956F-908690E1EFEC}"/>
                </a:ext>
              </a:extLst>
            </p:cNvPr>
            <p:cNvSpPr/>
            <p:nvPr/>
          </p:nvSpPr>
          <p:spPr>
            <a:xfrm>
              <a:off x="4067408" y="2317659"/>
              <a:ext cx="207547" cy="19678"/>
            </a:xfrm>
            <a:custGeom>
              <a:avLst/>
              <a:gdLst/>
              <a:ahLst/>
              <a:cxnLst/>
              <a:rect l="l" t="t" r="r" b="b"/>
              <a:pathLst>
                <a:path w="10336" h="980" extrusionOk="0">
                  <a:moveTo>
                    <a:pt x="10129" y="1"/>
                  </a:moveTo>
                  <a:cubicBezTo>
                    <a:pt x="10116" y="1"/>
                    <a:pt x="10104" y="3"/>
                    <a:pt x="10092" y="7"/>
                  </a:cubicBezTo>
                  <a:cubicBezTo>
                    <a:pt x="7595" y="357"/>
                    <a:pt x="5062" y="546"/>
                    <a:pt x="2534" y="546"/>
                  </a:cubicBezTo>
                  <a:cubicBezTo>
                    <a:pt x="1770" y="546"/>
                    <a:pt x="1006" y="528"/>
                    <a:pt x="244" y="493"/>
                  </a:cubicBezTo>
                  <a:cubicBezTo>
                    <a:pt x="122" y="524"/>
                    <a:pt x="0" y="584"/>
                    <a:pt x="0" y="706"/>
                  </a:cubicBezTo>
                  <a:cubicBezTo>
                    <a:pt x="0" y="828"/>
                    <a:pt x="92" y="919"/>
                    <a:pt x="213" y="949"/>
                  </a:cubicBezTo>
                  <a:cubicBezTo>
                    <a:pt x="943" y="980"/>
                    <a:pt x="1703" y="980"/>
                    <a:pt x="2432" y="980"/>
                  </a:cubicBezTo>
                  <a:cubicBezTo>
                    <a:pt x="5016" y="980"/>
                    <a:pt x="7599" y="797"/>
                    <a:pt x="10153" y="432"/>
                  </a:cubicBezTo>
                  <a:cubicBezTo>
                    <a:pt x="10244" y="402"/>
                    <a:pt x="10335" y="311"/>
                    <a:pt x="10335" y="189"/>
                  </a:cubicBezTo>
                  <a:cubicBezTo>
                    <a:pt x="10309" y="84"/>
                    <a:pt x="10213" y="1"/>
                    <a:pt x="10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5654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DEF9D-7B00-C162-7E59-615DCFD40A00}"/>
              </a:ext>
            </a:extLst>
          </p:cNvPr>
          <p:cNvPicPr>
            <a:picLocks noChangeAspect="1"/>
          </p:cNvPicPr>
          <p:nvPr/>
        </p:nvPicPr>
        <p:blipFill>
          <a:blip r:embed="rId2"/>
          <a:stretch>
            <a:fillRect/>
          </a:stretch>
        </p:blipFill>
        <p:spPr>
          <a:xfrm>
            <a:off x="0" y="0"/>
            <a:ext cx="9144000" cy="5117406"/>
          </a:xfrm>
          <a:prstGeom prst="rect">
            <a:avLst/>
          </a:prstGeom>
        </p:spPr>
      </p:pic>
      <p:sp>
        <p:nvSpPr>
          <p:cNvPr id="2" name="Title 1">
            <a:extLst>
              <a:ext uri="{FF2B5EF4-FFF2-40B4-BE49-F238E27FC236}">
                <a16:creationId xmlns:a16="http://schemas.microsoft.com/office/drawing/2014/main" id="{EA5CA6C3-7293-D348-B2C6-294B47C42A5B}"/>
              </a:ext>
            </a:extLst>
          </p:cNvPr>
          <p:cNvSpPr>
            <a:spLocks noGrp="1"/>
          </p:cNvSpPr>
          <p:nvPr>
            <p:ph type="title"/>
          </p:nvPr>
        </p:nvSpPr>
        <p:spPr>
          <a:xfrm>
            <a:off x="135467" y="2424745"/>
            <a:ext cx="2709333" cy="1061400"/>
          </a:xfrm>
        </p:spPr>
        <p:txBody>
          <a:bodyPr/>
          <a:lstStyle/>
          <a:p>
            <a:r>
              <a:rPr lang="en-US" sz="5400" b="1" dirty="0">
                <a:solidFill>
                  <a:srgbClr val="C00000"/>
                </a:solidFill>
                <a:latin typeface="Times New Roman" panose="02020603050405020304" pitchFamily="18" charset="0"/>
                <a:cs typeface="Times New Roman" panose="02020603050405020304" pitchFamily="18" charset="0"/>
              </a:rPr>
              <a:t>HOẠT</a:t>
            </a:r>
          </a:p>
        </p:txBody>
      </p:sp>
      <p:sp>
        <p:nvSpPr>
          <p:cNvPr id="5" name="Title 1">
            <a:extLst>
              <a:ext uri="{FF2B5EF4-FFF2-40B4-BE49-F238E27FC236}">
                <a16:creationId xmlns:a16="http://schemas.microsoft.com/office/drawing/2014/main" id="{185762A3-B5DA-0F93-3E75-2BF01555F5A5}"/>
              </a:ext>
            </a:extLst>
          </p:cNvPr>
          <p:cNvSpPr txBox="1">
            <a:spLocks/>
          </p:cNvSpPr>
          <p:nvPr/>
        </p:nvSpPr>
        <p:spPr>
          <a:xfrm>
            <a:off x="6795911" y="2563739"/>
            <a:ext cx="2348089" cy="106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800"/>
              <a:buFont typeface="Fredoka One"/>
              <a:buNone/>
              <a:defRPr sz="2800" b="0" i="0" u="none" strike="noStrike" cap="none">
                <a:solidFill>
                  <a:schemeClr val="accent5"/>
                </a:solidFill>
                <a:latin typeface="Fredoka One"/>
                <a:ea typeface="Fredoka One"/>
                <a:cs typeface="Fredoka One"/>
                <a:sym typeface="Fredoka One"/>
              </a:defRPr>
            </a:lvl1pPr>
            <a:lvl2pPr marR="0" lvl="1"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2pPr>
            <a:lvl3pPr marR="0" lvl="2"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3pPr>
            <a:lvl4pPr marR="0" lvl="3"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4pPr>
            <a:lvl5pPr marR="0" lvl="4"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5pPr>
            <a:lvl6pPr marR="0" lvl="5"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6pPr>
            <a:lvl7pPr marR="0" lvl="6"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7pPr>
            <a:lvl8pPr marR="0" lvl="7"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8pPr>
            <a:lvl9pPr marR="0" lvl="8"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9pPr>
          </a:lstStyle>
          <a:p>
            <a:r>
              <a:rPr lang="en-US" sz="5400" b="1" dirty="0">
                <a:solidFill>
                  <a:srgbClr val="C00000"/>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2804338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6E21EE-88C1-8CB6-3FC5-CAD0307A3B7D}"/>
              </a:ext>
            </a:extLst>
          </p:cNvPr>
          <p:cNvSpPr txBox="1"/>
          <p:nvPr/>
        </p:nvSpPr>
        <p:spPr>
          <a:xfrm>
            <a:off x="705416" y="731980"/>
            <a:ext cx="7733167" cy="907749"/>
          </a:xfrm>
          <a:prstGeom prst="rect">
            <a:avLst/>
          </a:prstGeom>
          <a:noFill/>
        </p:spPr>
        <p:txBody>
          <a:bodyPr wrap="square">
            <a:spAutoFit/>
          </a:bodyPr>
          <a:lstStyle/>
          <a:p>
            <a:pPr marL="0" marR="0">
              <a:lnSpc>
                <a:spcPct val="115000"/>
              </a:lnSpc>
              <a:spcBef>
                <a:spcPts val="0"/>
              </a:spcBef>
              <a:spcAft>
                <a:spcPts val="600"/>
              </a:spcAft>
            </a:pPr>
            <a:r>
              <a:rPr lang="en-US" sz="2400" i="1" dirty="0">
                <a:solidFill>
                  <a:srgbClr val="C00000"/>
                </a:solidFill>
                <a:effectLst/>
                <a:latin typeface="Times New Roman" panose="02020603050405020304" pitchFamily="18" charset="0"/>
                <a:ea typeface="Times New Roman" panose="02020603050405020304" pitchFamily="18" charset="0"/>
              </a:rPr>
              <a:t>- </a:t>
            </a:r>
            <a:r>
              <a:rPr lang="vi-VN" sz="2400" i="1" dirty="0">
                <a:solidFill>
                  <a:srgbClr val="C00000"/>
                </a:solidFill>
                <a:effectLst/>
                <a:latin typeface="Times New Roman" panose="02020603050405020304" pitchFamily="18" charset="0"/>
                <a:ea typeface="Times New Roman" panose="02020603050405020304" pitchFamily="18" charset="0"/>
              </a:rPr>
              <a:t>Chuẩn bị:</a:t>
            </a:r>
            <a:r>
              <a:rPr lang="vi-VN" sz="2400" dirty="0">
                <a:solidFill>
                  <a:srgbClr val="C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dung dịch HC</a:t>
            </a:r>
            <a:r>
              <a:rPr lang="en-US" sz="2400" dirty="0">
                <a:solidFill>
                  <a:srgbClr val="000000"/>
                </a:solidFill>
                <a:effectLst/>
                <a:latin typeface="Times New Roman" panose="02020603050405020304" pitchFamily="18" charset="0"/>
                <a:ea typeface="Times New Roman" panose="02020603050405020304" pitchFamily="18" charset="0"/>
              </a:rPr>
              <a:t>l </a:t>
            </a:r>
            <a:r>
              <a:rPr lang="vi-VN" sz="2400" dirty="0">
                <a:solidFill>
                  <a:srgbClr val="000000"/>
                </a:solidFill>
                <a:effectLst/>
                <a:latin typeface="Times New Roman" panose="02020603050405020304" pitchFamily="18" charset="0"/>
                <a:ea typeface="Times New Roman" panose="02020603050405020304" pitchFamily="18" charset="0"/>
              </a:rPr>
              <a:t>0,1 M, đá vôi (dạng viên), đá vôi (dạng bột hoặc dập nhỏ t</a:t>
            </a:r>
            <a:r>
              <a:rPr lang="en-US" sz="2400" dirty="0">
                <a:latin typeface="Times New Roman" panose="02020603050405020304" pitchFamily="18" charset="0"/>
                <a:ea typeface="Times New Roman" panose="02020603050405020304" pitchFamily="18" charset="0"/>
              </a:rPr>
              <a:t>ừ</a:t>
            </a:r>
            <a:r>
              <a:rPr lang="vi-VN" sz="2400" dirty="0">
                <a:solidFill>
                  <a:srgbClr val="000000"/>
                </a:solidFill>
                <a:effectLst/>
                <a:latin typeface="Times New Roman" panose="02020603050405020304" pitchFamily="18" charset="0"/>
                <a:ea typeface="Times New Roman" panose="02020603050405020304" pitchFamily="18" charset="0"/>
              </a:rPr>
              <a:t> đá vôi dạng viên); ống nghiệm.</a:t>
            </a:r>
            <a:endParaRPr lang="en-US"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4453AB6A-D57A-C630-466A-656BAEDE1DEB}"/>
              </a:ext>
            </a:extLst>
          </p:cNvPr>
          <p:cNvSpPr txBox="1"/>
          <p:nvPr/>
        </p:nvSpPr>
        <p:spPr>
          <a:xfrm>
            <a:off x="705416" y="1757978"/>
            <a:ext cx="8286044" cy="2335832"/>
          </a:xfrm>
          <a:prstGeom prst="rect">
            <a:avLst/>
          </a:prstGeom>
          <a:noFill/>
        </p:spPr>
        <p:txBody>
          <a:bodyPr wrap="square">
            <a:spAutoFit/>
          </a:bodyPr>
          <a:lstStyle/>
          <a:p>
            <a:pPr marL="0" marR="0">
              <a:lnSpc>
                <a:spcPct val="115000"/>
              </a:lnSpc>
              <a:spcBef>
                <a:spcPts val="0"/>
              </a:spcBef>
              <a:spcAft>
                <a:spcPts val="600"/>
              </a:spcAft>
            </a:pPr>
            <a:r>
              <a:rPr lang="en-US" sz="2400" i="1" dirty="0">
                <a:solidFill>
                  <a:srgbClr val="C00000"/>
                </a:solidFill>
                <a:effectLst/>
                <a:latin typeface="Times New Roman" panose="02020603050405020304" pitchFamily="18" charset="0"/>
                <a:ea typeface="Times New Roman" panose="02020603050405020304" pitchFamily="18" charset="0"/>
              </a:rPr>
              <a:t>- </a:t>
            </a:r>
            <a:r>
              <a:rPr lang="vi-VN" sz="2400" i="1" dirty="0">
                <a:solidFill>
                  <a:srgbClr val="C00000"/>
                </a:solidFill>
                <a:effectLst/>
                <a:latin typeface="Times New Roman" panose="02020603050405020304" pitchFamily="18" charset="0"/>
                <a:ea typeface="Times New Roman" panose="02020603050405020304" pitchFamily="18" charset="0"/>
              </a:rPr>
              <a:t>Tiến hành:</a:t>
            </a:r>
            <a:endParaRPr lang="en-US" sz="2400" dirty="0">
              <a:solidFill>
                <a:srgbClr val="C00000"/>
              </a:solidFill>
              <a:effectLst/>
              <a:latin typeface="Times New Roman" panose="02020603050405020304" pitchFamily="18" charset="0"/>
              <a:ea typeface="Times New Roman" panose="02020603050405020304" pitchFamily="18" charset="0"/>
            </a:endParaRPr>
          </a:p>
          <a:p>
            <a:pPr marR="0" lvl="0">
              <a:lnSpc>
                <a:spcPct val="115000"/>
              </a:lnSpc>
              <a:spcBef>
                <a:spcPts val="0"/>
              </a:spcBef>
              <a:spcAft>
                <a:spcPts val="600"/>
              </a:spcAft>
              <a:buClr>
                <a:srgbClr val="000000"/>
              </a:buClr>
              <a:buSzPts val="1200"/>
              <a:tabLst>
                <a:tab pos="200025"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 một lượng đá vôi (dạng bột) và đá vôi (dạng viên) bằng nhau (khoảng 1 gam) cho vào 2 ống nghiệm (1) và (2).</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600"/>
              </a:spcAft>
              <a:buClr>
                <a:srgbClr val="000000"/>
              </a:buClr>
              <a:buSzPts val="1200"/>
              <a:tabLst>
                <a:tab pos="200025"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vào 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ỗ</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ống nghiệm khoảng 3 mL dung dịch HC</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0,1 M, quan sát sự thoát khí.</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1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07E-791A-3657-D6C3-7AFD638B50AD}"/>
              </a:ext>
            </a:extLst>
          </p:cNvPr>
          <p:cNvSpPr>
            <a:spLocks noGrp="1"/>
          </p:cNvSpPr>
          <p:nvPr>
            <p:ph type="title"/>
          </p:nvPr>
        </p:nvSpPr>
        <p:spPr>
          <a:xfrm>
            <a:off x="929114" y="709233"/>
            <a:ext cx="3246900" cy="744911"/>
          </a:xfrm>
        </p:spPr>
        <p:txBody>
          <a:bodyPr/>
          <a:lstStyle/>
          <a:p>
            <a:r>
              <a:rPr lang="vi-VN" b="1"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Trả lời câu hỏi</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CDB06DD9-B86B-CCD0-D15D-163CA2AF59FB}"/>
              </a:ext>
            </a:extLst>
          </p:cNvPr>
          <p:cNvSpPr>
            <a:spLocks noChangeArrowheads="1"/>
          </p:cNvSpPr>
          <p:nvPr/>
        </p:nvSpPr>
        <p:spPr bwMode="auto">
          <a:xfrm>
            <a:off x="2638425"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E2A4836-D331-9462-9049-A0894C726593}"/>
              </a:ext>
            </a:extLst>
          </p:cNvPr>
          <p:cNvSpPr txBox="1"/>
          <p:nvPr/>
        </p:nvSpPr>
        <p:spPr>
          <a:xfrm>
            <a:off x="2585156" y="1844428"/>
            <a:ext cx="5904088" cy="1043619"/>
          </a:xfrm>
          <a:prstGeom prst="rect">
            <a:avLst/>
          </a:prstGeom>
          <a:noFill/>
        </p:spPr>
        <p:txBody>
          <a:bodyPr wrap="square">
            <a:spAutoFit/>
          </a:bodyPr>
          <a:lstStyle/>
          <a:p>
            <a:pPr marL="342900" marR="0" lvl="0" indent="-342900" algn="l">
              <a:lnSpc>
                <a:spcPct val="115000"/>
              </a:lnSpc>
              <a:spcBef>
                <a:spcPts val="0"/>
              </a:spcBef>
              <a:spcAft>
                <a:spcPts val="300"/>
              </a:spcAft>
              <a:buClr>
                <a:srgbClr val="000000"/>
              </a:buClr>
              <a:buSzPts val="1200"/>
              <a:buFont typeface="Symbol" panose="05050102010706020507" pitchFamily="18" charset="2"/>
              <a:buChar char="-"/>
              <a:tabLst>
                <a:tab pos="204470" algn="l"/>
              </a:tabLst>
            </a:pPr>
            <a:r>
              <a:rPr lang="vi-VN" sz="2800" u="none" strike="noStrike" spc="0" dirty="0">
                <a:effectLst/>
                <a:latin typeface="Times New Roman" panose="02020603050405020304" pitchFamily="18" charset="0"/>
                <a:cs typeface="Times New Roman" panose="02020603050405020304" pitchFamily="18" charset="0"/>
              </a:rPr>
              <a:t>Phản ứng ở </a:t>
            </a:r>
            <a:r>
              <a:rPr lang="en-US" sz="2800" dirty="0" err="1">
                <a:latin typeface="Times New Roman" panose="02020603050405020304" pitchFamily="18" charset="0"/>
                <a:cs typeface="Times New Roman" panose="02020603050405020304" pitchFamily="18" charset="0"/>
              </a:rPr>
              <a:t>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u="none" strike="noStrike" spc="0" dirty="0">
                <a:effectLst/>
                <a:latin typeface="Times New Roman" panose="02020603050405020304" pitchFamily="18" charset="0"/>
                <a:cs typeface="Times New Roman" panose="02020603050405020304" pitchFamily="18" charset="0"/>
              </a:rPr>
              <a:t> </a:t>
            </a:r>
            <a:r>
              <a:rPr lang="vi-VN" sz="2800" u="none" strike="noStrike" spc="0" dirty="0">
                <a:effectLst/>
                <a:latin typeface="Times New Roman" panose="02020603050405020304" pitchFamily="18" charset="0"/>
                <a:cs typeface="Times New Roman" panose="02020603050405020304" pitchFamily="18" charset="0"/>
              </a:rPr>
              <a:t>nào xảy ra nhanh hơn?</a:t>
            </a:r>
            <a:r>
              <a:rPr lang="en-US" sz="2800" u="none" strike="noStrike" spc="0" dirty="0">
                <a:effectLst/>
                <a:latin typeface="Times New Roman" panose="02020603050405020304" pitchFamily="18" charset="0"/>
                <a:cs typeface="Times New Roman" panose="02020603050405020304" pitchFamily="18" charset="0"/>
              </a:rPr>
              <a:t> </a:t>
            </a:r>
            <a:r>
              <a:rPr lang="en-US" sz="2800" u="none" strike="noStrike" spc="0" dirty="0" err="1">
                <a:effectLst/>
                <a:latin typeface="Times New Roman" panose="02020603050405020304" pitchFamily="18" charset="0"/>
                <a:cs typeface="Times New Roman" panose="02020603050405020304" pitchFamily="18" charset="0"/>
              </a:rPr>
              <a:t>Giải</a:t>
            </a:r>
            <a:r>
              <a:rPr lang="en-US" sz="2800" u="none" strike="noStrike" spc="0" dirty="0">
                <a:effectLst/>
                <a:latin typeface="Times New Roman" panose="02020603050405020304" pitchFamily="18" charset="0"/>
                <a:cs typeface="Times New Roman" panose="02020603050405020304" pitchFamily="18" charset="0"/>
              </a:rPr>
              <a:t> </a:t>
            </a:r>
            <a:r>
              <a:rPr lang="en-US" sz="2800" u="none" strike="noStrike" spc="0" dirty="0" err="1">
                <a:effectLst/>
                <a:latin typeface="Times New Roman" panose="02020603050405020304" pitchFamily="18" charset="0"/>
                <a:cs typeface="Times New Roman" panose="02020603050405020304" pitchFamily="18" charset="0"/>
              </a:rPr>
              <a:t>thích</a:t>
            </a:r>
            <a:r>
              <a:rPr lang="en-US" sz="2800" u="none" strike="noStrike" spc="0" dirty="0">
                <a:effectLst/>
                <a:latin typeface="Times New Roman" panose="02020603050405020304" pitchFamily="18" charset="0"/>
                <a:cs typeface="Times New Roman" panose="02020603050405020304" pitchFamily="18" charset="0"/>
              </a:rPr>
              <a:t>.</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105F977A-0D23-DC01-C784-469245EF2B36}"/>
              </a:ext>
            </a:extLst>
          </p:cNvPr>
          <p:cNvSpPr>
            <a:spLocks noChangeArrowheads="1"/>
          </p:cNvSpPr>
          <p:nvPr/>
        </p:nvSpPr>
        <p:spPr bwMode="auto">
          <a:xfrm>
            <a:off x="2638425"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A7A25E8-7106-A198-753A-8A067B929CB5}"/>
              </a:ext>
            </a:extLst>
          </p:cNvPr>
          <p:cNvSpPr txBox="1"/>
          <p:nvPr/>
        </p:nvSpPr>
        <p:spPr>
          <a:xfrm>
            <a:off x="2585156" y="2779388"/>
            <a:ext cx="6163733" cy="1043619"/>
          </a:xfrm>
          <a:prstGeom prst="rect">
            <a:avLst/>
          </a:prstGeom>
          <a:noFill/>
        </p:spPr>
        <p:txBody>
          <a:bodyPr wrap="square">
            <a:spAutoFit/>
          </a:bodyPr>
          <a:lstStyle/>
          <a:p>
            <a:pPr marL="342900" marR="0" lvl="0" indent="-342900" algn="l">
              <a:lnSpc>
                <a:spcPct val="115000"/>
              </a:lnSpc>
              <a:spcBef>
                <a:spcPts val="0"/>
              </a:spcBef>
              <a:spcAft>
                <a:spcPts val="500"/>
              </a:spcAft>
              <a:buClr>
                <a:srgbClr val="000000"/>
              </a:buClr>
              <a:buSzPts val="1200"/>
              <a:buFont typeface="Symbol" panose="05050102010706020507" pitchFamily="18" charset="2"/>
              <a:buChar char="-"/>
              <a:tabLst>
                <a:tab pos="198120" algn="l"/>
              </a:tabLst>
            </a:pPr>
            <a:r>
              <a:rPr lang="en-US" sz="2800" u="none" strike="noStrike" spc="0" dirty="0" err="1">
                <a:effectLst/>
                <a:latin typeface="Times New Roman" panose="02020603050405020304" pitchFamily="18" charset="0"/>
                <a:cs typeface="Times New Roman" panose="02020603050405020304" pitchFamily="18" charset="0"/>
              </a:rPr>
              <a:t>Kích</a:t>
            </a:r>
            <a:r>
              <a:rPr lang="en-US" sz="2800" u="none" strike="noStrike" spc="0" dirty="0">
                <a:effectLst/>
                <a:latin typeface="Times New Roman" panose="02020603050405020304" pitchFamily="18" charset="0"/>
                <a:cs typeface="Times New Roman" panose="02020603050405020304" pitchFamily="18" charset="0"/>
              </a:rPr>
              <a:t> </a:t>
            </a:r>
            <a:r>
              <a:rPr lang="en-US" sz="2800" u="none" strike="noStrike" spc="0" dirty="0" err="1">
                <a:effectLst/>
                <a:latin typeface="Times New Roman" panose="02020603050405020304" pitchFamily="18" charset="0"/>
                <a:cs typeface="Times New Roman" panose="02020603050405020304" pitchFamily="18" charset="0"/>
              </a:rPr>
              <a:t>thước</a:t>
            </a:r>
            <a:r>
              <a:rPr lang="en-US" sz="2800" u="none" strike="noStrike" spc="0" dirty="0">
                <a:effectLst/>
                <a:latin typeface="Times New Roman" panose="02020603050405020304" pitchFamily="18" charset="0"/>
                <a:cs typeface="Times New Roman" panose="02020603050405020304" pitchFamily="18" charset="0"/>
              </a:rPr>
              <a:t> </a:t>
            </a:r>
            <a:r>
              <a:rPr lang="en-US" sz="2800" u="none" strike="noStrike" spc="0" dirty="0" err="1">
                <a:effectLst/>
                <a:latin typeface="Times New Roman" panose="02020603050405020304" pitchFamily="18" charset="0"/>
                <a:cs typeface="Times New Roman" panose="02020603050405020304" pitchFamily="18" charset="0"/>
              </a:rPr>
              <a:t>hạt</a:t>
            </a:r>
            <a:r>
              <a:rPr lang="en-US" sz="2800" u="none" strike="noStrike" spc="0" dirty="0">
                <a:effectLst/>
                <a:latin typeface="Times New Roman" panose="02020603050405020304" pitchFamily="18" charset="0"/>
                <a:cs typeface="Times New Roman" panose="02020603050405020304" pitchFamily="18" charset="0"/>
              </a:rPr>
              <a:t> </a:t>
            </a:r>
            <a:r>
              <a:rPr lang="vi-VN" sz="2800" u="none" strike="noStrike" spc="0" dirty="0">
                <a:effectLst/>
                <a:latin typeface="Times New Roman" panose="02020603050405020304" pitchFamily="18" charset="0"/>
                <a:cs typeface="Times New Roman" panose="02020603050405020304" pitchFamily="18" charset="0"/>
              </a:rPr>
              <a:t>ảnh hưởng đến tốc độ ph</a:t>
            </a:r>
            <a:r>
              <a:rPr lang="en-US" sz="2800" dirty="0">
                <a:latin typeface="Times New Roman" panose="02020603050405020304" pitchFamily="18" charset="0"/>
                <a:cs typeface="Times New Roman" panose="02020603050405020304" pitchFamily="18" charset="0"/>
              </a:rPr>
              <a:t>ả</a:t>
            </a:r>
            <a:r>
              <a:rPr lang="vi-VN" sz="2800" u="none" strike="noStrike" spc="0" dirty="0">
                <a:effectLst/>
                <a:latin typeface="Times New Roman" panose="02020603050405020304" pitchFamily="18" charset="0"/>
                <a:cs typeface="Times New Roman" panose="02020603050405020304" pitchFamily="18" charset="0"/>
              </a:rPr>
              <a:t>n ứng như th</a:t>
            </a:r>
            <a:r>
              <a:rPr lang="en-US" sz="2800" u="none" strike="noStrike" spc="0" dirty="0">
                <a:effectLst/>
                <a:latin typeface="Times New Roman" panose="02020603050405020304" pitchFamily="18" charset="0"/>
                <a:cs typeface="Times New Roman" panose="02020603050405020304" pitchFamily="18" charset="0"/>
              </a:rPr>
              <a:t>ế</a:t>
            </a:r>
            <a:r>
              <a:rPr lang="vi-VN" sz="2800" u="none" strike="noStrike" spc="0" dirty="0">
                <a:effectLst/>
                <a:latin typeface="Times New Roman" panose="02020603050405020304" pitchFamily="18" charset="0"/>
                <a:cs typeface="Times New Roman" panose="02020603050405020304" pitchFamily="18" charset="0"/>
              </a:rPr>
              <a:t> nào?</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741521E-FB15-76EA-0356-59ED1F1F2B23}"/>
              </a:ext>
            </a:extLst>
          </p:cNvPr>
          <p:cNvPicPr>
            <a:picLocks noChangeAspect="1"/>
          </p:cNvPicPr>
          <p:nvPr/>
        </p:nvPicPr>
        <p:blipFill>
          <a:blip r:embed="rId2"/>
          <a:stretch>
            <a:fillRect/>
          </a:stretch>
        </p:blipFill>
        <p:spPr>
          <a:xfrm>
            <a:off x="0" y="1621253"/>
            <a:ext cx="3359888" cy="3359888"/>
          </a:xfrm>
          <a:prstGeom prst="rect">
            <a:avLst/>
          </a:prstGeom>
        </p:spPr>
      </p:pic>
    </p:spTree>
    <p:extLst>
      <p:ext uri="{BB962C8B-B14F-4D97-AF65-F5344CB8AC3E}">
        <p14:creationId xmlns:p14="http://schemas.microsoft.com/office/powerpoint/2010/main" val="3433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29;p70">
            <a:extLst>
              <a:ext uri="{FF2B5EF4-FFF2-40B4-BE49-F238E27FC236}">
                <a16:creationId xmlns:a16="http://schemas.microsoft.com/office/drawing/2014/main" id="{01EB2566-4F8C-FCCF-5E84-51A37D57CF85}"/>
              </a:ext>
            </a:extLst>
          </p:cNvPr>
          <p:cNvSpPr/>
          <p:nvPr/>
        </p:nvSpPr>
        <p:spPr>
          <a:xfrm>
            <a:off x="2285999" y="1629275"/>
            <a:ext cx="5119511" cy="1965987"/>
          </a:xfrm>
          <a:prstGeom prst="roundRect">
            <a:avLst>
              <a:gd name="adj" fmla="val 5078"/>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37;p70">
            <a:extLst>
              <a:ext uri="{FF2B5EF4-FFF2-40B4-BE49-F238E27FC236}">
                <a16:creationId xmlns:a16="http://schemas.microsoft.com/office/drawing/2014/main" id="{E6B16D1D-B29F-C7CB-B58B-514111D52815}"/>
              </a:ext>
            </a:extLst>
          </p:cNvPr>
          <p:cNvSpPr/>
          <p:nvPr/>
        </p:nvSpPr>
        <p:spPr>
          <a:xfrm>
            <a:off x="3897894" y="633994"/>
            <a:ext cx="1235102" cy="87261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40;p70">
            <a:extLst>
              <a:ext uri="{FF2B5EF4-FFF2-40B4-BE49-F238E27FC236}">
                <a16:creationId xmlns:a16="http://schemas.microsoft.com/office/drawing/2014/main" id="{FE610902-704F-083F-A58B-1F155A481520}"/>
              </a:ext>
            </a:extLst>
          </p:cNvPr>
          <p:cNvSpPr txBox="1"/>
          <p:nvPr/>
        </p:nvSpPr>
        <p:spPr>
          <a:xfrm>
            <a:off x="3758142" y="846242"/>
            <a:ext cx="1713000" cy="3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solidFill>
                  <a:schemeClr val="accent5"/>
                </a:solidFill>
                <a:latin typeface="Times New Roman" panose="02020603050405020304" pitchFamily="18" charset="0"/>
                <a:ea typeface="Fredoka One"/>
                <a:cs typeface="Times New Roman" panose="02020603050405020304" pitchFamily="18" charset="0"/>
                <a:sym typeface="Fredoka One"/>
              </a:rPr>
              <a:t>4.</a:t>
            </a:r>
            <a:endParaRPr sz="8000" b="1" dirty="0">
              <a:solidFill>
                <a:schemeClr val="accent5"/>
              </a:solidFill>
              <a:latin typeface="Times New Roman" panose="02020603050405020304" pitchFamily="18" charset="0"/>
              <a:ea typeface="Fredoka One"/>
              <a:cs typeface="Times New Roman" panose="02020603050405020304" pitchFamily="18" charset="0"/>
              <a:sym typeface="Fredoka One"/>
            </a:endParaRPr>
          </a:p>
        </p:txBody>
      </p:sp>
      <p:sp>
        <p:nvSpPr>
          <p:cNvPr id="8" name="TextBox 7">
            <a:extLst>
              <a:ext uri="{FF2B5EF4-FFF2-40B4-BE49-F238E27FC236}">
                <a16:creationId xmlns:a16="http://schemas.microsoft.com/office/drawing/2014/main" id="{FF3E4476-C18E-DF7D-E89B-3EACA9896705}"/>
              </a:ext>
            </a:extLst>
          </p:cNvPr>
          <p:cNvSpPr txBox="1"/>
          <p:nvPr/>
        </p:nvSpPr>
        <p:spPr>
          <a:xfrm>
            <a:off x="2452023" y="1778243"/>
            <a:ext cx="4744157" cy="1754326"/>
          </a:xfrm>
          <a:prstGeom prst="rect">
            <a:avLst/>
          </a:prstGeom>
          <a:noFill/>
        </p:spPr>
        <p:txBody>
          <a:bodyPr wrap="square">
            <a:spAutoFit/>
          </a:bodyPr>
          <a:lstStyle/>
          <a:p>
            <a:pPr algn="ctr"/>
            <a:r>
              <a:rPr lang="en-US" sz="3600" b="1" i="1" dirty="0">
                <a:solidFill>
                  <a:srgbClr val="FFC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nh hưởng của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chất</a:t>
            </a:r>
            <a:r>
              <a:rPr lang="en-US"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xúc</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tác</a:t>
            </a:r>
            <a:r>
              <a:rPr lang="en-US"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đến tốc độ phản ứng</a:t>
            </a:r>
            <a:endParaRPr lang="en-US" sz="3600" b="1" i="1" dirty="0">
              <a:solidFill>
                <a:srgbClr val="FFC000"/>
              </a:solidFill>
              <a:latin typeface="Times New Roman" panose="02020603050405020304" pitchFamily="18" charset="0"/>
              <a:cs typeface="Times New Roman" panose="02020603050405020304" pitchFamily="18" charset="0"/>
            </a:endParaRPr>
          </a:p>
        </p:txBody>
      </p:sp>
      <p:grpSp>
        <p:nvGrpSpPr>
          <p:cNvPr id="9" name="Google Shape;2752;p79">
            <a:extLst>
              <a:ext uri="{FF2B5EF4-FFF2-40B4-BE49-F238E27FC236}">
                <a16:creationId xmlns:a16="http://schemas.microsoft.com/office/drawing/2014/main" id="{574D6CA7-AE4E-5AD6-F835-EA87319DDC23}"/>
              </a:ext>
            </a:extLst>
          </p:cNvPr>
          <p:cNvGrpSpPr/>
          <p:nvPr/>
        </p:nvGrpSpPr>
        <p:grpSpPr>
          <a:xfrm>
            <a:off x="8002858" y="3066800"/>
            <a:ext cx="388611" cy="294520"/>
            <a:chOff x="14131004" y="2213551"/>
            <a:chExt cx="231965" cy="175801"/>
          </a:xfrm>
        </p:grpSpPr>
        <p:sp>
          <p:nvSpPr>
            <p:cNvPr id="10" name="Google Shape;2753;p79">
              <a:extLst>
                <a:ext uri="{FF2B5EF4-FFF2-40B4-BE49-F238E27FC236}">
                  <a16:creationId xmlns:a16="http://schemas.microsoft.com/office/drawing/2014/main" id="{2ADC35D9-ADFA-42F0-EF96-0B73A7C5647E}"/>
                </a:ext>
              </a:extLst>
            </p:cNvPr>
            <p:cNvSpPr/>
            <p:nvPr/>
          </p:nvSpPr>
          <p:spPr>
            <a:xfrm>
              <a:off x="14131004" y="2214615"/>
              <a:ext cx="81204" cy="159475"/>
            </a:xfrm>
            <a:custGeom>
              <a:avLst/>
              <a:gdLst/>
              <a:ahLst/>
              <a:cxnLst/>
              <a:rect l="l" t="t" r="r" b="b"/>
              <a:pathLst>
                <a:path w="4044" h="7942" extrusionOk="0">
                  <a:moveTo>
                    <a:pt x="3860" y="1"/>
                  </a:moveTo>
                  <a:cubicBezTo>
                    <a:pt x="3770" y="1"/>
                    <a:pt x="3704" y="55"/>
                    <a:pt x="3679" y="130"/>
                  </a:cubicBezTo>
                  <a:cubicBezTo>
                    <a:pt x="3587" y="404"/>
                    <a:pt x="3527" y="677"/>
                    <a:pt x="3496" y="981"/>
                  </a:cubicBezTo>
                  <a:cubicBezTo>
                    <a:pt x="3405" y="1802"/>
                    <a:pt x="3314" y="2623"/>
                    <a:pt x="3223" y="3474"/>
                  </a:cubicBezTo>
                  <a:cubicBezTo>
                    <a:pt x="3173" y="3721"/>
                    <a:pt x="3164" y="3787"/>
                    <a:pt x="2983" y="3787"/>
                  </a:cubicBezTo>
                  <a:cubicBezTo>
                    <a:pt x="2941" y="3787"/>
                    <a:pt x="2890" y="3783"/>
                    <a:pt x="2827" y="3778"/>
                  </a:cubicBezTo>
                  <a:cubicBezTo>
                    <a:pt x="2675" y="3778"/>
                    <a:pt x="2584" y="3839"/>
                    <a:pt x="2493" y="3899"/>
                  </a:cubicBezTo>
                  <a:cubicBezTo>
                    <a:pt x="2068" y="4143"/>
                    <a:pt x="1642" y="4355"/>
                    <a:pt x="1216" y="4507"/>
                  </a:cubicBezTo>
                  <a:cubicBezTo>
                    <a:pt x="1163" y="4530"/>
                    <a:pt x="1118" y="4541"/>
                    <a:pt x="1080" y="4541"/>
                  </a:cubicBezTo>
                  <a:cubicBezTo>
                    <a:pt x="966" y="4541"/>
                    <a:pt x="920" y="4439"/>
                    <a:pt x="943" y="4234"/>
                  </a:cubicBezTo>
                  <a:cubicBezTo>
                    <a:pt x="1004" y="3443"/>
                    <a:pt x="1125" y="2623"/>
                    <a:pt x="1216" y="1802"/>
                  </a:cubicBezTo>
                  <a:cubicBezTo>
                    <a:pt x="1216" y="1437"/>
                    <a:pt x="1247" y="1042"/>
                    <a:pt x="1247" y="647"/>
                  </a:cubicBezTo>
                  <a:cubicBezTo>
                    <a:pt x="1247" y="586"/>
                    <a:pt x="1186" y="495"/>
                    <a:pt x="1125" y="495"/>
                  </a:cubicBezTo>
                  <a:cubicBezTo>
                    <a:pt x="1101" y="479"/>
                    <a:pt x="1074" y="471"/>
                    <a:pt x="1048" y="471"/>
                  </a:cubicBezTo>
                  <a:cubicBezTo>
                    <a:pt x="978" y="471"/>
                    <a:pt x="913" y="528"/>
                    <a:pt x="913" y="617"/>
                  </a:cubicBezTo>
                  <a:cubicBezTo>
                    <a:pt x="852" y="890"/>
                    <a:pt x="791" y="1164"/>
                    <a:pt x="761" y="1468"/>
                  </a:cubicBezTo>
                  <a:cubicBezTo>
                    <a:pt x="700" y="2440"/>
                    <a:pt x="578" y="3443"/>
                    <a:pt x="457" y="4416"/>
                  </a:cubicBezTo>
                  <a:cubicBezTo>
                    <a:pt x="305" y="5358"/>
                    <a:pt x="183" y="6301"/>
                    <a:pt x="61" y="7212"/>
                  </a:cubicBezTo>
                  <a:cubicBezTo>
                    <a:pt x="31" y="7395"/>
                    <a:pt x="1" y="7577"/>
                    <a:pt x="92" y="7760"/>
                  </a:cubicBezTo>
                  <a:cubicBezTo>
                    <a:pt x="122" y="7851"/>
                    <a:pt x="183" y="7942"/>
                    <a:pt x="305" y="7942"/>
                  </a:cubicBezTo>
                  <a:cubicBezTo>
                    <a:pt x="396" y="7942"/>
                    <a:pt x="487" y="7851"/>
                    <a:pt x="487" y="7729"/>
                  </a:cubicBezTo>
                  <a:cubicBezTo>
                    <a:pt x="487" y="7699"/>
                    <a:pt x="487" y="7638"/>
                    <a:pt x="487" y="7577"/>
                  </a:cubicBezTo>
                  <a:cubicBezTo>
                    <a:pt x="517" y="6878"/>
                    <a:pt x="669" y="6179"/>
                    <a:pt x="761" y="5480"/>
                  </a:cubicBezTo>
                  <a:cubicBezTo>
                    <a:pt x="761" y="5298"/>
                    <a:pt x="852" y="5176"/>
                    <a:pt x="1004" y="5115"/>
                  </a:cubicBezTo>
                  <a:cubicBezTo>
                    <a:pt x="1612" y="4842"/>
                    <a:pt x="2250" y="4568"/>
                    <a:pt x="2858" y="4234"/>
                  </a:cubicBezTo>
                  <a:cubicBezTo>
                    <a:pt x="2884" y="4221"/>
                    <a:pt x="2908" y="4215"/>
                    <a:pt x="2931" y="4215"/>
                  </a:cubicBezTo>
                  <a:cubicBezTo>
                    <a:pt x="3014" y="4215"/>
                    <a:pt x="3071" y="4297"/>
                    <a:pt x="3071" y="4416"/>
                  </a:cubicBezTo>
                  <a:cubicBezTo>
                    <a:pt x="3071" y="4507"/>
                    <a:pt x="3071" y="4568"/>
                    <a:pt x="3040" y="4659"/>
                  </a:cubicBezTo>
                  <a:cubicBezTo>
                    <a:pt x="2979" y="5206"/>
                    <a:pt x="2919" y="5753"/>
                    <a:pt x="2827" y="6301"/>
                  </a:cubicBezTo>
                  <a:cubicBezTo>
                    <a:pt x="2827" y="6483"/>
                    <a:pt x="2797" y="6665"/>
                    <a:pt x="2797" y="6848"/>
                  </a:cubicBezTo>
                  <a:cubicBezTo>
                    <a:pt x="2827" y="6939"/>
                    <a:pt x="2888" y="7030"/>
                    <a:pt x="2979" y="7060"/>
                  </a:cubicBezTo>
                  <a:cubicBezTo>
                    <a:pt x="2999" y="7064"/>
                    <a:pt x="3018" y="7066"/>
                    <a:pt x="3036" y="7066"/>
                  </a:cubicBezTo>
                  <a:cubicBezTo>
                    <a:pt x="3155" y="7066"/>
                    <a:pt x="3231" y="6984"/>
                    <a:pt x="3283" y="6878"/>
                  </a:cubicBezTo>
                  <a:cubicBezTo>
                    <a:pt x="3314" y="6848"/>
                    <a:pt x="3314" y="6787"/>
                    <a:pt x="3314" y="6726"/>
                  </a:cubicBezTo>
                  <a:cubicBezTo>
                    <a:pt x="3253" y="6392"/>
                    <a:pt x="3314" y="6057"/>
                    <a:pt x="3375" y="5723"/>
                  </a:cubicBezTo>
                  <a:cubicBezTo>
                    <a:pt x="3587" y="3991"/>
                    <a:pt x="3800" y="2288"/>
                    <a:pt x="4013" y="556"/>
                  </a:cubicBezTo>
                  <a:cubicBezTo>
                    <a:pt x="4013" y="434"/>
                    <a:pt x="4043" y="313"/>
                    <a:pt x="4043" y="191"/>
                  </a:cubicBezTo>
                  <a:cubicBezTo>
                    <a:pt x="4043" y="130"/>
                    <a:pt x="3982" y="39"/>
                    <a:pt x="3922" y="9"/>
                  </a:cubicBezTo>
                  <a:cubicBezTo>
                    <a:pt x="3900" y="3"/>
                    <a:pt x="3880"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54;p79">
              <a:extLst>
                <a:ext uri="{FF2B5EF4-FFF2-40B4-BE49-F238E27FC236}">
                  <a16:creationId xmlns:a16="http://schemas.microsoft.com/office/drawing/2014/main" id="{6BE39D4A-2D8E-7ED9-1589-6EA2526614C4}"/>
                </a:ext>
              </a:extLst>
            </p:cNvPr>
            <p:cNvSpPr/>
            <p:nvPr/>
          </p:nvSpPr>
          <p:spPr>
            <a:xfrm>
              <a:off x="14282990" y="2213551"/>
              <a:ext cx="79979" cy="119315"/>
            </a:xfrm>
            <a:custGeom>
              <a:avLst/>
              <a:gdLst/>
              <a:ahLst/>
              <a:cxnLst/>
              <a:rect l="l" t="t" r="r" b="b"/>
              <a:pathLst>
                <a:path w="3983" h="5942" extrusionOk="0">
                  <a:moveTo>
                    <a:pt x="2086" y="481"/>
                  </a:moveTo>
                  <a:cubicBezTo>
                    <a:pt x="2120" y="481"/>
                    <a:pt x="2154" y="483"/>
                    <a:pt x="2189" y="487"/>
                  </a:cubicBezTo>
                  <a:cubicBezTo>
                    <a:pt x="2888" y="487"/>
                    <a:pt x="3344" y="943"/>
                    <a:pt x="3465" y="1703"/>
                  </a:cubicBezTo>
                  <a:cubicBezTo>
                    <a:pt x="3526" y="2189"/>
                    <a:pt x="3496" y="2645"/>
                    <a:pt x="3344" y="3101"/>
                  </a:cubicBezTo>
                  <a:cubicBezTo>
                    <a:pt x="3040" y="3892"/>
                    <a:pt x="2584" y="4591"/>
                    <a:pt x="1976" y="5138"/>
                  </a:cubicBezTo>
                  <a:cubicBezTo>
                    <a:pt x="1717" y="5372"/>
                    <a:pt x="1503" y="5491"/>
                    <a:pt x="1324" y="5491"/>
                  </a:cubicBezTo>
                  <a:cubicBezTo>
                    <a:pt x="1062" y="5491"/>
                    <a:pt x="874" y="5236"/>
                    <a:pt x="730" y="4712"/>
                  </a:cubicBezTo>
                  <a:cubicBezTo>
                    <a:pt x="547" y="4104"/>
                    <a:pt x="426" y="3253"/>
                    <a:pt x="487" y="2220"/>
                  </a:cubicBezTo>
                  <a:cubicBezTo>
                    <a:pt x="487" y="2068"/>
                    <a:pt x="487" y="1916"/>
                    <a:pt x="487" y="1764"/>
                  </a:cubicBezTo>
                  <a:cubicBezTo>
                    <a:pt x="547" y="1581"/>
                    <a:pt x="517" y="1369"/>
                    <a:pt x="699" y="1186"/>
                  </a:cubicBezTo>
                  <a:cubicBezTo>
                    <a:pt x="942" y="943"/>
                    <a:pt x="1094" y="548"/>
                    <a:pt x="1520" y="548"/>
                  </a:cubicBezTo>
                  <a:cubicBezTo>
                    <a:pt x="1702" y="548"/>
                    <a:pt x="1885" y="481"/>
                    <a:pt x="2086" y="481"/>
                  </a:cubicBezTo>
                  <a:close/>
                  <a:moveTo>
                    <a:pt x="2158" y="1"/>
                  </a:moveTo>
                  <a:cubicBezTo>
                    <a:pt x="1824" y="1"/>
                    <a:pt x="1520" y="62"/>
                    <a:pt x="1216" y="153"/>
                  </a:cubicBezTo>
                  <a:cubicBezTo>
                    <a:pt x="821" y="274"/>
                    <a:pt x="365" y="396"/>
                    <a:pt x="365" y="1034"/>
                  </a:cubicBezTo>
                  <a:cubicBezTo>
                    <a:pt x="365" y="1065"/>
                    <a:pt x="365" y="1095"/>
                    <a:pt x="335" y="1095"/>
                  </a:cubicBezTo>
                  <a:cubicBezTo>
                    <a:pt x="0" y="1430"/>
                    <a:pt x="61" y="1855"/>
                    <a:pt x="31" y="2159"/>
                  </a:cubicBezTo>
                  <a:cubicBezTo>
                    <a:pt x="31" y="3040"/>
                    <a:pt x="91" y="3770"/>
                    <a:pt x="213" y="4530"/>
                  </a:cubicBezTo>
                  <a:cubicBezTo>
                    <a:pt x="274" y="4834"/>
                    <a:pt x="365" y="5138"/>
                    <a:pt x="517" y="5411"/>
                  </a:cubicBezTo>
                  <a:cubicBezTo>
                    <a:pt x="716" y="5765"/>
                    <a:pt x="979" y="5942"/>
                    <a:pt x="1307" y="5942"/>
                  </a:cubicBezTo>
                  <a:cubicBezTo>
                    <a:pt x="1430" y="5942"/>
                    <a:pt x="1561" y="5917"/>
                    <a:pt x="1702" y="5867"/>
                  </a:cubicBezTo>
                  <a:cubicBezTo>
                    <a:pt x="1976" y="5746"/>
                    <a:pt x="2219" y="5563"/>
                    <a:pt x="2432" y="5351"/>
                  </a:cubicBezTo>
                  <a:cubicBezTo>
                    <a:pt x="2949" y="4773"/>
                    <a:pt x="3374" y="4165"/>
                    <a:pt x="3678" y="3436"/>
                  </a:cubicBezTo>
                  <a:cubicBezTo>
                    <a:pt x="3891" y="2858"/>
                    <a:pt x="3982" y="2281"/>
                    <a:pt x="3891" y="1673"/>
                  </a:cubicBezTo>
                  <a:cubicBezTo>
                    <a:pt x="3739" y="639"/>
                    <a:pt x="3101" y="31"/>
                    <a:pt x="2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55;p79">
              <a:extLst>
                <a:ext uri="{FF2B5EF4-FFF2-40B4-BE49-F238E27FC236}">
                  <a16:creationId xmlns:a16="http://schemas.microsoft.com/office/drawing/2014/main" id="{4AE53B60-B857-F881-C83B-C851C2EA64D1}"/>
                </a:ext>
              </a:extLst>
            </p:cNvPr>
            <p:cNvSpPr/>
            <p:nvPr/>
          </p:nvSpPr>
          <p:spPr>
            <a:xfrm>
              <a:off x="14221344" y="2338690"/>
              <a:ext cx="46405" cy="50662"/>
            </a:xfrm>
            <a:custGeom>
              <a:avLst/>
              <a:gdLst/>
              <a:ahLst/>
              <a:cxnLst/>
              <a:rect l="l" t="t" r="r" b="b"/>
              <a:pathLst>
                <a:path w="2311" h="2523" extrusionOk="0">
                  <a:moveTo>
                    <a:pt x="608" y="0"/>
                  </a:moveTo>
                  <a:cubicBezTo>
                    <a:pt x="395" y="0"/>
                    <a:pt x="183" y="152"/>
                    <a:pt x="91" y="365"/>
                  </a:cubicBezTo>
                  <a:cubicBezTo>
                    <a:pt x="61" y="547"/>
                    <a:pt x="122" y="699"/>
                    <a:pt x="274" y="760"/>
                  </a:cubicBezTo>
                  <a:cubicBezTo>
                    <a:pt x="456" y="851"/>
                    <a:pt x="456" y="973"/>
                    <a:pt x="335" y="1125"/>
                  </a:cubicBezTo>
                  <a:cubicBezTo>
                    <a:pt x="274" y="1277"/>
                    <a:pt x="183" y="1398"/>
                    <a:pt x="91" y="1520"/>
                  </a:cubicBezTo>
                  <a:cubicBezTo>
                    <a:pt x="0" y="1702"/>
                    <a:pt x="61" y="1915"/>
                    <a:pt x="243" y="1976"/>
                  </a:cubicBezTo>
                  <a:cubicBezTo>
                    <a:pt x="760" y="2219"/>
                    <a:pt x="1338" y="2401"/>
                    <a:pt x="1854" y="2523"/>
                  </a:cubicBezTo>
                  <a:cubicBezTo>
                    <a:pt x="1915" y="2523"/>
                    <a:pt x="1946" y="2523"/>
                    <a:pt x="1976" y="2492"/>
                  </a:cubicBezTo>
                  <a:cubicBezTo>
                    <a:pt x="2158" y="2492"/>
                    <a:pt x="2280" y="2371"/>
                    <a:pt x="2310" y="2158"/>
                  </a:cubicBezTo>
                  <a:cubicBezTo>
                    <a:pt x="2310" y="2026"/>
                    <a:pt x="2218" y="1940"/>
                    <a:pt x="2034" y="1940"/>
                  </a:cubicBezTo>
                  <a:cubicBezTo>
                    <a:pt x="2006" y="1940"/>
                    <a:pt x="1977" y="1941"/>
                    <a:pt x="1946" y="1945"/>
                  </a:cubicBezTo>
                  <a:cubicBezTo>
                    <a:pt x="1871" y="1967"/>
                    <a:pt x="1798" y="1976"/>
                    <a:pt x="1727" y="1976"/>
                  </a:cubicBezTo>
                  <a:cubicBezTo>
                    <a:pt x="1391" y="1976"/>
                    <a:pt x="1086" y="1772"/>
                    <a:pt x="760" y="1672"/>
                  </a:cubicBezTo>
                  <a:cubicBezTo>
                    <a:pt x="669" y="1641"/>
                    <a:pt x="669" y="1520"/>
                    <a:pt x="699" y="1429"/>
                  </a:cubicBezTo>
                  <a:cubicBezTo>
                    <a:pt x="791" y="1246"/>
                    <a:pt x="882" y="1094"/>
                    <a:pt x="942" y="942"/>
                  </a:cubicBezTo>
                  <a:cubicBezTo>
                    <a:pt x="1034" y="730"/>
                    <a:pt x="1034" y="517"/>
                    <a:pt x="973" y="334"/>
                  </a:cubicBezTo>
                  <a:cubicBezTo>
                    <a:pt x="912" y="122"/>
                    <a:pt x="760"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769;p79">
            <a:extLst>
              <a:ext uri="{FF2B5EF4-FFF2-40B4-BE49-F238E27FC236}">
                <a16:creationId xmlns:a16="http://schemas.microsoft.com/office/drawing/2014/main" id="{8791CD1D-4E4E-235A-16B6-25B097F15016}"/>
              </a:ext>
            </a:extLst>
          </p:cNvPr>
          <p:cNvGrpSpPr/>
          <p:nvPr/>
        </p:nvGrpSpPr>
        <p:grpSpPr>
          <a:xfrm>
            <a:off x="7605619" y="3464302"/>
            <a:ext cx="930517" cy="1314719"/>
            <a:chOff x="2440215" y="3902160"/>
            <a:chExt cx="555433" cy="784767"/>
          </a:xfrm>
        </p:grpSpPr>
        <p:sp>
          <p:nvSpPr>
            <p:cNvPr id="14" name="Google Shape;2770;p79">
              <a:extLst>
                <a:ext uri="{FF2B5EF4-FFF2-40B4-BE49-F238E27FC236}">
                  <a16:creationId xmlns:a16="http://schemas.microsoft.com/office/drawing/2014/main" id="{3F4FCF2A-7E0A-A29A-2437-9321C004F592}"/>
                </a:ext>
              </a:extLst>
            </p:cNvPr>
            <p:cNvSpPr/>
            <p:nvPr/>
          </p:nvSpPr>
          <p:spPr>
            <a:xfrm>
              <a:off x="2484170" y="4376010"/>
              <a:ext cx="459591" cy="267205"/>
            </a:xfrm>
            <a:custGeom>
              <a:avLst/>
              <a:gdLst/>
              <a:ahLst/>
              <a:cxnLst/>
              <a:rect l="l" t="t" r="r" b="b"/>
              <a:pathLst>
                <a:path w="22888" h="13307" extrusionOk="0">
                  <a:moveTo>
                    <a:pt x="12503" y="1"/>
                  </a:moveTo>
                  <a:cubicBezTo>
                    <a:pt x="11478" y="1"/>
                    <a:pt x="10457" y="257"/>
                    <a:pt x="9453" y="480"/>
                  </a:cubicBezTo>
                  <a:cubicBezTo>
                    <a:pt x="8754" y="602"/>
                    <a:pt x="8055" y="754"/>
                    <a:pt x="7356" y="784"/>
                  </a:cubicBezTo>
                  <a:cubicBezTo>
                    <a:pt x="7337" y="785"/>
                    <a:pt x="7316" y="786"/>
                    <a:pt x="7295" y="786"/>
                  </a:cubicBezTo>
                  <a:cubicBezTo>
                    <a:pt x="6845" y="786"/>
                    <a:pt x="6020" y="536"/>
                    <a:pt x="5535" y="536"/>
                  </a:cubicBezTo>
                  <a:cubicBezTo>
                    <a:pt x="5437" y="536"/>
                    <a:pt x="5353" y="547"/>
                    <a:pt x="5289" y="571"/>
                  </a:cubicBezTo>
                  <a:cubicBezTo>
                    <a:pt x="4377" y="936"/>
                    <a:pt x="3465" y="4006"/>
                    <a:pt x="3009" y="4918"/>
                  </a:cubicBezTo>
                  <a:cubicBezTo>
                    <a:pt x="2219" y="6498"/>
                    <a:pt x="1429" y="7988"/>
                    <a:pt x="638" y="9356"/>
                  </a:cubicBezTo>
                  <a:cubicBezTo>
                    <a:pt x="334" y="9903"/>
                    <a:pt x="0" y="10480"/>
                    <a:pt x="213" y="11179"/>
                  </a:cubicBezTo>
                  <a:cubicBezTo>
                    <a:pt x="365" y="11757"/>
                    <a:pt x="912" y="12274"/>
                    <a:pt x="1489" y="12577"/>
                  </a:cubicBezTo>
                  <a:cubicBezTo>
                    <a:pt x="2067" y="12851"/>
                    <a:pt x="2644" y="12942"/>
                    <a:pt x="3222" y="13033"/>
                  </a:cubicBezTo>
                  <a:cubicBezTo>
                    <a:pt x="4723" y="13211"/>
                    <a:pt x="6228" y="13307"/>
                    <a:pt x="7726" y="13307"/>
                  </a:cubicBezTo>
                  <a:cubicBezTo>
                    <a:pt x="12114" y="13307"/>
                    <a:pt x="16446" y="12490"/>
                    <a:pt x="20456" y="10541"/>
                  </a:cubicBezTo>
                  <a:cubicBezTo>
                    <a:pt x="21277" y="10176"/>
                    <a:pt x="22158" y="9629"/>
                    <a:pt x="22493" y="8687"/>
                  </a:cubicBezTo>
                  <a:cubicBezTo>
                    <a:pt x="22888" y="7593"/>
                    <a:pt x="22310" y="6590"/>
                    <a:pt x="21672" y="5860"/>
                  </a:cubicBezTo>
                  <a:cubicBezTo>
                    <a:pt x="20578" y="4614"/>
                    <a:pt x="19210" y="3580"/>
                    <a:pt x="17812" y="2517"/>
                  </a:cubicBezTo>
                  <a:cubicBezTo>
                    <a:pt x="16535" y="1514"/>
                    <a:pt x="15198" y="419"/>
                    <a:pt x="13617" y="115"/>
                  </a:cubicBezTo>
                  <a:cubicBezTo>
                    <a:pt x="13246" y="35"/>
                    <a:pt x="12874" y="1"/>
                    <a:pt x="12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71;p79">
              <a:extLst>
                <a:ext uri="{FF2B5EF4-FFF2-40B4-BE49-F238E27FC236}">
                  <a16:creationId xmlns:a16="http://schemas.microsoft.com/office/drawing/2014/main" id="{E7B4F6F7-B61F-0AAE-1CD5-8B8ACC4182A8}"/>
                </a:ext>
              </a:extLst>
            </p:cNvPr>
            <p:cNvSpPr/>
            <p:nvPr/>
          </p:nvSpPr>
          <p:spPr>
            <a:xfrm>
              <a:off x="2572061" y="3913244"/>
              <a:ext cx="109255" cy="157066"/>
            </a:xfrm>
            <a:custGeom>
              <a:avLst/>
              <a:gdLst/>
              <a:ahLst/>
              <a:cxnLst/>
              <a:rect l="l" t="t" r="r" b="b"/>
              <a:pathLst>
                <a:path w="5441" h="7822" extrusionOk="0">
                  <a:moveTo>
                    <a:pt x="3324" y="0"/>
                  </a:moveTo>
                  <a:cubicBezTo>
                    <a:pt x="3187" y="0"/>
                    <a:pt x="3050" y="13"/>
                    <a:pt x="2918" y="30"/>
                  </a:cubicBezTo>
                  <a:cubicBezTo>
                    <a:pt x="2340" y="121"/>
                    <a:pt x="1763" y="213"/>
                    <a:pt x="1155" y="304"/>
                  </a:cubicBezTo>
                  <a:cubicBezTo>
                    <a:pt x="942" y="365"/>
                    <a:pt x="699" y="395"/>
                    <a:pt x="547" y="577"/>
                  </a:cubicBezTo>
                  <a:cubicBezTo>
                    <a:pt x="372" y="724"/>
                    <a:pt x="309" y="1038"/>
                    <a:pt x="439" y="1224"/>
                  </a:cubicBezTo>
                  <a:lnTo>
                    <a:pt x="439" y="1224"/>
                  </a:lnTo>
                  <a:lnTo>
                    <a:pt x="61" y="729"/>
                  </a:lnTo>
                  <a:lnTo>
                    <a:pt x="61" y="729"/>
                  </a:lnTo>
                  <a:cubicBezTo>
                    <a:pt x="0" y="2523"/>
                    <a:pt x="152" y="4286"/>
                    <a:pt x="547" y="5988"/>
                  </a:cubicBezTo>
                  <a:cubicBezTo>
                    <a:pt x="638" y="6505"/>
                    <a:pt x="821" y="7082"/>
                    <a:pt x="1185" y="7416"/>
                  </a:cubicBezTo>
                  <a:cubicBezTo>
                    <a:pt x="1510" y="7741"/>
                    <a:pt x="1942" y="7822"/>
                    <a:pt x="2392" y="7822"/>
                  </a:cubicBezTo>
                  <a:cubicBezTo>
                    <a:pt x="2617" y="7822"/>
                    <a:pt x="2847" y="7801"/>
                    <a:pt x="3070" y="7781"/>
                  </a:cubicBezTo>
                  <a:cubicBezTo>
                    <a:pt x="3496" y="7720"/>
                    <a:pt x="3951" y="7690"/>
                    <a:pt x="4347" y="7508"/>
                  </a:cubicBezTo>
                  <a:cubicBezTo>
                    <a:pt x="4772" y="7356"/>
                    <a:pt x="5137" y="7021"/>
                    <a:pt x="5289" y="6565"/>
                  </a:cubicBezTo>
                  <a:cubicBezTo>
                    <a:pt x="5441" y="6109"/>
                    <a:pt x="5350" y="5593"/>
                    <a:pt x="5258" y="5106"/>
                  </a:cubicBezTo>
                  <a:cubicBezTo>
                    <a:pt x="5046" y="3830"/>
                    <a:pt x="4803" y="2553"/>
                    <a:pt x="4590" y="1276"/>
                  </a:cubicBezTo>
                  <a:cubicBezTo>
                    <a:pt x="4529" y="942"/>
                    <a:pt x="4438" y="608"/>
                    <a:pt x="4225" y="334"/>
                  </a:cubicBezTo>
                  <a:cubicBezTo>
                    <a:pt x="3988" y="75"/>
                    <a:pt x="3658" y="0"/>
                    <a:pt x="3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72;p79">
              <a:extLst>
                <a:ext uri="{FF2B5EF4-FFF2-40B4-BE49-F238E27FC236}">
                  <a16:creationId xmlns:a16="http://schemas.microsoft.com/office/drawing/2014/main" id="{E846B4FA-464A-8F95-232D-7B7822B98688}"/>
                </a:ext>
              </a:extLst>
            </p:cNvPr>
            <p:cNvSpPr/>
            <p:nvPr/>
          </p:nvSpPr>
          <p:spPr>
            <a:xfrm>
              <a:off x="2593406" y="4083524"/>
              <a:ext cx="165439" cy="279955"/>
            </a:xfrm>
            <a:custGeom>
              <a:avLst/>
              <a:gdLst/>
              <a:ahLst/>
              <a:cxnLst/>
              <a:rect l="l" t="t" r="r" b="b"/>
              <a:pathLst>
                <a:path w="8239" h="13942" extrusionOk="0">
                  <a:moveTo>
                    <a:pt x="305" y="0"/>
                  </a:moveTo>
                  <a:lnTo>
                    <a:pt x="1" y="183"/>
                  </a:lnTo>
                  <a:cubicBezTo>
                    <a:pt x="639" y="2401"/>
                    <a:pt x="1277" y="4651"/>
                    <a:pt x="1551" y="6991"/>
                  </a:cubicBezTo>
                  <a:cubicBezTo>
                    <a:pt x="1825" y="9301"/>
                    <a:pt x="1733" y="11733"/>
                    <a:pt x="882" y="13800"/>
                  </a:cubicBezTo>
                  <a:cubicBezTo>
                    <a:pt x="1560" y="13894"/>
                    <a:pt x="2240" y="13941"/>
                    <a:pt x="2918" y="13941"/>
                  </a:cubicBezTo>
                  <a:cubicBezTo>
                    <a:pt x="4430" y="13941"/>
                    <a:pt x="5929" y="13705"/>
                    <a:pt x="7357" y="13222"/>
                  </a:cubicBezTo>
                  <a:cubicBezTo>
                    <a:pt x="7630" y="13131"/>
                    <a:pt x="7934" y="12979"/>
                    <a:pt x="8056" y="12706"/>
                  </a:cubicBezTo>
                  <a:cubicBezTo>
                    <a:pt x="8238" y="12250"/>
                    <a:pt x="7873" y="11733"/>
                    <a:pt x="7569" y="11338"/>
                  </a:cubicBezTo>
                  <a:cubicBezTo>
                    <a:pt x="5229" y="8420"/>
                    <a:pt x="4013" y="4316"/>
                    <a:pt x="4347" y="456"/>
                  </a:cubicBezTo>
                  <a:lnTo>
                    <a:pt x="4347" y="456"/>
                  </a:lnTo>
                  <a:cubicBezTo>
                    <a:pt x="4091" y="473"/>
                    <a:pt x="3835" y="482"/>
                    <a:pt x="3578" y="482"/>
                  </a:cubicBezTo>
                  <a:cubicBezTo>
                    <a:pt x="2469" y="482"/>
                    <a:pt x="1367" y="321"/>
                    <a:pt x="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73;p79">
              <a:extLst>
                <a:ext uri="{FF2B5EF4-FFF2-40B4-BE49-F238E27FC236}">
                  <a16:creationId xmlns:a16="http://schemas.microsoft.com/office/drawing/2014/main" id="{18FF6810-C113-DBA9-94D8-593BCD83EC5C}"/>
                </a:ext>
              </a:extLst>
            </p:cNvPr>
            <p:cNvSpPr/>
            <p:nvPr/>
          </p:nvSpPr>
          <p:spPr>
            <a:xfrm>
              <a:off x="2440215" y="3902160"/>
              <a:ext cx="555433" cy="784767"/>
            </a:xfrm>
            <a:custGeom>
              <a:avLst/>
              <a:gdLst/>
              <a:ahLst/>
              <a:cxnLst/>
              <a:rect l="l" t="t" r="r" b="b"/>
              <a:pathLst>
                <a:path w="27661" h="39082" extrusionOk="0">
                  <a:moveTo>
                    <a:pt x="11217" y="552"/>
                  </a:moveTo>
                  <a:cubicBezTo>
                    <a:pt x="11369" y="552"/>
                    <a:pt x="11521" y="613"/>
                    <a:pt x="11521" y="795"/>
                  </a:cubicBezTo>
                  <a:cubicBezTo>
                    <a:pt x="11581" y="1464"/>
                    <a:pt x="11642" y="2132"/>
                    <a:pt x="11672" y="2771"/>
                  </a:cubicBezTo>
                  <a:cubicBezTo>
                    <a:pt x="11703" y="3014"/>
                    <a:pt x="11581" y="3105"/>
                    <a:pt x="11399" y="3105"/>
                  </a:cubicBezTo>
                  <a:cubicBezTo>
                    <a:pt x="10852" y="3166"/>
                    <a:pt x="10274" y="3227"/>
                    <a:pt x="9727" y="3318"/>
                  </a:cubicBezTo>
                  <a:cubicBezTo>
                    <a:pt x="9727" y="3318"/>
                    <a:pt x="9727" y="3318"/>
                    <a:pt x="9727" y="3287"/>
                  </a:cubicBezTo>
                  <a:cubicBezTo>
                    <a:pt x="9210" y="3379"/>
                    <a:pt x="8663" y="3470"/>
                    <a:pt x="8147" y="3561"/>
                  </a:cubicBezTo>
                  <a:cubicBezTo>
                    <a:pt x="8107" y="3565"/>
                    <a:pt x="8071" y="3568"/>
                    <a:pt x="8038" y="3568"/>
                  </a:cubicBezTo>
                  <a:cubicBezTo>
                    <a:pt x="7846" y="3568"/>
                    <a:pt x="7769" y="3482"/>
                    <a:pt x="7691" y="3196"/>
                  </a:cubicBezTo>
                  <a:cubicBezTo>
                    <a:pt x="7630" y="2984"/>
                    <a:pt x="7569" y="2771"/>
                    <a:pt x="7569" y="2588"/>
                  </a:cubicBezTo>
                  <a:cubicBezTo>
                    <a:pt x="7508" y="2102"/>
                    <a:pt x="7265" y="1646"/>
                    <a:pt x="7387" y="1160"/>
                  </a:cubicBezTo>
                  <a:cubicBezTo>
                    <a:pt x="7751" y="1008"/>
                    <a:pt x="8147" y="856"/>
                    <a:pt x="8511" y="734"/>
                  </a:cubicBezTo>
                  <a:cubicBezTo>
                    <a:pt x="8663" y="704"/>
                    <a:pt x="8815" y="673"/>
                    <a:pt x="8998" y="643"/>
                  </a:cubicBezTo>
                  <a:cubicBezTo>
                    <a:pt x="9727" y="582"/>
                    <a:pt x="10487" y="552"/>
                    <a:pt x="11217" y="552"/>
                  </a:cubicBezTo>
                  <a:close/>
                  <a:moveTo>
                    <a:pt x="6684" y="1258"/>
                  </a:moveTo>
                  <a:cubicBezTo>
                    <a:pt x="6761" y="1258"/>
                    <a:pt x="6817" y="1321"/>
                    <a:pt x="6840" y="1433"/>
                  </a:cubicBezTo>
                  <a:cubicBezTo>
                    <a:pt x="6992" y="2041"/>
                    <a:pt x="7052" y="2680"/>
                    <a:pt x="7265" y="3227"/>
                  </a:cubicBezTo>
                  <a:cubicBezTo>
                    <a:pt x="7265" y="3379"/>
                    <a:pt x="7265" y="3500"/>
                    <a:pt x="7235" y="3622"/>
                  </a:cubicBezTo>
                  <a:cubicBezTo>
                    <a:pt x="7235" y="3652"/>
                    <a:pt x="7174" y="3713"/>
                    <a:pt x="7144" y="3713"/>
                  </a:cubicBezTo>
                  <a:cubicBezTo>
                    <a:pt x="7083" y="3713"/>
                    <a:pt x="7022" y="3713"/>
                    <a:pt x="6992" y="3683"/>
                  </a:cubicBezTo>
                  <a:cubicBezTo>
                    <a:pt x="6961" y="3622"/>
                    <a:pt x="6931" y="3561"/>
                    <a:pt x="6931" y="3500"/>
                  </a:cubicBezTo>
                  <a:cubicBezTo>
                    <a:pt x="6779" y="2832"/>
                    <a:pt x="6627" y="2163"/>
                    <a:pt x="6475" y="1494"/>
                  </a:cubicBezTo>
                  <a:cubicBezTo>
                    <a:pt x="6475" y="1403"/>
                    <a:pt x="6505" y="1312"/>
                    <a:pt x="6596" y="1281"/>
                  </a:cubicBezTo>
                  <a:cubicBezTo>
                    <a:pt x="6628" y="1266"/>
                    <a:pt x="6657" y="1258"/>
                    <a:pt x="6684" y="1258"/>
                  </a:cubicBezTo>
                  <a:close/>
                  <a:moveTo>
                    <a:pt x="12719" y="3526"/>
                  </a:moveTo>
                  <a:cubicBezTo>
                    <a:pt x="12808" y="3526"/>
                    <a:pt x="12902" y="3536"/>
                    <a:pt x="12995" y="3536"/>
                  </a:cubicBezTo>
                  <a:cubicBezTo>
                    <a:pt x="13031" y="3536"/>
                    <a:pt x="13066" y="3535"/>
                    <a:pt x="13101" y="3531"/>
                  </a:cubicBezTo>
                  <a:cubicBezTo>
                    <a:pt x="13375" y="3531"/>
                    <a:pt x="13648" y="3561"/>
                    <a:pt x="13891" y="3591"/>
                  </a:cubicBezTo>
                  <a:cubicBezTo>
                    <a:pt x="14135" y="3622"/>
                    <a:pt x="14256" y="3774"/>
                    <a:pt x="14287" y="4017"/>
                  </a:cubicBezTo>
                  <a:cubicBezTo>
                    <a:pt x="14317" y="4260"/>
                    <a:pt x="14256" y="4443"/>
                    <a:pt x="14074" y="4503"/>
                  </a:cubicBezTo>
                  <a:cubicBezTo>
                    <a:pt x="13770" y="4564"/>
                    <a:pt x="13435" y="4625"/>
                    <a:pt x="13131" y="4686"/>
                  </a:cubicBezTo>
                  <a:cubicBezTo>
                    <a:pt x="12919" y="4746"/>
                    <a:pt x="12828" y="4898"/>
                    <a:pt x="12949" y="5142"/>
                  </a:cubicBezTo>
                  <a:cubicBezTo>
                    <a:pt x="12676" y="5172"/>
                    <a:pt x="12493" y="5324"/>
                    <a:pt x="12524" y="5719"/>
                  </a:cubicBezTo>
                  <a:cubicBezTo>
                    <a:pt x="12554" y="6540"/>
                    <a:pt x="12615" y="7330"/>
                    <a:pt x="12706" y="8151"/>
                  </a:cubicBezTo>
                  <a:cubicBezTo>
                    <a:pt x="12828" y="9032"/>
                    <a:pt x="12858" y="9883"/>
                    <a:pt x="12919" y="10765"/>
                  </a:cubicBezTo>
                  <a:cubicBezTo>
                    <a:pt x="13040" y="12710"/>
                    <a:pt x="13314" y="14655"/>
                    <a:pt x="13709" y="16540"/>
                  </a:cubicBezTo>
                  <a:cubicBezTo>
                    <a:pt x="14043" y="18181"/>
                    <a:pt x="14803" y="19610"/>
                    <a:pt x="15837" y="20826"/>
                  </a:cubicBezTo>
                  <a:cubicBezTo>
                    <a:pt x="16110" y="21160"/>
                    <a:pt x="16414" y="21464"/>
                    <a:pt x="16718" y="21798"/>
                  </a:cubicBezTo>
                  <a:cubicBezTo>
                    <a:pt x="16840" y="21920"/>
                    <a:pt x="16961" y="22102"/>
                    <a:pt x="17083" y="22224"/>
                  </a:cubicBezTo>
                  <a:cubicBezTo>
                    <a:pt x="16992" y="22467"/>
                    <a:pt x="16840" y="22497"/>
                    <a:pt x="16688" y="22558"/>
                  </a:cubicBezTo>
                  <a:cubicBezTo>
                    <a:pt x="13861" y="23318"/>
                    <a:pt x="10973" y="23744"/>
                    <a:pt x="8055" y="23835"/>
                  </a:cubicBezTo>
                  <a:cubicBezTo>
                    <a:pt x="8003" y="23844"/>
                    <a:pt x="7950" y="23850"/>
                    <a:pt x="7897" y="23850"/>
                  </a:cubicBezTo>
                  <a:cubicBezTo>
                    <a:pt x="7767" y="23850"/>
                    <a:pt x="7638" y="23812"/>
                    <a:pt x="7508" y="23683"/>
                  </a:cubicBezTo>
                  <a:cubicBezTo>
                    <a:pt x="7599" y="23349"/>
                    <a:pt x="7751" y="23075"/>
                    <a:pt x="7903" y="22771"/>
                  </a:cubicBezTo>
                  <a:cubicBezTo>
                    <a:pt x="8694" y="21282"/>
                    <a:pt x="9058" y="19640"/>
                    <a:pt x="9089" y="17877"/>
                  </a:cubicBezTo>
                  <a:cubicBezTo>
                    <a:pt x="9089" y="17482"/>
                    <a:pt x="9058" y="17087"/>
                    <a:pt x="8998" y="16722"/>
                  </a:cubicBezTo>
                  <a:cubicBezTo>
                    <a:pt x="8785" y="15294"/>
                    <a:pt x="8572" y="13896"/>
                    <a:pt x="8329" y="12467"/>
                  </a:cubicBezTo>
                  <a:cubicBezTo>
                    <a:pt x="8177" y="11585"/>
                    <a:pt x="7964" y="10704"/>
                    <a:pt x="7751" y="9823"/>
                  </a:cubicBezTo>
                  <a:cubicBezTo>
                    <a:pt x="7599" y="9184"/>
                    <a:pt x="7447" y="8576"/>
                    <a:pt x="7387" y="7938"/>
                  </a:cubicBezTo>
                  <a:cubicBezTo>
                    <a:pt x="7296" y="7360"/>
                    <a:pt x="7083" y="6844"/>
                    <a:pt x="6931" y="6297"/>
                  </a:cubicBezTo>
                  <a:cubicBezTo>
                    <a:pt x="6873" y="6123"/>
                    <a:pt x="6733" y="6115"/>
                    <a:pt x="6615" y="6088"/>
                  </a:cubicBezTo>
                  <a:lnTo>
                    <a:pt x="6615" y="6088"/>
                  </a:lnTo>
                  <a:cubicBezTo>
                    <a:pt x="6512" y="5870"/>
                    <a:pt x="6367" y="5736"/>
                    <a:pt x="6164" y="5736"/>
                  </a:cubicBezTo>
                  <a:cubicBezTo>
                    <a:pt x="6128" y="5736"/>
                    <a:pt x="6090" y="5741"/>
                    <a:pt x="6049" y="5750"/>
                  </a:cubicBezTo>
                  <a:cubicBezTo>
                    <a:pt x="5776" y="5780"/>
                    <a:pt x="5533" y="5810"/>
                    <a:pt x="5259" y="5841"/>
                  </a:cubicBezTo>
                  <a:cubicBezTo>
                    <a:pt x="5016" y="5841"/>
                    <a:pt x="4864" y="5689"/>
                    <a:pt x="4833" y="5415"/>
                  </a:cubicBezTo>
                  <a:cubicBezTo>
                    <a:pt x="4833" y="5233"/>
                    <a:pt x="4864" y="5020"/>
                    <a:pt x="5046" y="4959"/>
                  </a:cubicBezTo>
                  <a:cubicBezTo>
                    <a:pt x="5320" y="4807"/>
                    <a:pt x="5624" y="4716"/>
                    <a:pt x="5928" y="4594"/>
                  </a:cubicBezTo>
                  <a:cubicBezTo>
                    <a:pt x="6101" y="4545"/>
                    <a:pt x="6275" y="4495"/>
                    <a:pt x="6449" y="4495"/>
                  </a:cubicBezTo>
                  <a:cubicBezTo>
                    <a:pt x="6488" y="4495"/>
                    <a:pt x="6527" y="4498"/>
                    <a:pt x="6566" y="4503"/>
                  </a:cubicBezTo>
                  <a:cubicBezTo>
                    <a:pt x="6809" y="4564"/>
                    <a:pt x="6748" y="4929"/>
                    <a:pt x="6840" y="5111"/>
                  </a:cubicBezTo>
                  <a:cubicBezTo>
                    <a:pt x="6900" y="5202"/>
                    <a:pt x="6961" y="5324"/>
                    <a:pt x="7022" y="5385"/>
                  </a:cubicBezTo>
                  <a:cubicBezTo>
                    <a:pt x="7052" y="5415"/>
                    <a:pt x="7144" y="5415"/>
                    <a:pt x="7174" y="5415"/>
                  </a:cubicBezTo>
                  <a:cubicBezTo>
                    <a:pt x="7204" y="5385"/>
                    <a:pt x="7265" y="5324"/>
                    <a:pt x="7265" y="5294"/>
                  </a:cubicBezTo>
                  <a:cubicBezTo>
                    <a:pt x="7265" y="5142"/>
                    <a:pt x="7265" y="4990"/>
                    <a:pt x="7235" y="4838"/>
                  </a:cubicBezTo>
                  <a:cubicBezTo>
                    <a:pt x="7204" y="4382"/>
                    <a:pt x="7204" y="4382"/>
                    <a:pt x="7599" y="4351"/>
                  </a:cubicBezTo>
                  <a:cubicBezTo>
                    <a:pt x="7620" y="4351"/>
                    <a:pt x="7653" y="4365"/>
                    <a:pt x="7692" y="4365"/>
                  </a:cubicBezTo>
                  <a:cubicBezTo>
                    <a:pt x="7711" y="4365"/>
                    <a:pt x="7731" y="4361"/>
                    <a:pt x="7751" y="4351"/>
                  </a:cubicBezTo>
                  <a:cubicBezTo>
                    <a:pt x="8906" y="3774"/>
                    <a:pt x="10183" y="3835"/>
                    <a:pt x="11429" y="3652"/>
                  </a:cubicBezTo>
                  <a:cubicBezTo>
                    <a:pt x="11521" y="3652"/>
                    <a:pt x="11612" y="3683"/>
                    <a:pt x="11764" y="3713"/>
                  </a:cubicBezTo>
                  <a:cubicBezTo>
                    <a:pt x="11794" y="3987"/>
                    <a:pt x="11824" y="4260"/>
                    <a:pt x="11885" y="4534"/>
                  </a:cubicBezTo>
                  <a:cubicBezTo>
                    <a:pt x="11916" y="4594"/>
                    <a:pt x="11976" y="4686"/>
                    <a:pt x="12068" y="4686"/>
                  </a:cubicBezTo>
                  <a:cubicBezTo>
                    <a:pt x="12159" y="4655"/>
                    <a:pt x="12220" y="4625"/>
                    <a:pt x="12250" y="4534"/>
                  </a:cubicBezTo>
                  <a:cubicBezTo>
                    <a:pt x="12250" y="4473"/>
                    <a:pt x="12280" y="4412"/>
                    <a:pt x="12280" y="4351"/>
                  </a:cubicBezTo>
                  <a:cubicBezTo>
                    <a:pt x="12311" y="4139"/>
                    <a:pt x="12189" y="3865"/>
                    <a:pt x="12341" y="3683"/>
                  </a:cubicBezTo>
                  <a:cubicBezTo>
                    <a:pt x="12440" y="3551"/>
                    <a:pt x="12573" y="3526"/>
                    <a:pt x="12719" y="3526"/>
                  </a:cubicBezTo>
                  <a:close/>
                  <a:moveTo>
                    <a:pt x="6579" y="6132"/>
                  </a:moveTo>
                  <a:cubicBezTo>
                    <a:pt x="6485" y="6417"/>
                    <a:pt x="6571" y="6678"/>
                    <a:pt x="6657" y="6965"/>
                  </a:cubicBezTo>
                  <a:cubicBezTo>
                    <a:pt x="6840" y="7604"/>
                    <a:pt x="6961" y="8303"/>
                    <a:pt x="7052" y="8971"/>
                  </a:cubicBezTo>
                  <a:cubicBezTo>
                    <a:pt x="7144" y="9488"/>
                    <a:pt x="7265" y="10005"/>
                    <a:pt x="7387" y="10522"/>
                  </a:cubicBezTo>
                  <a:cubicBezTo>
                    <a:pt x="7539" y="11008"/>
                    <a:pt x="7721" y="11494"/>
                    <a:pt x="7751" y="12011"/>
                  </a:cubicBezTo>
                  <a:cubicBezTo>
                    <a:pt x="7873" y="12892"/>
                    <a:pt x="8025" y="13774"/>
                    <a:pt x="8177" y="14655"/>
                  </a:cubicBezTo>
                  <a:cubicBezTo>
                    <a:pt x="8603" y="16449"/>
                    <a:pt x="8785" y="18272"/>
                    <a:pt x="8390" y="20096"/>
                  </a:cubicBezTo>
                  <a:cubicBezTo>
                    <a:pt x="8238" y="20765"/>
                    <a:pt x="8025" y="21403"/>
                    <a:pt x="7751" y="22011"/>
                  </a:cubicBezTo>
                  <a:cubicBezTo>
                    <a:pt x="7144" y="23257"/>
                    <a:pt x="6536" y="24504"/>
                    <a:pt x="5958" y="25719"/>
                  </a:cubicBezTo>
                  <a:cubicBezTo>
                    <a:pt x="5441" y="26753"/>
                    <a:pt x="4833" y="27665"/>
                    <a:pt x="4256" y="28577"/>
                  </a:cubicBezTo>
                  <a:cubicBezTo>
                    <a:pt x="3496" y="29792"/>
                    <a:pt x="2736" y="30947"/>
                    <a:pt x="1946" y="32042"/>
                  </a:cubicBezTo>
                  <a:cubicBezTo>
                    <a:pt x="1763" y="32498"/>
                    <a:pt x="1551" y="32984"/>
                    <a:pt x="1368" y="33440"/>
                  </a:cubicBezTo>
                  <a:cubicBezTo>
                    <a:pt x="1156" y="34017"/>
                    <a:pt x="1125" y="34625"/>
                    <a:pt x="1247" y="35324"/>
                  </a:cubicBezTo>
                  <a:cubicBezTo>
                    <a:pt x="1399" y="36327"/>
                    <a:pt x="2007" y="36844"/>
                    <a:pt x="2767" y="37239"/>
                  </a:cubicBezTo>
                  <a:cubicBezTo>
                    <a:pt x="3010" y="37331"/>
                    <a:pt x="3253" y="37422"/>
                    <a:pt x="3496" y="37543"/>
                  </a:cubicBezTo>
                  <a:cubicBezTo>
                    <a:pt x="3557" y="37574"/>
                    <a:pt x="3587" y="37695"/>
                    <a:pt x="3618" y="37756"/>
                  </a:cubicBezTo>
                  <a:cubicBezTo>
                    <a:pt x="3648" y="37908"/>
                    <a:pt x="3587" y="37969"/>
                    <a:pt x="3466" y="37969"/>
                  </a:cubicBezTo>
                  <a:cubicBezTo>
                    <a:pt x="2888" y="37878"/>
                    <a:pt x="2311" y="37786"/>
                    <a:pt x="1733" y="37634"/>
                  </a:cubicBezTo>
                  <a:cubicBezTo>
                    <a:pt x="1642" y="37634"/>
                    <a:pt x="1520" y="37513"/>
                    <a:pt x="1460" y="37422"/>
                  </a:cubicBezTo>
                  <a:cubicBezTo>
                    <a:pt x="1156" y="36996"/>
                    <a:pt x="882" y="36571"/>
                    <a:pt x="760" y="36115"/>
                  </a:cubicBezTo>
                  <a:cubicBezTo>
                    <a:pt x="365" y="34443"/>
                    <a:pt x="608" y="33136"/>
                    <a:pt x="1520" y="31981"/>
                  </a:cubicBezTo>
                  <a:cubicBezTo>
                    <a:pt x="1733" y="31403"/>
                    <a:pt x="2128" y="30978"/>
                    <a:pt x="2463" y="30492"/>
                  </a:cubicBezTo>
                  <a:cubicBezTo>
                    <a:pt x="3040" y="29549"/>
                    <a:pt x="3678" y="28637"/>
                    <a:pt x="4256" y="27604"/>
                  </a:cubicBezTo>
                  <a:cubicBezTo>
                    <a:pt x="5593" y="25263"/>
                    <a:pt x="6809" y="22619"/>
                    <a:pt x="7782" y="19792"/>
                  </a:cubicBezTo>
                  <a:cubicBezTo>
                    <a:pt x="8116" y="18850"/>
                    <a:pt x="8207" y="17877"/>
                    <a:pt x="8086" y="16874"/>
                  </a:cubicBezTo>
                  <a:cubicBezTo>
                    <a:pt x="7964" y="16175"/>
                    <a:pt x="7873" y="15446"/>
                    <a:pt x="7782" y="14716"/>
                  </a:cubicBezTo>
                  <a:cubicBezTo>
                    <a:pt x="7660" y="13865"/>
                    <a:pt x="7508" y="12984"/>
                    <a:pt x="7387" y="12102"/>
                  </a:cubicBezTo>
                  <a:cubicBezTo>
                    <a:pt x="7204" y="11646"/>
                    <a:pt x="7174" y="11130"/>
                    <a:pt x="7113" y="10643"/>
                  </a:cubicBezTo>
                  <a:cubicBezTo>
                    <a:pt x="6992" y="10096"/>
                    <a:pt x="6809" y="9579"/>
                    <a:pt x="6748" y="9032"/>
                  </a:cubicBezTo>
                  <a:cubicBezTo>
                    <a:pt x="6596" y="8272"/>
                    <a:pt x="6384" y="7543"/>
                    <a:pt x="6232" y="6783"/>
                  </a:cubicBezTo>
                  <a:cubicBezTo>
                    <a:pt x="6144" y="6343"/>
                    <a:pt x="6141" y="6299"/>
                    <a:pt x="6579" y="6132"/>
                  </a:cubicBezTo>
                  <a:close/>
                  <a:moveTo>
                    <a:pt x="12949" y="5142"/>
                  </a:moveTo>
                  <a:cubicBezTo>
                    <a:pt x="13101" y="5202"/>
                    <a:pt x="13283" y="5202"/>
                    <a:pt x="13314" y="5446"/>
                  </a:cubicBezTo>
                  <a:cubicBezTo>
                    <a:pt x="13344" y="5750"/>
                    <a:pt x="13405" y="6053"/>
                    <a:pt x="13405" y="6327"/>
                  </a:cubicBezTo>
                  <a:cubicBezTo>
                    <a:pt x="13466" y="6905"/>
                    <a:pt x="13466" y="7452"/>
                    <a:pt x="13496" y="8029"/>
                  </a:cubicBezTo>
                  <a:cubicBezTo>
                    <a:pt x="13648" y="8637"/>
                    <a:pt x="13618" y="9215"/>
                    <a:pt x="13679" y="9823"/>
                  </a:cubicBezTo>
                  <a:cubicBezTo>
                    <a:pt x="13739" y="10339"/>
                    <a:pt x="13861" y="10826"/>
                    <a:pt x="13831" y="11312"/>
                  </a:cubicBezTo>
                  <a:cubicBezTo>
                    <a:pt x="13983" y="12315"/>
                    <a:pt x="14104" y="13318"/>
                    <a:pt x="14256" y="14321"/>
                  </a:cubicBezTo>
                  <a:cubicBezTo>
                    <a:pt x="14347" y="14807"/>
                    <a:pt x="14438" y="15324"/>
                    <a:pt x="14530" y="15810"/>
                  </a:cubicBezTo>
                  <a:cubicBezTo>
                    <a:pt x="14682" y="16905"/>
                    <a:pt x="15077" y="17847"/>
                    <a:pt x="15715" y="18698"/>
                  </a:cubicBezTo>
                  <a:cubicBezTo>
                    <a:pt x="16809" y="20157"/>
                    <a:pt x="17964" y="21525"/>
                    <a:pt x="19150" y="22832"/>
                  </a:cubicBezTo>
                  <a:cubicBezTo>
                    <a:pt x="20882" y="24777"/>
                    <a:pt x="22767" y="26358"/>
                    <a:pt x="24530" y="27786"/>
                  </a:cubicBezTo>
                  <a:cubicBezTo>
                    <a:pt x="24773" y="27999"/>
                    <a:pt x="25047" y="28151"/>
                    <a:pt x="25199" y="28425"/>
                  </a:cubicBezTo>
                  <a:cubicBezTo>
                    <a:pt x="26384" y="29215"/>
                    <a:pt x="26992" y="30370"/>
                    <a:pt x="27144" y="31981"/>
                  </a:cubicBezTo>
                  <a:cubicBezTo>
                    <a:pt x="27144" y="32254"/>
                    <a:pt x="27144" y="32528"/>
                    <a:pt x="27083" y="32832"/>
                  </a:cubicBezTo>
                  <a:cubicBezTo>
                    <a:pt x="26901" y="33774"/>
                    <a:pt x="26901" y="33835"/>
                    <a:pt x="26110" y="34230"/>
                  </a:cubicBezTo>
                  <a:cubicBezTo>
                    <a:pt x="25776" y="34413"/>
                    <a:pt x="25411" y="34595"/>
                    <a:pt x="25047" y="34747"/>
                  </a:cubicBezTo>
                  <a:cubicBezTo>
                    <a:pt x="24955" y="34808"/>
                    <a:pt x="24834" y="34838"/>
                    <a:pt x="24743" y="34899"/>
                  </a:cubicBezTo>
                  <a:cubicBezTo>
                    <a:pt x="24469" y="35081"/>
                    <a:pt x="24165" y="35233"/>
                    <a:pt x="23861" y="35324"/>
                  </a:cubicBezTo>
                  <a:cubicBezTo>
                    <a:pt x="21521" y="36479"/>
                    <a:pt x="19059" y="37331"/>
                    <a:pt x="16536" y="37817"/>
                  </a:cubicBezTo>
                  <a:cubicBezTo>
                    <a:pt x="15229" y="38212"/>
                    <a:pt x="13922" y="38394"/>
                    <a:pt x="12554" y="38394"/>
                  </a:cubicBezTo>
                  <a:cubicBezTo>
                    <a:pt x="11827" y="38498"/>
                    <a:pt x="11100" y="38545"/>
                    <a:pt x="10363" y="38545"/>
                  </a:cubicBezTo>
                  <a:cubicBezTo>
                    <a:pt x="10022" y="38545"/>
                    <a:pt x="9678" y="38535"/>
                    <a:pt x="9332" y="38516"/>
                  </a:cubicBezTo>
                  <a:cubicBezTo>
                    <a:pt x="9089" y="38531"/>
                    <a:pt x="8846" y="38546"/>
                    <a:pt x="8603" y="38546"/>
                  </a:cubicBezTo>
                  <a:cubicBezTo>
                    <a:pt x="8359" y="38546"/>
                    <a:pt x="8116" y="38531"/>
                    <a:pt x="7873" y="38486"/>
                  </a:cubicBezTo>
                  <a:cubicBezTo>
                    <a:pt x="6840" y="38394"/>
                    <a:pt x="5837" y="38303"/>
                    <a:pt x="4803" y="38151"/>
                  </a:cubicBezTo>
                  <a:cubicBezTo>
                    <a:pt x="4755" y="38157"/>
                    <a:pt x="4705" y="38159"/>
                    <a:pt x="4655" y="38159"/>
                  </a:cubicBezTo>
                  <a:cubicBezTo>
                    <a:pt x="4423" y="38159"/>
                    <a:pt x="4177" y="38105"/>
                    <a:pt x="3952" y="38030"/>
                  </a:cubicBezTo>
                  <a:cubicBezTo>
                    <a:pt x="3739" y="37969"/>
                    <a:pt x="3648" y="37847"/>
                    <a:pt x="3678" y="37634"/>
                  </a:cubicBezTo>
                  <a:cubicBezTo>
                    <a:pt x="3709" y="37604"/>
                    <a:pt x="3739" y="37574"/>
                    <a:pt x="3770" y="37513"/>
                  </a:cubicBezTo>
                  <a:cubicBezTo>
                    <a:pt x="3800" y="37270"/>
                    <a:pt x="3709" y="37118"/>
                    <a:pt x="3496" y="37027"/>
                  </a:cubicBezTo>
                  <a:cubicBezTo>
                    <a:pt x="3283" y="36966"/>
                    <a:pt x="3070" y="36875"/>
                    <a:pt x="2858" y="36783"/>
                  </a:cubicBezTo>
                  <a:cubicBezTo>
                    <a:pt x="2128" y="36449"/>
                    <a:pt x="1824" y="36084"/>
                    <a:pt x="1672" y="35355"/>
                  </a:cubicBezTo>
                  <a:cubicBezTo>
                    <a:pt x="1581" y="34838"/>
                    <a:pt x="1581" y="34352"/>
                    <a:pt x="1733" y="33896"/>
                  </a:cubicBezTo>
                  <a:cubicBezTo>
                    <a:pt x="1976" y="33166"/>
                    <a:pt x="2250" y="32467"/>
                    <a:pt x="2706" y="31829"/>
                  </a:cubicBezTo>
                  <a:cubicBezTo>
                    <a:pt x="3466" y="30735"/>
                    <a:pt x="4226" y="29519"/>
                    <a:pt x="5016" y="28303"/>
                  </a:cubicBezTo>
                  <a:cubicBezTo>
                    <a:pt x="5715" y="27209"/>
                    <a:pt x="6384" y="26023"/>
                    <a:pt x="6931" y="24747"/>
                  </a:cubicBezTo>
                  <a:cubicBezTo>
                    <a:pt x="7052" y="24443"/>
                    <a:pt x="7235" y="24321"/>
                    <a:pt x="7539" y="24321"/>
                  </a:cubicBezTo>
                  <a:cubicBezTo>
                    <a:pt x="7674" y="24323"/>
                    <a:pt x="7810" y="24324"/>
                    <a:pt x="7945" y="24324"/>
                  </a:cubicBezTo>
                  <a:cubicBezTo>
                    <a:pt x="10272" y="24324"/>
                    <a:pt x="12595" y="24075"/>
                    <a:pt x="14864" y="23501"/>
                  </a:cubicBezTo>
                  <a:cubicBezTo>
                    <a:pt x="15685" y="23318"/>
                    <a:pt x="16536" y="23197"/>
                    <a:pt x="17326" y="22862"/>
                  </a:cubicBezTo>
                  <a:cubicBezTo>
                    <a:pt x="17392" y="22834"/>
                    <a:pt x="17452" y="22820"/>
                    <a:pt x="17508" y="22820"/>
                  </a:cubicBezTo>
                  <a:cubicBezTo>
                    <a:pt x="17633" y="22820"/>
                    <a:pt x="17738" y="22888"/>
                    <a:pt x="17843" y="23014"/>
                  </a:cubicBezTo>
                  <a:cubicBezTo>
                    <a:pt x="18116" y="23349"/>
                    <a:pt x="18420" y="23683"/>
                    <a:pt x="18724" y="24017"/>
                  </a:cubicBezTo>
                  <a:cubicBezTo>
                    <a:pt x="19697" y="25020"/>
                    <a:pt x="20730" y="25871"/>
                    <a:pt x="21733" y="26722"/>
                  </a:cubicBezTo>
                  <a:cubicBezTo>
                    <a:pt x="22524" y="27422"/>
                    <a:pt x="23314" y="28060"/>
                    <a:pt x="24074" y="28668"/>
                  </a:cubicBezTo>
                  <a:cubicBezTo>
                    <a:pt x="24651" y="29124"/>
                    <a:pt x="25107" y="29701"/>
                    <a:pt x="25563" y="30309"/>
                  </a:cubicBezTo>
                  <a:cubicBezTo>
                    <a:pt x="25867" y="30735"/>
                    <a:pt x="26019" y="31251"/>
                    <a:pt x="26050" y="31829"/>
                  </a:cubicBezTo>
                  <a:cubicBezTo>
                    <a:pt x="26110" y="32437"/>
                    <a:pt x="25898" y="32923"/>
                    <a:pt x="25442" y="33349"/>
                  </a:cubicBezTo>
                  <a:cubicBezTo>
                    <a:pt x="25259" y="33531"/>
                    <a:pt x="25047" y="33653"/>
                    <a:pt x="24834" y="33805"/>
                  </a:cubicBezTo>
                  <a:cubicBezTo>
                    <a:pt x="24621" y="33987"/>
                    <a:pt x="24560" y="34200"/>
                    <a:pt x="24682" y="34443"/>
                  </a:cubicBezTo>
                  <a:cubicBezTo>
                    <a:pt x="24773" y="34382"/>
                    <a:pt x="24864" y="34352"/>
                    <a:pt x="24986" y="34321"/>
                  </a:cubicBezTo>
                  <a:cubicBezTo>
                    <a:pt x="25168" y="34139"/>
                    <a:pt x="25381" y="33987"/>
                    <a:pt x="25563" y="33805"/>
                  </a:cubicBezTo>
                  <a:cubicBezTo>
                    <a:pt x="26293" y="33106"/>
                    <a:pt x="26597" y="32437"/>
                    <a:pt x="26475" y="31525"/>
                  </a:cubicBezTo>
                  <a:cubicBezTo>
                    <a:pt x="26384" y="30826"/>
                    <a:pt x="26171" y="30248"/>
                    <a:pt x="25776" y="29762"/>
                  </a:cubicBezTo>
                  <a:cubicBezTo>
                    <a:pt x="25472" y="29367"/>
                    <a:pt x="25138" y="29002"/>
                    <a:pt x="24803" y="28607"/>
                  </a:cubicBezTo>
                  <a:cubicBezTo>
                    <a:pt x="23223" y="27391"/>
                    <a:pt x="21581" y="25993"/>
                    <a:pt x="19910" y="24504"/>
                  </a:cubicBezTo>
                  <a:cubicBezTo>
                    <a:pt x="19606" y="24230"/>
                    <a:pt x="19332" y="23926"/>
                    <a:pt x="19059" y="23622"/>
                  </a:cubicBezTo>
                  <a:cubicBezTo>
                    <a:pt x="18116" y="22649"/>
                    <a:pt x="17205" y="21677"/>
                    <a:pt x="16293" y="20643"/>
                  </a:cubicBezTo>
                  <a:cubicBezTo>
                    <a:pt x="15077" y="19245"/>
                    <a:pt x="14317" y="17604"/>
                    <a:pt x="14013" y="15689"/>
                  </a:cubicBezTo>
                  <a:cubicBezTo>
                    <a:pt x="13952" y="15233"/>
                    <a:pt x="13831" y="14777"/>
                    <a:pt x="13861" y="14321"/>
                  </a:cubicBezTo>
                  <a:cubicBezTo>
                    <a:pt x="13739" y="13348"/>
                    <a:pt x="13587" y="12345"/>
                    <a:pt x="13466" y="11342"/>
                  </a:cubicBezTo>
                  <a:cubicBezTo>
                    <a:pt x="13314" y="10826"/>
                    <a:pt x="13375" y="10309"/>
                    <a:pt x="13344" y="9792"/>
                  </a:cubicBezTo>
                  <a:cubicBezTo>
                    <a:pt x="13253" y="9215"/>
                    <a:pt x="13223" y="8637"/>
                    <a:pt x="13223" y="8060"/>
                  </a:cubicBezTo>
                  <a:cubicBezTo>
                    <a:pt x="13071" y="7452"/>
                    <a:pt x="13040" y="6874"/>
                    <a:pt x="13010" y="6297"/>
                  </a:cubicBezTo>
                  <a:cubicBezTo>
                    <a:pt x="12979" y="5902"/>
                    <a:pt x="12979" y="5506"/>
                    <a:pt x="12949" y="5142"/>
                  </a:cubicBezTo>
                  <a:close/>
                  <a:moveTo>
                    <a:pt x="11454" y="0"/>
                  </a:moveTo>
                  <a:cubicBezTo>
                    <a:pt x="11409" y="0"/>
                    <a:pt x="11360" y="2"/>
                    <a:pt x="11308" y="5"/>
                  </a:cubicBezTo>
                  <a:cubicBezTo>
                    <a:pt x="11156" y="5"/>
                    <a:pt x="11004" y="35"/>
                    <a:pt x="10852" y="35"/>
                  </a:cubicBezTo>
                  <a:cubicBezTo>
                    <a:pt x="10657" y="35"/>
                    <a:pt x="10482" y="74"/>
                    <a:pt x="10311" y="74"/>
                  </a:cubicBezTo>
                  <a:cubicBezTo>
                    <a:pt x="10268" y="74"/>
                    <a:pt x="10226" y="72"/>
                    <a:pt x="10183" y="66"/>
                  </a:cubicBezTo>
                  <a:cubicBezTo>
                    <a:pt x="10072" y="35"/>
                    <a:pt x="9960" y="25"/>
                    <a:pt x="9848" y="25"/>
                  </a:cubicBezTo>
                  <a:cubicBezTo>
                    <a:pt x="9622" y="25"/>
                    <a:pt x="9393" y="66"/>
                    <a:pt x="9150" y="66"/>
                  </a:cubicBezTo>
                  <a:cubicBezTo>
                    <a:pt x="8177" y="126"/>
                    <a:pt x="7296" y="582"/>
                    <a:pt x="6353" y="765"/>
                  </a:cubicBezTo>
                  <a:cubicBezTo>
                    <a:pt x="5958" y="825"/>
                    <a:pt x="5897" y="1069"/>
                    <a:pt x="5988" y="1525"/>
                  </a:cubicBezTo>
                  <a:cubicBezTo>
                    <a:pt x="6140" y="2163"/>
                    <a:pt x="6292" y="2801"/>
                    <a:pt x="6444" y="3439"/>
                  </a:cubicBezTo>
                  <a:cubicBezTo>
                    <a:pt x="6505" y="3774"/>
                    <a:pt x="6444" y="3895"/>
                    <a:pt x="6171" y="3987"/>
                  </a:cubicBezTo>
                  <a:cubicBezTo>
                    <a:pt x="5715" y="4139"/>
                    <a:pt x="5289" y="4260"/>
                    <a:pt x="4864" y="4443"/>
                  </a:cubicBezTo>
                  <a:cubicBezTo>
                    <a:pt x="4529" y="4564"/>
                    <a:pt x="4347" y="4868"/>
                    <a:pt x="4347" y="5294"/>
                  </a:cubicBezTo>
                  <a:cubicBezTo>
                    <a:pt x="4347" y="5810"/>
                    <a:pt x="4499" y="6145"/>
                    <a:pt x="4833" y="6297"/>
                  </a:cubicBezTo>
                  <a:cubicBezTo>
                    <a:pt x="4955" y="6357"/>
                    <a:pt x="5107" y="6388"/>
                    <a:pt x="5229" y="6388"/>
                  </a:cubicBezTo>
                  <a:cubicBezTo>
                    <a:pt x="5266" y="6382"/>
                    <a:pt x="5301" y="6379"/>
                    <a:pt x="5334" y="6379"/>
                  </a:cubicBezTo>
                  <a:cubicBezTo>
                    <a:pt x="5618" y="6379"/>
                    <a:pt x="5721" y="6608"/>
                    <a:pt x="5776" y="6935"/>
                  </a:cubicBezTo>
                  <a:cubicBezTo>
                    <a:pt x="5988" y="8029"/>
                    <a:pt x="6262" y="9093"/>
                    <a:pt x="6475" y="10187"/>
                  </a:cubicBezTo>
                  <a:cubicBezTo>
                    <a:pt x="6931" y="12345"/>
                    <a:pt x="7235" y="14534"/>
                    <a:pt x="7569" y="16722"/>
                  </a:cubicBezTo>
                  <a:cubicBezTo>
                    <a:pt x="7751" y="17817"/>
                    <a:pt x="7630" y="18880"/>
                    <a:pt x="7235" y="19883"/>
                  </a:cubicBezTo>
                  <a:cubicBezTo>
                    <a:pt x="7022" y="20491"/>
                    <a:pt x="6809" y="21069"/>
                    <a:pt x="6566" y="21677"/>
                  </a:cubicBezTo>
                  <a:cubicBezTo>
                    <a:pt x="5381" y="24504"/>
                    <a:pt x="4074" y="27178"/>
                    <a:pt x="2554" y="29397"/>
                  </a:cubicBezTo>
                  <a:cubicBezTo>
                    <a:pt x="1976" y="30248"/>
                    <a:pt x="1429" y="31099"/>
                    <a:pt x="912" y="31920"/>
                  </a:cubicBezTo>
                  <a:cubicBezTo>
                    <a:pt x="274" y="32893"/>
                    <a:pt x="1" y="33957"/>
                    <a:pt x="153" y="35233"/>
                  </a:cubicBezTo>
                  <a:cubicBezTo>
                    <a:pt x="244" y="35993"/>
                    <a:pt x="517" y="36692"/>
                    <a:pt x="973" y="37452"/>
                  </a:cubicBezTo>
                  <a:cubicBezTo>
                    <a:pt x="1247" y="37847"/>
                    <a:pt x="1520" y="38121"/>
                    <a:pt x="1946" y="38182"/>
                  </a:cubicBezTo>
                  <a:cubicBezTo>
                    <a:pt x="2067" y="38182"/>
                    <a:pt x="2219" y="38212"/>
                    <a:pt x="2341" y="38242"/>
                  </a:cubicBezTo>
                  <a:cubicBezTo>
                    <a:pt x="4529" y="38729"/>
                    <a:pt x="6748" y="39002"/>
                    <a:pt x="8967" y="39063"/>
                  </a:cubicBezTo>
                  <a:cubicBezTo>
                    <a:pt x="9352" y="39075"/>
                    <a:pt x="9736" y="39082"/>
                    <a:pt x="10118" y="39082"/>
                  </a:cubicBezTo>
                  <a:cubicBezTo>
                    <a:pt x="11610" y="39082"/>
                    <a:pt x="13091" y="38989"/>
                    <a:pt x="14590" y="38820"/>
                  </a:cubicBezTo>
                  <a:cubicBezTo>
                    <a:pt x="15502" y="38698"/>
                    <a:pt x="16414" y="38455"/>
                    <a:pt x="17326" y="38212"/>
                  </a:cubicBezTo>
                  <a:cubicBezTo>
                    <a:pt x="20396" y="37422"/>
                    <a:pt x="23375" y="36267"/>
                    <a:pt x="26202" y="34717"/>
                  </a:cubicBezTo>
                  <a:cubicBezTo>
                    <a:pt x="26414" y="34595"/>
                    <a:pt x="26627" y="34473"/>
                    <a:pt x="26840" y="34352"/>
                  </a:cubicBezTo>
                  <a:cubicBezTo>
                    <a:pt x="27022" y="34230"/>
                    <a:pt x="27174" y="34017"/>
                    <a:pt x="27265" y="33774"/>
                  </a:cubicBezTo>
                  <a:cubicBezTo>
                    <a:pt x="27478" y="33045"/>
                    <a:pt x="27661" y="32346"/>
                    <a:pt x="27569" y="31707"/>
                  </a:cubicBezTo>
                  <a:cubicBezTo>
                    <a:pt x="27448" y="30522"/>
                    <a:pt x="27083" y="29519"/>
                    <a:pt x="26354" y="28729"/>
                  </a:cubicBezTo>
                  <a:cubicBezTo>
                    <a:pt x="25958" y="28333"/>
                    <a:pt x="25533" y="27969"/>
                    <a:pt x="25107" y="27604"/>
                  </a:cubicBezTo>
                  <a:cubicBezTo>
                    <a:pt x="23344" y="26175"/>
                    <a:pt x="21430" y="24625"/>
                    <a:pt x="19667" y="22680"/>
                  </a:cubicBezTo>
                  <a:cubicBezTo>
                    <a:pt x="18542" y="21434"/>
                    <a:pt x="17417" y="20096"/>
                    <a:pt x="16323" y="18698"/>
                  </a:cubicBezTo>
                  <a:cubicBezTo>
                    <a:pt x="15533" y="17695"/>
                    <a:pt x="15077" y="16570"/>
                    <a:pt x="14894" y="15263"/>
                  </a:cubicBezTo>
                  <a:cubicBezTo>
                    <a:pt x="14469" y="12133"/>
                    <a:pt x="14043" y="9032"/>
                    <a:pt x="13831" y="5902"/>
                  </a:cubicBezTo>
                  <a:cubicBezTo>
                    <a:pt x="13800" y="5415"/>
                    <a:pt x="13800" y="5020"/>
                    <a:pt x="14347" y="4990"/>
                  </a:cubicBezTo>
                  <a:cubicBezTo>
                    <a:pt x="14378" y="4990"/>
                    <a:pt x="14378" y="4959"/>
                    <a:pt x="14408" y="4959"/>
                  </a:cubicBezTo>
                  <a:cubicBezTo>
                    <a:pt x="14773" y="4716"/>
                    <a:pt x="14894" y="4321"/>
                    <a:pt x="14742" y="3835"/>
                  </a:cubicBezTo>
                  <a:cubicBezTo>
                    <a:pt x="14590" y="3348"/>
                    <a:pt x="14378" y="3105"/>
                    <a:pt x="13891" y="3044"/>
                  </a:cubicBezTo>
                  <a:cubicBezTo>
                    <a:pt x="13724" y="3029"/>
                    <a:pt x="13549" y="3029"/>
                    <a:pt x="13375" y="3029"/>
                  </a:cubicBezTo>
                  <a:cubicBezTo>
                    <a:pt x="13200" y="3029"/>
                    <a:pt x="13025" y="3029"/>
                    <a:pt x="12858" y="3014"/>
                  </a:cubicBezTo>
                  <a:cubicBezTo>
                    <a:pt x="12220" y="3014"/>
                    <a:pt x="12220" y="3014"/>
                    <a:pt x="12159" y="2345"/>
                  </a:cubicBezTo>
                  <a:cubicBezTo>
                    <a:pt x="12098" y="1798"/>
                    <a:pt x="12068" y="1251"/>
                    <a:pt x="12037" y="704"/>
                  </a:cubicBezTo>
                  <a:cubicBezTo>
                    <a:pt x="12010" y="151"/>
                    <a:pt x="11907" y="0"/>
                    <a:pt x="1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74;p79">
              <a:extLst>
                <a:ext uri="{FF2B5EF4-FFF2-40B4-BE49-F238E27FC236}">
                  <a16:creationId xmlns:a16="http://schemas.microsoft.com/office/drawing/2014/main" id="{926A3FB4-6FAC-24E3-F665-4D1C1EAD72F2}"/>
                </a:ext>
              </a:extLst>
            </p:cNvPr>
            <p:cNvSpPr/>
            <p:nvPr/>
          </p:nvSpPr>
          <p:spPr>
            <a:xfrm>
              <a:off x="2537302" y="4651670"/>
              <a:ext cx="155620" cy="17791"/>
            </a:xfrm>
            <a:custGeom>
              <a:avLst/>
              <a:gdLst/>
              <a:ahLst/>
              <a:cxnLst/>
              <a:rect l="l" t="t" r="r" b="b"/>
              <a:pathLst>
                <a:path w="7750" h="886" extrusionOk="0">
                  <a:moveTo>
                    <a:pt x="178" y="0"/>
                  </a:moveTo>
                  <a:cubicBezTo>
                    <a:pt x="0" y="0"/>
                    <a:pt x="19" y="131"/>
                    <a:pt x="211" y="460"/>
                  </a:cubicBezTo>
                  <a:cubicBezTo>
                    <a:pt x="637" y="521"/>
                    <a:pt x="1093" y="582"/>
                    <a:pt x="1549" y="612"/>
                  </a:cubicBezTo>
                  <a:cubicBezTo>
                    <a:pt x="1974" y="673"/>
                    <a:pt x="2430" y="704"/>
                    <a:pt x="2886" y="734"/>
                  </a:cubicBezTo>
                  <a:cubicBezTo>
                    <a:pt x="3403" y="734"/>
                    <a:pt x="3919" y="764"/>
                    <a:pt x="4467" y="886"/>
                  </a:cubicBezTo>
                  <a:cubicBezTo>
                    <a:pt x="5561" y="886"/>
                    <a:pt x="6625" y="856"/>
                    <a:pt x="7689" y="764"/>
                  </a:cubicBezTo>
                  <a:cubicBezTo>
                    <a:pt x="7749" y="430"/>
                    <a:pt x="7719" y="308"/>
                    <a:pt x="7537" y="308"/>
                  </a:cubicBezTo>
                  <a:lnTo>
                    <a:pt x="6260" y="308"/>
                  </a:lnTo>
                  <a:cubicBezTo>
                    <a:pt x="5826" y="308"/>
                    <a:pt x="5401" y="328"/>
                    <a:pt x="4976" y="328"/>
                  </a:cubicBezTo>
                  <a:cubicBezTo>
                    <a:pt x="4656" y="328"/>
                    <a:pt x="4336" y="317"/>
                    <a:pt x="4011" y="278"/>
                  </a:cubicBezTo>
                  <a:cubicBezTo>
                    <a:pt x="2734" y="126"/>
                    <a:pt x="1518" y="187"/>
                    <a:pt x="242" y="5"/>
                  </a:cubicBezTo>
                  <a:cubicBezTo>
                    <a:pt x="218" y="2"/>
                    <a:pt x="197"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75;p79">
              <a:extLst>
                <a:ext uri="{FF2B5EF4-FFF2-40B4-BE49-F238E27FC236}">
                  <a16:creationId xmlns:a16="http://schemas.microsoft.com/office/drawing/2014/main" id="{3A0694DB-8899-A0D2-E5D3-B83C3E0E9195}"/>
                </a:ext>
              </a:extLst>
            </p:cNvPr>
            <p:cNvSpPr/>
            <p:nvPr/>
          </p:nvSpPr>
          <p:spPr>
            <a:xfrm>
              <a:off x="2519551" y="4450066"/>
              <a:ext cx="74497" cy="110159"/>
            </a:xfrm>
            <a:custGeom>
              <a:avLst/>
              <a:gdLst/>
              <a:ahLst/>
              <a:cxnLst/>
              <a:rect l="l" t="t" r="r" b="b"/>
              <a:pathLst>
                <a:path w="3710" h="5486" extrusionOk="0">
                  <a:moveTo>
                    <a:pt x="3482" y="0"/>
                  </a:moveTo>
                  <a:cubicBezTo>
                    <a:pt x="3446" y="0"/>
                    <a:pt x="3405" y="14"/>
                    <a:pt x="3405" y="14"/>
                  </a:cubicBezTo>
                  <a:cubicBezTo>
                    <a:pt x="3314" y="105"/>
                    <a:pt x="3253" y="196"/>
                    <a:pt x="3193" y="288"/>
                  </a:cubicBezTo>
                  <a:cubicBezTo>
                    <a:pt x="2919" y="774"/>
                    <a:pt x="2676" y="1260"/>
                    <a:pt x="2372" y="1716"/>
                  </a:cubicBezTo>
                  <a:cubicBezTo>
                    <a:pt x="1642" y="2841"/>
                    <a:pt x="913" y="3905"/>
                    <a:pt x="153" y="4938"/>
                  </a:cubicBezTo>
                  <a:cubicBezTo>
                    <a:pt x="123" y="5029"/>
                    <a:pt x="62" y="5120"/>
                    <a:pt x="31" y="5212"/>
                  </a:cubicBezTo>
                  <a:cubicBezTo>
                    <a:pt x="1" y="5303"/>
                    <a:pt x="123" y="5455"/>
                    <a:pt x="214" y="5485"/>
                  </a:cubicBezTo>
                  <a:cubicBezTo>
                    <a:pt x="396" y="5485"/>
                    <a:pt x="487" y="5364"/>
                    <a:pt x="578" y="5242"/>
                  </a:cubicBezTo>
                  <a:cubicBezTo>
                    <a:pt x="1065" y="4604"/>
                    <a:pt x="1551" y="3905"/>
                    <a:pt x="2007" y="3206"/>
                  </a:cubicBezTo>
                  <a:cubicBezTo>
                    <a:pt x="2493" y="2415"/>
                    <a:pt x="3010" y="1595"/>
                    <a:pt x="3496" y="774"/>
                  </a:cubicBezTo>
                  <a:cubicBezTo>
                    <a:pt x="3588" y="622"/>
                    <a:pt x="3709" y="440"/>
                    <a:pt x="3679" y="227"/>
                  </a:cubicBezTo>
                  <a:cubicBezTo>
                    <a:pt x="3679" y="136"/>
                    <a:pt x="3588" y="75"/>
                    <a:pt x="3527" y="14"/>
                  </a:cubicBezTo>
                  <a:cubicBezTo>
                    <a:pt x="3517" y="4"/>
                    <a:pt x="3500" y="0"/>
                    <a:pt x="3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76;p79">
              <a:extLst>
                <a:ext uri="{FF2B5EF4-FFF2-40B4-BE49-F238E27FC236}">
                  <a16:creationId xmlns:a16="http://schemas.microsoft.com/office/drawing/2014/main" id="{C0F0BF55-4E0D-83A6-465B-EAC6CF3023DB}"/>
                </a:ext>
              </a:extLst>
            </p:cNvPr>
            <p:cNvSpPr/>
            <p:nvPr/>
          </p:nvSpPr>
          <p:spPr>
            <a:xfrm>
              <a:off x="2496981" y="4578518"/>
              <a:ext cx="17711" cy="48614"/>
            </a:xfrm>
            <a:custGeom>
              <a:avLst/>
              <a:gdLst/>
              <a:ahLst/>
              <a:cxnLst/>
              <a:rect l="l" t="t" r="r" b="b"/>
              <a:pathLst>
                <a:path w="882" h="2421" extrusionOk="0">
                  <a:moveTo>
                    <a:pt x="304" y="0"/>
                  </a:moveTo>
                  <a:cubicBezTo>
                    <a:pt x="183" y="0"/>
                    <a:pt x="122" y="61"/>
                    <a:pt x="92" y="152"/>
                  </a:cubicBezTo>
                  <a:cubicBezTo>
                    <a:pt x="31" y="486"/>
                    <a:pt x="0" y="821"/>
                    <a:pt x="61" y="1034"/>
                  </a:cubicBezTo>
                  <a:cubicBezTo>
                    <a:pt x="152" y="1550"/>
                    <a:pt x="183" y="1915"/>
                    <a:pt x="426" y="2249"/>
                  </a:cubicBezTo>
                  <a:cubicBezTo>
                    <a:pt x="497" y="2344"/>
                    <a:pt x="587" y="2421"/>
                    <a:pt x="681" y="2421"/>
                  </a:cubicBezTo>
                  <a:cubicBezTo>
                    <a:pt x="707" y="2421"/>
                    <a:pt x="734" y="2415"/>
                    <a:pt x="760" y="2401"/>
                  </a:cubicBezTo>
                  <a:cubicBezTo>
                    <a:pt x="882" y="2341"/>
                    <a:pt x="882" y="2249"/>
                    <a:pt x="821" y="2128"/>
                  </a:cubicBezTo>
                  <a:cubicBezTo>
                    <a:pt x="517" y="1550"/>
                    <a:pt x="487" y="1034"/>
                    <a:pt x="517" y="486"/>
                  </a:cubicBezTo>
                  <a:cubicBezTo>
                    <a:pt x="547" y="426"/>
                    <a:pt x="547" y="365"/>
                    <a:pt x="547" y="334"/>
                  </a:cubicBezTo>
                  <a:cubicBezTo>
                    <a:pt x="547" y="182"/>
                    <a:pt x="426"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77;p79">
              <a:extLst>
                <a:ext uri="{FF2B5EF4-FFF2-40B4-BE49-F238E27FC236}">
                  <a16:creationId xmlns:a16="http://schemas.microsoft.com/office/drawing/2014/main" id="{3E544C51-17A7-BB8B-7DF0-CA3D1D0B0DCF}"/>
                </a:ext>
              </a:extLst>
            </p:cNvPr>
            <p:cNvSpPr/>
            <p:nvPr/>
          </p:nvSpPr>
          <p:spPr>
            <a:xfrm>
              <a:off x="2711819" y="4649160"/>
              <a:ext cx="38473" cy="14217"/>
            </a:xfrm>
            <a:custGeom>
              <a:avLst/>
              <a:gdLst/>
              <a:ahLst/>
              <a:cxnLst/>
              <a:rect l="l" t="t" r="r" b="b"/>
              <a:pathLst>
                <a:path w="1916" h="708" extrusionOk="0">
                  <a:moveTo>
                    <a:pt x="1624" y="0"/>
                  </a:moveTo>
                  <a:cubicBezTo>
                    <a:pt x="1600" y="0"/>
                    <a:pt x="1575" y="3"/>
                    <a:pt x="1551" y="8"/>
                  </a:cubicBezTo>
                  <a:cubicBezTo>
                    <a:pt x="1186" y="38"/>
                    <a:pt x="821" y="99"/>
                    <a:pt x="457" y="160"/>
                  </a:cubicBezTo>
                  <a:cubicBezTo>
                    <a:pt x="335" y="160"/>
                    <a:pt x="213" y="221"/>
                    <a:pt x="92" y="282"/>
                  </a:cubicBezTo>
                  <a:cubicBezTo>
                    <a:pt x="61" y="312"/>
                    <a:pt x="1" y="433"/>
                    <a:pt x="31" y="494"/>
                  </a:cubicBezTo>
                  <a:cubicBezTo>
                    <a:pt x="31" y="585"/>
                    <a:pt x="122" y="707"/>
                    <a:pt x="183" y="707"/>
                  </a:cubicBezTo>
                  <a:cubicBezTo>
                    <a:pt x="426" y="707"/>
                    <a:pt x="700" y="677"/>
                    <a:pt x="973" y="646"/>
                  </a:cubicBezTo>
                  <a:cubicBezTo>
                    <a:pt x="973" y="646"/>
                    <a:pt x="973" y="646"/>
                    <a:pt x="973" y="616"/>
                  </a:cubicBezTo>
                  <a:cubicBezTo>
                    <a:pt x="1186" y="585"/>
                    <a:pt x="1429" y="555"/>
                    <a:pt x="1672" y="525"/>
                  </a:cubicBezTo>
                  <a:cubicBezTo>
                    <a:pt x="1794" y="494"/>
                    <a:pt x="1916" y="373"/>
                    <a:pt x="1885" y="221"/>
                  </a:cubicBezTo>
                  <a:cubicBezTo>
                    <a:pt x="1860" y="68"/>
                    <a:pt x="1749"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78;p79">
              <a:extLst>
                <a:ext uri="{FF2B5EF4-FFF2-40B4-BE49-F238E27FC236}">
                  <a16:creationId xmlns:a16="http://schemas.microsoft.com/office/drawing/2014/main" id="{A63FAE0F-797E-8B43-BBC9-69C0C4A86EA2}"/>
                </a:ext>
              </a:extLst>
            </p:cNvPr>
            <p:cNvSpPr/>
            <p:nvPr/>
          </p:nvSpPr>
          <p:spPr>
            <a:xfrm>
              <a:off x="2611719" y="4121234"/>
              <a:ext cx="23212" cy="96083"/>
            </a:xfrm>
            <a:custGeom>
              <a:avLst/>
              <a:gdLst/>
              <a:ahLst/>
              <a:cxnLst/>
              <a:rect l="l" t="t" r="r" b="b"/>
              <a:pathLst>
                <a:path w="1156" h="4785" extrusionOk="0">
                  <a:moveTo>
                    <a:pt x="249" y="1"/>
                  </a:moveTo>
                  <a:cubicBezTo>
                    <a:pt x="237" y="1"/>
                    <a:pt x="225" y="3"/>
                    <a:pt x="213" y="7"/>
                  </a:cubicBezTo>
                  <a:cubicBezTo>
                    <a:pt x="153" y="37"/>
                    <a:pt x="92" y="128"/>
                    <a:pt x="62" y="220"/>
                  </a:cubicBezTo>
                  <a:cubicBezTo>
                    <a:pt x="1" y="554"/>
                    <a:pt x="62" y="888"/>
                    <a:pt x="153" y="1192"/>
                  </a:cubicBezTo>
                  <a:cubicBezTo>
                    <a:pt x="365" y="1831"/>
                    <a:pt x="457" y="2499"/>
                    <a:pt x="548" y="3168"/>
                  </a:cubicBezTo>
                  <a:cubicBezTo>
                    <a:pt x="578" y="3320"/>
                    <a:pt x="578" y="3472"/>
                    <a:pt x="609" y="3593"/>
                  </a:cubicBezTo>
                  <a:cubicBezTo>
                    <a:pt x="669" y="3928"/>
                    <a:pt x="700" y="4262"/>
                    <a:pt x="761" y="4597"/>
                  </a:cubicBezTo>
                  <a:cubicBezTo>
                    <a:pt x="761" y="4688"/>
                    <a:pt x="821" y="4779"/>
                    <a:pt x="913" y="4779"/>
                  </a:cubicBezTo>
                  <a:cubicBezTo>
                    <a:pt x="929" y="4783"/>
                    <a:pt x="944" y="4785"/>
                    <a:pt x="957" y="4785"/>
                  </a:cubicBezTo>
                  <a:cubicBezTo>
                    <a:pt x="1050" y="4785"/>
                    <a:pt x="1099" y="4702"/>
                    <a:pt x="1125" y="4597"/>
                  </a:cubicBezTo>
                  <a:cubicBezTo>
                    <a:pt x="1156" y="4414"/>
                    <a:pt x="1156" y="4232"/>
                    <a:pt x="1125" y="4049"/>
                  </a:cubicBezTo>
                  <a:cubicBezTo>
                    <a:pt x="1065" y="3472"/>
                    <a:pt x="1004" y="2894"/>
                    <a:pt x="882" y="2317"/>
                  </a:cubicBezTo>
                  <a:cubicBezTo>
                    <a:pt x="761" y="1618"/>
                    <a:pt x="578" y="919"/>
                    <a:pt x="426" y="189"/>
                  </a:cubicBezTo>
                  <a:cubicBezTo>
                    <a:pt x="400" y="84"/>
                    <a:pt x="328"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79;p79">
              <a:extLst>
                <a:ext uri="{FF2B5EF4-FFF2-40B4-BE49-F238E27FC236}">
                  <a16:creationId xmlns:a16="http://schemas.microsoft.com/office/drawing/2014/main" id="{EEC2148A-E2A5-8A5C-AD3E-F35EB83EF22D}"/>
                </a:ext>
              </a:extLst>
            </p:cNvPr>
            <p:cNvSpPr/>
            <p:nvPr/>
          </p:nvSpPr>
          <p:spPr>
            <a:xfrm>
              <a:off x="2587302" y="4029809"/>
              <a:ext cx="41525" cy="59136"/>
            </a:xfrm>
            <a:custGeom>
              <a:avLst/>
              <a:gdLst/>
              <a:ahLst/>
              <a:cxnLst/>
              <a:rect l="l" t="t" r="r" b="b"/>
              <a:pathLst>
                <a:path w="2068" h="2945" extrusionOk="0">
                  <a:moveTo>
                    <a:pt x="183" y="0"/>
                  </a:moveTo>
                  <a:cubicBezTo>
                    <a:pt x="92" y="31"/>
                    <a:pt x="1" y="122"/>
                    <a:pt x="1" y="183"/>
                  </a:cubicBezTo>
                  <a:cubicBezTo>
                    <a:pt x="31" y="487"/>
                    <a:pt x="62" y="791"/>
                    <a:pt x="92" y="1064"/>
                  </a:cubicBezTo>
                  <a:cubicBezTo>
                    <a:pt x="153" y="1429"/>
                    <a:pt x="214" y="1794"/>
                    <a:pt x="335" y="2128"/>
                  </a:cubicBezTo>
                  <a:cubicBezTo>
                    <a:pt x="515" y="2644"/>
                    <a:pt x="976" y="2945"/>
                    <a:pt x="1449" y="2945"/>
                  </a:cubicBezTo>
                  <a:cubicBezTo>
                    <a:pt x="1617" y="2945"/>
                    <a:pt x="1787" y="2907"/>
                    <a:pt x="1946" y="2827"/>
                  </a:cubicBezTo>
                  <a:cubicBezTo>
                    <a:pt x="2007" y="2827"/>
                    <a:pt x="2068" y="2706"/>
                    <a:pt x="2068" y="2614"/>
                  </a:cubicBezTo>
                  <a:cubicBezTo>
                    <a:pt x="2068" y="2554"/>
                    <a:pt x="1977" y="2432"/>
                    <a:pt x="1916" y="2432"/>
                  </a:cubicBezTo>
                  <a:cubicBezTo>
                    <a:pt x="1840" y="2417"/>
                    <a:pt x="1764" y="2417"/>
                    <a:pt x="1688" y="2417"/>
                  </a:cubicBezTo>
                  <a:cubicBezTo>
                    <a:pt x="1612" y="2417"/>
                    <a:pt x="1536" y="2417"/>
                    <a:pt x="1460" y="2402"/>
                  </a:cubicBezTo>
                  <a:cubicBezTo>
                    <a:pt x="943" y="2341"/>
                    <a:pt x="822" y="2219"/>
                    <a:pt x="700" y="1642"/>
                  </a:cubicBezTo>
                  <a:cubicBezTo>
                    <a:pt x="609" y="1247"/>
                    <a:pt x="548" y="882"/>
                    <a:pt x="457" y="487"/>
                  </a:cubicBezTo>
                  <a:cubicBezTo>
                    <a:pt x="457" y="335"/>
                    <a:pt x="426" y="183"/>
                    <a:pt x="305" y="61"/>
                  </a:cubicBezTo>
                  <a:cubicBezTo>
                    <a:pt x="274" y="31"/>
                    <a:pt x="21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80;p79">
              <a:extLst>
                <a:ext uri="{FF2B5EF4-FFF2-40B4-BE49-F238E27FC236}">
                  <a16:creationId xmlns:a16="http://schemas.microsoft.com/office/drawing/2014/main" id="{BDD2A0BB-8CF5-E7B0-BE92-174D2E34CD8C}"/>
                </a:ext>
              </a:extLst>
            </p:cNvPr>
            <p:cNvSpPr/>
            <p:nvPr/>
          </p:nvSpPr>
          <p:spPr>
            <a:xfrm>
              <a:off x="2660554" y="4016376"/>
              <a:ext cx="31144" cy="65280"/>
            </a:xfrm>
            <a:custGeom>
              <a:avLst/>
              <a:gdLst/>
              <a:ahLst/>
              <a:cxnLst/>
              <a:rect l="l" t="t" r="r" b="b"/>
              <a:pathLst>
                <a:path w="1551" h="3251" extrusionOk="0">
                  <a:moveTo>
                    <a:pt x="1095" y="1"/>
                  </a:moveTo>
                  <a:cubicBezTo>
                    <a:pt x="1003" y="1"/>
                    <a:pt x="912" y="62"/>
                    <a:pt x="912" y="153"/>
                  </a:cubicBezTo>
                  <a:cubicBezTo>
                    <a:pt x="912" y="305"/>
                    <a:pt x="882" y="457"/>
                    <a:pt x="912" y="609"/>
                  </a:cubicBezTo>
                  <a:cubicBezTo>
                    <a:pt x="943" y="1004"/>
                    <a:pt x="1003" y="1429"/>
                    <a:pt x="1034" y="1855"/>
                  </a:cubicBezTo>
                  <a:cubicBezTo>
                    <a:pt x="1095" y="2250"/>
                    <a:pt x="943" y="2493"/>
                    <a:pt x="639" y="2615"/>
                  </a:cubicBezTo>
                  <a:cubicBezTo>
                    <a:pt x="456" y="2676"/>
                    <a:pt x="274" y="2736"/>
                    <a:pt x="122" y="2828"/>
                  </a:cubicBezTo>
                  <a:cubicBezTo>
                    <a:pt x="61" y="2858"/>
                    <a:pt x="0" y="2949"/>
                    <a:pt x="0" y="3040"/>
                  </a:cubicBezTo>
                  <a:cubicBezTo>
                    <a:pt x="0" y="3101"/>
                    <a:pt x="92" y="3192"/>
                    <a:pt x="152" y="3223"/>
                  </a:cubicBezTo>
                  <a:cubicBezTo>
                    <a:pt x="228" y="3242"/>
                    <a:pt x="304" y="3251"/>
                    <a:pt x="380" y="3251"/>
                  </a:cubicBezTo>
                  <a:cubicBezTo>
                    <a:pt x="911" y="3251"/>
                    <a:pt x="1414" y="2805"/>
                    <a:pt x="1520" y="2220"/>
                  </a:cubicBezTo>
                  <a:cubicBezTo>
                    <a:pt x="1551" y="1824"/>
                    <a:pt x="1459" y="1429"/>
                    <a:pt x="1429" y="913"/>
                  </a:cubicBezTo>
                  <a:cubicBezTo>
                    <a:pt x="1368" y="730"/>
                    <a:pt x="1338" y="457"/>
                    <a:pt x="1277" y="153"/>
                  </a:cubicBezTo>
                  <a:cubicBezTo>
                    <a:pt x="1247" y="62"/>
                    <a:pt x="118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81;p79">
              <a:extLst>
                <a:ext uri="{FF2B5EF4-FFF2-40B4-BE49-F238E27FC236}">
                  <a16:creationId xmlns:a16="http://schemas.microsoft.com/office/drawing/2014/main" id="{8B453054-F7A4-B8B0-BA0F-7A991064DDBE}"/>
                </a:ext>
              </a:extLst>
            </p:cNvPr>
            <p:cNvSpPr/>
            <p:nvPr/>
          </p:nvSpPr>
          <p:spPr>
            <a:xfrm>
              <a:off x="2597683" y="4001416"/>
              <a:ext cx="73874" cy="19478"/>
            </a:xfrm>
            <a:custGeom>
              <a:avLst/>
              <a:gdLst/>
              <a:ahLst/>
              <a:cxnLst/>
              <a:rect l="l" t="t" r="r" b="b"/>
              <a:pathLst>
                <a:path w="3679" h="970" extrusionOk="0">
                  <a:moveTo>
                    <a:pt x="3464" y="0"/>
                  </a:moveTo>
                  <a:cubicBezTo>
                    <a:pt x="3434" y="0"/>
                    <a:pt x="3403" y="7"/>
                    <a:pt x="3375" y="16"/>
                  </a:cubicBezTo>
                  <a:cubicBezTo>
                    <a:pt x="2858" y="77"/>
                    <a:pt x="2341" y="138"/>
                    <a:pt x="1855" y="199"/>
                  </a:cubicBezTo>
                  <a:cubicBezTo>
                    <a:pt x="1338" y="259"/>
                    <a:pt x="852" y="351"/>
                    <a:pt x="365" y="442"/>
                  </a:cubicBezTo>
                  <a:cubicBezTo>
                    <a:pt x="244" y="472"/>
                    <a:pt x="153" y="503"/>
                    <a:pt x="61" y="563"/>
                  </a:cubicBezTo>
                  <a:cubicBezTo>
                    <a:pt x="31" y="594"/>
                    <a:pt x="1" y="655"/>
                    <a:pt x="1" y="715"/>
                  </a:cubicBezTo>
                  <a:cubicBezTo>
                    <a:pt x="1" y="776"/>
                    <a:pt x="31" y="837"/>
                    <a:pt x="61" y="867"/>
                  </a:cubicBezTo>
                  <a:cubicBezTo>
                    <a:pt x="153" y="936"/>
                    <a:pt x="261" y="970"/>
                    <a:pt x="361" y="970"/>
                  </a:cubicBezTo>
                  <a:cubicBezTo>
                    <a:pt x="394" y="970"/>
                    <a:pt x="426" y="966"/>
                    <a:pt x="457" y="959"/>
                  </a:cubicBezTo>
                  <a:cubicBezTo>
                    <a:pt x="1399" y="807"/>
                    <a:pt x="2341" y="655"/>
                    <a:pt x="3314" y="533"/>
                  </a:cubicBezTo>
                  <a:cubicBezTo>
                    <a:pt x="3344" y="533"/>
                    <a:pt x="3405" y="503"/>
                    <a:pt x="3435" y="472"/>
                  </a:cubicBezTo>
                  <a:cubicBezTo>
                    <a:pt x="3557" y="411"/>
                    <a:pt x="3679" y="351"/>
                    <a:pt x="3618" y="138"/>
                  </a:cubicBezTo>
                  <a:cubicBezTo>
                    <a:pt x="3597" y="33"/>
                    <a:pt x="3532"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869;p79">
            <a:extLst>
              <a:ext uri="{FF2B5EF4-FFF2-40B4-BE49-F238E27FC236}">
                <a16:creationId xmlns:a16="http://schemas.microsoft.com/office/drawing/2014/main" id="{0A3EAFF6-1EEF-6F4F-6CB7-E6AE07B89D47}"/>
              </a:ext>
            </a:extLst>
          </p:cNvPr>
          <p:cNvGrpSpPr/>
          <p:nvPr/>
        </p:nvGrpSpPr>
        <p:grpSpPr>
          <a:xfrm>
            <a:off x="6471712" y="336281"/>
            <a:ext cx="971428" cy="1112967"/>
            <a:chOff x="6083996" y="3879249"/>
            <a:chExt cx="480976" cy="551055"/>
          </a:xfrm>
        </p:grpSpPr>
        <p:sp>
          <p:nvSpPr>
            <p:cNvPr id="27" name="Google Shape;2870;p79">
              <a:extLst>
                <a:ext uri="{FF2B5EF4-FFF2-40B4-BE49-F238E27FC236}">
                  <a16:creationId xmlns:a16="http://schemas.microsoft.com/office/drawing/2014/main" id="{A0216647-40BE-F5CA-CB1D-B561C013670F}"/>
                </a:ext>
              </a:extLst>
            </p:cNvPr>
            <p:cNvSpPr/>
            <p:nvPr/>
          </p:nvSpPr>
          <p:spPr>
            <a:xfrm>
              <a:off x="6261665" y="4349665"/>
              <a:ext cx="78714" cy="64115"/>
            </a:xfrm>
            <a:custGeom>
              <a:avLst/>
              <a:gdLst/>
              <a:ahLst/>
              <a:cxnLst/>
              <a:rect l="l" t="t" r="r" b="b"/>
              <a:pathLst>
                <a:path w="3920" h="3193" extrusionOk="0">
                  <a:moveTo>
                    <a:pt x="2246" y="0"/>
                  </a:moveTo>
                  <a:cubicBezTo>
                    <a:pt x="2134" y="0"/>
                    <a:pt x="2022" y="10"/>
                    <a:pt x="1913" y="29"/>
                  </a:cubicBezTo>
                  <a:cubicBezTo>
                    <a:pt x="1396" y="120"/>
                    <a:pt x="910" y="394"/>
                    <a:pt x="515" y="759"/>
                  </a:cubicBezTo>
                  <a:cubicBezTo>
                    <a:pt x="272" y="971"/>
                    <a:pt x="59" y="1275"/>
                    <a:pt x="28" y="1610"/>
                  </a:cubicBezTo>
                  <a:cubicBezTo>
                    <a:pt x="0" y="1921"/>
                    <a:pt x="235" y="2285"/>
                    <a:pt x="562" y="2285"/>
                  </a:cubicBezTo>
                  <a:cubicBezTo>
                    <a:pt x="564" y="2285"/>
                    <a:pt x="566" y="2285"/>
                    <a:pt x="568" y="2285"/>
                  </a:cubicBezTo>
                  <a:lnTo>
                    <a:pt x="568" y="2285"/>
                  </a:lnTo>
                  <a:lnTo>
                    <a:pt x="302" y="2309"/>
                  </a:lnTo>
                  <a:cubicBezTo>
                    <a:pt x="651" y="2862"/>
                    <a:pt x="1336" y="3192"/>
                    <a:pt x="2007" y="3192"/>
                  </a:cubicBezTo>
                  <a:cubicBezTo>
                    <a:pt x="2037" y="3192"/>
                    <a:pt x="2066" y="3192"/>
                    <a:pt x="2095" y="3190"/>
                  </a:cubicBezTo>
                  <a:cubicBezTo>
                    <a:pt x="2734" y="3129"/>
                    <a:pt x="3342" y="2765"/>
                    <a:pt x="3646" y="2187"/>
                  </a:cubicBezTo>
                  <a:cubicBezTo>
                    <a:pt x="3919" y="1640"/>
                    <a:pt x="3828" y="880"/>
                    <a:pt x="3372" y="424"/>
                  </a:cubicBezTo>
                  <a:cubicBezTo>
                    <a:pt x="3084" y="137"/>
                    <a:pt x="2664" y="0"/>
                    <a:pt x="2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71;p79">
              <a:extLst>
                <a:ext uri="{FF2B5EF4-FFF2-40B4-BE49-F238E27FC236}">
                  <a16:creationId xmlns:a16="http://schemas.microsoft.com/office/drawing/2014/main" id="{7C2FA1D6-CF3A-12EC-6C56-B5F67C59613A}"/>
                </a:ext>
              </a:extLst>
            </p:cNvPr>
            <p:cNvSpPr/>
            <p:nvPr/>
          </p:nvSpPr>
          <p:spPr>
            <a:xfrm>
              <a:off x="6276263" y="4116415"/>
              <a:ext cx="82408" cy="100782"/>
            </a:xfrm>
            <a:custGeom>
              <a:avLst/>
              <a:gdLst/>
              <a:ahLst/>
              <a:cxnLst/>
              <a:rect l="l" t="t" r="r" b="b"/>
              <a:pathLst>
                <a:path w="4104" h="5019" extrusionOk="0">
                  <a:moveTo>
                    <a:pt x="304" y="4441"/>
                  </a:moveTo>
                  <a:lnTo>
                    <a:pt x="304" y="4441"/>
                  </a:lnTo>
                  <a:cubicBezTo>
                    <a:pt x="309" y="4445"/>
                    <a:pt x="313" y="4448"/>
                    <a:pt x="318" y="4451"/>
                  </a:cubicBezTo>
                  <a:lnTo>
                    <a:pt x="318" y="4451"/>
                  </a:lnTo>
                  <a:lnTo>
                    <a:pt x="304" y="4441"/>
                  </a:lnTo>
                  <a:close/>
                  <a:moveTo>
                    <a:pt x="318" y="4451"/>
                  </a:moveTo>
                  <a:lnTo>
                    <a:pt x="522" y="4607"/>
                  </a:lnTo>
                  <a:lnTo>
                    <a:pt x="522" y="4607"/>
                  </a:lnTo>
                  <a:cubicBezTo>
                    <a:pt x="509" y="4591"/>
                    <a:pt x="496" y="4575"/>
                    <a:pt x="483" y="4559"/>
                  </a:cubicBezTo>
                  <a:lnTo>
                    <a:pt x="483" y="4559"/>
                  </a:lnTo>
                  <a:cubicBezTo>
                    <a:pt x="425" y="4527"/>
                    <a:pt x="370" y="4491"/>
                    <a:pt x="318" y="4451"/>
                  </a:cubicBezTo>
                  <a:close/>
                  <a:moveTo>
                    <a:pt x="2403" y="0"/>
                  </a:moveTo>
                  <a:cubicBezTo>
                    <a:pt x="2372" y="0"/>
                    <a:pt x="2342" y="1"/>
                    <a:pt x="2311" y="4"/>
                  </a:cubicBezTo>
                  <a:cubicBezTo>
                    <a:pt x="1490" y="64"/>
                    <a:pt x="912" y="794"/>
                    <a:pt x="548" y="1523"/>
                  </a:cubicBezTo>
                  <a:cubicBezTo>
                    <a:pt x="244" y="2101"/>
                    <a:pt x="1" y="2770"/>
                    <a:pt x="61" y="3408"/>
                  </a:cubicBezTo>
                  <a:cubicBezTo>
                    <a:pt x="80" y="3823"/>
                    <a:pt x="228" y="4238"/>
                    <a:pt x="483" y="4559"/>
                  </a:cubicBezTo>
                  <a:lnTo>
                    <a:pt x="483" y="4559"/>
                  </a:lnTo>
                  <a:cubicBezTo>
                    <a:pt x="731" y="4698"/>
                    <a:pt x="1019" y="4767"/>
                    <a:pt x="1306" y="4767"/>
                  </a:cubicBezTo>
                  <a:cubicBezTo>
                    <a:pt x="1450" y="4767"/>
                    <a:pt x="1594" y="4750"/>
                    <a:pt x="1733" y="4715"/>
                  </a:cubicBezTo>
                  <a:cubicBezTo>
                    <a:pt x="2219" y="4593"/>
                    <a:pt x="2645" y="4289"/>
                    <a:pt x="3010" y="3955"/>
                  </a:cubicBezTo>
                  <a:cubicBezTo>
                    <a:pt x="3648" y="3347"/>
                    <a:pt x="4104" y="2496"/>
                    <a:pt x="4013" y="1645"/>
                  </a:cubicBezTo>
                  <a:cubicBezTo>
                    <a:pt x="3954" y="794"/>
                    <a:pt x="3245" y="0"/>
                    <a:pt x="2403" y="0"/>
                  </a:cubicBezTo>
                  <a:close/>
                  <a:moveTo>
                    <a:pt x="522" y="4607"/>
                  </a:moveTo>
                  <a:cubicBezTo>
                    <a:pt x="671" y="4781"/>
                    <a:pt x="853" y="4924"/>
                    <a:pt x="1064" y="5019"/>
                  </a:cubicBezTo>
                  <a:lnTo>
                    <a:pt x="522" y="460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72;p79">
              <a:extLst>
                <a:ext uri="{FF2B5EF4-FFF2-40B4-BE49-F238E27FC236}">
                  <a16:creationId xmlns:a16="http://schemas.microsoft.com/office/drawing/2014/main" id="{B0468F47-E1AC-1A72-4D64-8B4C1FCFE6DB}"/>
                </a:ext>
              </a:extLst>
            </p:cNvPr>
            <p:cNvSpPr/>
            <p:nvPr/>
          </p:nvSpPr>
          <p:spPr>
            <a:xfrm>
              <a:off x="6101084" y="4199888"/>
              <a:ext cx="49999" cy="47690"/>
            </a:xfrm>
            <a:custGeom>
              <a:avLst/>
              <a:gdLst/>
              <a:ahLst/>
              <a:cxnLst/>
              <a:rect l="l" t="t" r="r" b="b"/>
              <a:pathLst>
                <a:path w="2490" h="2375" extrusionOk="0">
                  <a:moveTo>
                    <a:pt x="1267" y="1"/>
                  </a:moveTo>
                  <a:cubicBezTo>
                    <a:pt x="1168" y="1"/>
                    <a:pt x="1070" y="14"/>
                    <a:pt x="974" y="41"/>
                  </a:cubicBezTo>
                  <a:cubicBezTo>
                    <a:pt x="366" y="224"/>
                    <a:pt x="1" y="1014"/>
                    <a:pt x="244" y="1622"/>
                  </a:cubicBezTo>
                  <a:cubicBezTo>
                    <a:pt x="430" y="2087"/>
                    <a:pt x="919" y="2374"/>
                    <a:pt x="1411" y="2374"/>
                  </a:cubicBezTo>
                  <a:cubicBezTo>
                    <a:pt x="1562" y="2374"/>
                    <a:pt x="1713" y="2347"/>
                    <a:pt x="1855" y="2290"/>
                  </a:cubicBezTo>
                  <a:lnTo>
                    <a:pt x="1247" y="2169"/>
                  </a:lnTo>
                  <a:lnTo>
                    <a:pt x="1247" y="2169"/>
                  </a:lnTo>
                  <a:cubicBezTo>
                    <a:pt x="1288" y="2175"/>
                    <a:pt x="1329" y="2178"/>
                    <a:pt x="1370" y="2178"/>
                  </a:cubicBezTo>
                  <a:cubicBezTo>
                    <a:pt x="1961" y="2178"/>
                    <a:pt x="2489" y="1579"/>
                    <a:pt x="2433" y="953"/>
                  </a:cubicBezTo>
                  <a:cubicBezTo>
                    <a:pt x="2355" y="411"/>
                    <a:pt x="1818" y="1"/>
                    <a:pt x="1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73;p79">
              <a:extLst>
                <a:ext uri="{FF2B5EF4-FFF2-40B4-BE49-F238E27FC236}">
                  <a16:creationId xmlns:a16="http://schemas.microsoft.com/office/drawing/2014/main" id="{AC130258-14F9-FA65-56D5-D8DC33263EF8}"/>
                </a:ext>
              </a:extLst>
            </p:cNvPr>
            <p:cNvSpPr/>
            <p:nvPr/>
          </p:nvSpPr>
          <p:spPr>
            <a:xfrm>
              <a:off x="6444113" y="3991978"/>
              <a:ext cx="82408" cy="68955"/>
            </a:xfrm>
            <a:custGeom>
              <a:avLst/>
              <a:gdLst/>
              <a:ahLst/>
              <a:cxnLst/>
              <a:rect l="l" t="t" r="r" b="b"/>
              <a:pathLst>
                <a:path w="4104" h="3434" extrusionOk="0">
                  <a:moveTo>
                    <a:pt x="2016" y="0"/>
                  </a:moveTo>
                  <a:cubicBezTo>
                    <a:pt x="1827" y="0"/>
                    <a:pt x="1639" y="29"/>
                    <a:pt x="1459" y="91"/>
                  </a:cubicBezTo>
                  <a:cubicBezTo>
                    <a:pt x="578" y="365"/>
                    <a:pt x="0" y="1337"/>
                    <a:pt x="92" y="2249"/>
                  </a:cubicBezTo>
                  <a:lnTo>
                    <a:pt x="730" y="2006"/>
                  </a:lnTo>
                  <a:cubicBezTo>
                    <a:pt x="782" y="2808"/>
                    <a:pt x="1560" y="3434"/>
                    <a:pt x="2334" y="3434"/>
                  </a:cubicBezTo>
                  <a:cubicBezTo>
                    <a:pt x="2469" y="3434"/>
                    <a:pt x="2605" y="3415"/>
                    <a:pt x="2736" y="3374"/>
                  </a:cubicBezTo>
                  <a:cubicBezTo>
                    <a:pt x="3617" y="3100"/>
                    <a:pt x="4104" y="1976"/>
                    <a:pt x="3769" y="1125"/>
                  </a:cubicBezTo>
                  <a:cubicBezTo>
                    <a:pt x="3503" y="447"/>
                    <a:pt x="2755" y="0"/>
                    <a:pt x="2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4;p79">
              <a:extLst>
                <a:ext uri="{FF2B5EF4-FFF2-40B4-BE49-F238E27FC236}">
                  <a16:creationId xmlns:a16="http://schemas.microsoft.com/office/drawing/2014/main" id="{0B726897-A1EA-EFD4-A984-C186CF4DCA9F}"/>
                </a:ext>
              </a:extLst>
            </p:cNvPr>
            <p:cNvSpPr/>
            <p:nvPr/>
          </p:nvSpPr>
          <p:spPr>
            <a:xfrm>
              <a:off x="6255520" y="3898385"/>
              <a:ext cx="75702" cy="68352"/>
            </a:xfrm>
            <a:custGeom>
              <a:avLst/>
              <a:gdLst/>
              <a:ahLst/>
              <a:cxnLst/>
              <a:rect l="l" t="t" r="r" b="b"/>
              <a:pathLst>
                <a:path w="3770" h="3404" extrusionOk="0">
                  <a:moveTo>
                    <a:pt x="1987" y="0"/>
                  </a:moveTo>
                  <a:cubicBezTo>
                    <a:pt x="1445" y="0"/>
                    <a:pt x="890" y="241"/>
                    <a:pt x="547" y="649"/>
                  </a:cubicBezTo>
                  <a:cubicBezTo>
                    <a:pt x="61" y="1257"/>
                    <a:pt x="0" y="2199"/>
                    <a:pt x="456" y="2837"/>
                  </a:cubicBezTo>
                  <a:lnTo>
                    <a:pt x="760" y="2564"/>
                  </a:lnTo>
                  <a:cubicBezTo>
                    <a:pt x="1033" y="3085"/>
                    <a:pt x="1610" y="3403"/>
                    <a:pt x="2177" y="3403"/>
                  </a:cubicBezTo>
                  <a:cubicBezTo>
                    <a:pt x="2304" y="3403"/>
                    <a:pt x="2431" y="3387"/>
                    <a:pt x="2553" y="3354"/>
                  </a:cubicBezTo>
                  <a:cubicBezTo>
                    <a:pt x="3252" y="3172"/>
                    <a:pt x="3739" y="2503"/>
                    <a:pt x="3769" y="1773"/>
                  </a:cubicBezTo>
                  <a:cubicBezTo>
                    <a:pt x="3769" y="1074"/>
                    <a:pt x="3313" y="375"/>
                    <a:pt x="2645" y="132"/>
                  </a:cubicBezTo>
                  <a:cubicBezTo>
                    <a:pt x="2439" y="42"/>
                    <a:pt x="2214"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5;p79">
              <a:extLst>
                <a:ext uri="{FF2B5EF4-FFF2-40B4-BE49-F238E27FC236}">
                  <a16:creationId xmlns:a16="http://schemas.microsoft.com/office/drawing/2014/main" id="{1646342F-AE28-8BF0-985B-D6FE30A9ECF9}"/>
                </a:ext>
              </a:extLst>
            </p:cNvPr>
            <p:cNvSpPr/>
            <p:nvPr/>
          </p:nvSpPr>
          <p:spPr>
            <a:xfrm>
              <a:off x="6459374" y="4288039"/>
              <a:ext cx="89115" cy="77469"/>
            </a:xfrm>
            <a:custGeom>
              <a:avLst/>
              <a:gdLst/>
              <a:ahLst/>
              <a:cxnLst/>
              <a:rect l="l" t="t" r="r" b="b"/>
              <a:pathLst>
                <a:path w="4438" h="3858" extrusionOk="0">
                  <a:moveTo>
                    <a:pt x="2282" y="1"/>
                  </a:moveTo>
                  <a:cubicBezTo>
                    <a:pt x="1472" y="1"/>
                    <a:pt x="638" y="501"/>
                    <a:pt x="365" y="1274"/>
                  </a:cubicBezTo>
                  <a:cubicBezTo>
                    <a:pt x="0" y="2338"/>
                    <a:pt x="699" y="3615"/>
                    <a:pt x="1763" y="3858"/>
                  </a:cubicBezTo>
                  <a:lnTo>
                    <a:pt x="1432" y="3633"/>
                  </a:lnTo>
                  <a:lnTo>
                    <a:pt x="1432" y="3633"/>
                  </a:lnTo>
                  <a:cubicBezTo>
                    <a:pt x="1676" y="3740"/>
                    <a:pt x="1942" y="3792"/>
                    <a:pt x="2210" y="3792"/>
                  </a:cubicBezTo>
                  <a:cubicBezTo>
                    <a:pt x="2823" y="3792"/>
                    <a:pt x="3441" y="3519"/>
                    <a:pt x="3800" y="3007"/>
                  </a:cubicBezTo>
                  <a:cubicBezTo>
                    <a:pt x="4438" y="2125"/>
                    <a:pt x="4073" y="697"/>
                    <a:pt x="3070" y="180"/>
                  </a:cubicBezTo>
                  <a:cubicBezTo>
                    <a:pt x="2825" y="58"/>
                    <a:pt x="2555" y="1"/>
                    <a:pt x="2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6;p79">
              <a:extLst>
                <a:ext uri="{FF2B5EF4-FFF2-40B4-BE49-F238E27FC236}">
                  <a16:creationId xmlns:a16="http://schemas.microsoft.com/office/drawing/2014/main" id="{D486A953-08FD-9311-E4FD-1E1B30E82C58}"/>
                </a:ext>
              </a:extLst>
            </p:cNvPr>
            <p:cNvSpPr/>
            <p:nvPr/>
          </p:nvSpPr>
          <p:spPr>
            <a:xfrm>
              <a:off x="6083996" y="3879249"/>
              <a:ext cx="480976" cy="551055"/>
            </a:xfrm>
            <a:custGeom>
              <a:avLst/>
              <a:gdLst/>
              <a:ahLst/>
              <a:cxnLst/>
              <a:rect l="l" t="t" r="r" b="b"/>
              <a:pathLst>
                <a:path w="23953" h="27443" extrusionOk="0">
                  <a:moveTo>
                    <a:pt x="10803" y="462"/>
                  </a:moveTo>
                  <a:cubicBezTo>
                    <a:pt x="11757" y="462"/>
                    <a:pt x="12711" y="1071"/>
                    <a:pt x="13101" y="1936"/>
                  </a:cubicBezTo>
                  <a:cubicBezTo>
                    <a:pt x="13284" y="2331"/>
                    <a:pt x="13314" y="2757"/>
                    <a:pt x="13193" y="3182"/>
                  </a:cubicBezTo>
                  <a:cubicBezTo>
                    <a:pt x="12828" y="4155"/>
                    <a:pt x="12129" y="4763"/>
                    <a:pt x="11126" y="5067"/>
                  </a:cubicBezTo>
                  <a:cubicBezTo>
                    <a:pt x="11037" y="5093"/>
                    <a:pt x="10943" y="5107"/>
                    <a:pt x="10849" y="5107"/>
                  </a:cubicBezTo>
                  <a:cubicBezTo>
                    <a:pt x="10619" y="5107"/>
                    <a:pt x="10386" y="5026"/>
                    <a:pt x="10214" y="4854"/>
                  </a:cubicBezTo>
                  <a:cubicBezTo>
                    <a:pt x="10183" y="4824"/>
                    <a:pt x="10214" y="4793"/>
                    <a:pt x="10214" y="4763"/>
                  </a:cubicBezTo>
                  <a:lnTo>
                    <a:pt x="10214" y="4763"/>
                  </a:lnTo>
                  <a:cubicBezTo>
                    <a:pt x="10183" y="4824"/>
                    <a:pt x="10153" y="4884"/>
                    <a:pt x="10123" y="4884"/>
                  </a:cubicBezTo>
                  <a:cubicBezTo>
                    <a:pt x="10077" y="4887"/>
                    <a:pt x="10031" y="4888"/>
                    <a:pt x="9987" y="4888"/>
                  </a:cubicBezTo>
                  <a:cubicBezTo>
                    <a:pt x="9380" y="4888"/>
                    <a:pt x="8882" y="4689"/>
                    <a:pt x="8542" y="4094"/>
                  </a:cubicBezTo>
                  <a:cubicBezTo>
                    <a:pt x="7843" y="2878"/>
                    <a:pt x="8117" y="1480"/>
                    <a:pt x="9424" y="842"/>
                  </a:cubicBezTo>
                  <a:cubicBezTo>
                    <a:pt x="9788" y="659"/>
                    <a:pt x="10153" y="507"/>
                    <a:pt x="10548" y="477"/>
                  </a:cubicBezTo>
                  <a:cubicBezTo>
                    <a:pt x="10633" y="467"/>
                    <a:pt x="10718" y="462"/>
                    <a:pt x="10803" y="462"/>
                  </a:cubicBezTo>
                  <a:close/>
                  <a:moveTo>
                    <a:pt x="19818" y="4918"/>
                  </a:moveTo>
                  <a:cubicBezTo>
                    <a:pt x="20137" y="4918"/>
                    <a:pt x="20460" y="4972"/>
                    <a:pt x="20792" y="5067"/>
                  </a:cubicBezTo>
                  <a:cubicBezTo>
                    <a:pt x="20883" y="5097"/>
                    <a:pt x="20974" y="5158"/>
                    <a:pt x="20913" y="5280"/>
                  </a:cubicBezTo>
                  <a:cubicBezTo>
                    <a:pt x="20944" y="5249"/>
                    <a:pt x="20974" y="5188"/>
                    <a:pt x="21004" y="5188"/>
                  </a:cubicBezTo>
                  <a:cubicBezTo>
                    <a:pt x="21703" y="5280"/>
                    <a:pt x="22159" y="5735"/>
                    <a:pt x="22251" y="6374"/>
                  </a:cubicBezTo>
                  <a:cubicBezTo>
                    <a:pt x="22281" y="6647"/>
                    <a:pt x="22281" y="6921"/>
                    <a:pt x="22251" y="7164"/>
                  </a:cubicBezTo>
                  <a:cubicBezTo>
                    <a:pt x="22159" y="8714"/>
                    <a:pt x="21217" y="9444"/>
                    <a:pt x="19576" y="9505"/>
                  </a:cubicBezTo>
                  <a:cubicBezTo>
                    <a:pt x="19333" y="9505"/>
                    <a:pt x="19089" y="9444"/>
                    <a:pt x="18877" y="9413"/>
                  </a:cubicBezTo>
                  <a:cubicBezTo>
                    <a:pt x="18147" y="9231"/>
                    <a:pt x="17661" y="8805"/>
                    <a:pt x="17448" y="8076"/>
                  </a:cubicBezTo>
                  <a:cubicBezTo>
                    <a:pt x="17418" y="7924"/>
                    <a:pt x="17387" y="7772"/>
                    <a:pt x="17357" y="7620"/>
                  </a:cubicBezTo>
                  <a:cubicBezTo>
                    <a:pt x="17174" y="6495"/>
                    <a:pt x="17630" y="5553"/>
                    <a:pt x="18937" y="5067"/>
                  </a:cubicBezTo>
                  <a:cubicBezTo>
                    <a:pt x="19230" y="4964"/>
                    <a:pt x="19522" y="4918"/>
                    <a:pt x="19818" y="4918"/>
                  </a:cubicBezTo>
                  <a:close/>
                  <a:moveTo>
                    <a:pt x="11850" y="11545"/>
                  </a:moveTo>
                  <a:cubicBezTo>
                    <a:pt x="12145" y="11545"/>
                    <a:pt x="12441" y="11629"/>
                    <a:pt x="12737" y="11784"/>
                  </a:cubicBezTo>
                  <a:cubicBezTo>
                    <a:pt x="14044" y="12423"/>
                    <a:pt x="14743" y="13882"/>
                    <a:pt x="14408" y="15249"/>
                  </a:cubicBezTo>
                  <a:cubicBezTo>
                    <a:pt x="14226" y="16100"/>
                    <a:pt x="13801" y="16830"/>
                    <a:pt x="13132" y="17377"/>
                  </a:cubicBezTo>
                  <a:cubicBezTo>
                    <a:pt x="12813" y="17653"/>
                    <a:pt x="12435" y="17781"/>
                    <a:pt x="12039" y="17781"/>
                  </a:cubicBezTo>
                  <a:cubicBezTo>
                    <a:pt x="11869" y="17781"/>
                    <a:pt x="11695" y="17757"/>
                    <a:pt x="11521" y="17711"/>
                  </a:cubicBezTo>
                  <a:cubicBezTo>
                    <a:pt x="10487" y="17407"/>
                    <a:pt x="9697" y="16769"/>
                    <a:pt x="9302" y="15918"/>
                  </a:cubicBezTo>
                  <a:cubicBezTo>
                    <a:pt x="8876" y="14733"/>
                    <a:pt x="9089" y="13790"/>
                    <a:pt x="9728" y="12909"/>
                  </a:cubicBezTo>
                  <a:cubicBezTo>
                    <a:pt x="10062" y="12423"/>
                    <a:pt x="10518" y="12058"/>
                    <a:pt x="11004" y="11784"/>
                  </a:cubicBezTo>
                  <a:cubicBezTo>
                    <a:pt x="11286" y="11621"/>
                    <a:pt x="11568" y="11545"/>
                    <a:pt x="11850" y="11545"/>
                  </a:cubicBezTo>
                  <a:close/>
                  <a:moveTo>
                    <a:pt x="2160" y="15411"/>
                  </a:moveTo>
                  <a:cubicBezTo>
                    <a:pt x="2233" y="15411"/>
                    <a:pt x="2304" y="15417"/>
                    <a:pt x="2372" y="15432"/>
                  </a:cubicBezTo>
                  <a:cubicBezTo>
                    <a:pt x="3071" y="15553"/>
                    <a:pt x="3679" y="15857"/>
                    <a:pt x="3892" y="16617"/>
                  </a:cubicBezTo>
                  <a:cubicBezTo>
                    <a:pt x="3919" y="16726"/>
                    <a:pt x="3897" y="16835"/>
                    <a:pt x="3762" y="16835"/>
                  </a:cubicBezTo>
                  <a:cubicBezTo>
                    <a:pt x="3746" y="16835"/>
                    <a:pt x="3728" y="16833"/>
                    <a:pt x="3709" y="16830"/>
                  </a:cubicBezTo>
                  <a:cubicBezTo>
                    <a:pt x="3675" y="16823"/>
                    <a:pt x="3644" y="16819"/>
                    <a:pt x="3615" y="16819"/>
                  </a:cubicBezTo>
                  <a:cubicBezTo>
                    <a:pt x="3516" y="16819"/>
                    <a:pt x="3446" y="16864"/>
                    <a:pt x="3375" y="16982"/>
                  </a:cubicBezTo>
                  <a:cubicBezTo>
                    <a:pt x="3344" y="17043"/>
                    <a:pt x="3284" y="17103"/>
                    <a:pt x="3253" y="17164"/>
                  </a:cubicBezTo>
                  <a:cubicBezTo>
                    <a:pt x="3004" y="17459"/>
                    <a:pt x="2737" y="17720"/>
                    <a:pt x="2379" y="17720"/>
                  </a:cubicBezTo>
                  <a:cubicBezTo>
                    <a:pt x="2256" y="17720"/>
                    <a:pt x="2123" y="17690"/>
                    <a:pt x="1977" y="17620"/>
                  </a:cubicBezTo>
                  <a:cubicBezTo>
                    <a:pt x="1961" y="17613"/>
                    <a:pt x="1944" y="17609"/>
                    <a:pt x="1927" y="17609"/>
                  </a:cubicBezTo>
                  <a:cubicBezTo>
                    <a:pt x="1874" y="17609"/>
                    <a:pt x="1817" y="17643"/>
                    <a:pt x="1794" y="17711"/>
                  </a:cubicBezTo>
                  <a:cubicBezTo>
                    <a:pt x="1794" y="17803"/>
                    <a:pt x="1794" y="17863"/>
                    <a:pt x="1825" y="17924"/>
                  </a:cubicBezTo>
                  <a:cubicBezTo>
                    <a:pt x="1885" y="18076"/>
                    <a:pt x="2007" y="18137"/>
                    <a:pt x="2129" y="18137"/>
                  </a:cubicBezTo>
                  <a:cubicBezTo>
                    <a:pt x="2225" y="18156"/>
                    <a:pt x="2318" y="18166"/>
                    <a:pt x="2409" y="18166"/>
                  </a:cubicBezTo>
                  <a:cubicBezTo>
                    <a:pt x="2606" y="18166"/>
                    <a:pt x="2793" y="18119"/>
                    <a:pt x="2980" y="18015"/>
                  </a:cubicBezTo>
                  <a:cubicBezTo>
                    <a:pt x="3132" y="17924"/>
                    <a:pt x="3284" y="17833"/>
                    <a:pt x="3436" y="17711"/>
                  </a:cubicBezTo>
                  <a:cubicBezTo>
                    <a:pt x="3462" y="17632"/>
                    <a:pt x="3511" y="17553"/>
                    <a:pt x="3583" y="17553"/>
                  </a:cubicBezTo>
                  <a:cubicBezTo>
                    <a:pt x="3594" y="17553"/>
                    <a:pt x="3606" y="17555"/>
                    <a:pt x="3618" y="17559"/>
                  </a:cubicBezTo>
                  <a:cubicBezTo>
                    <a:pt x="3740" y="17651"/>
                    <a:pt x="3588" y="17711"/>
                    <a:pt x="3557" y="17803"/>
                  </a:cubicBezTo>
                  <a:cubicBezTo>
                    <a:pt x="3249" y="18496"/>
                    <a:pt x="3014" y="18750"/>
                    <a:pt x="2620" y="18750"/>
                  </a:cubicBezTo>
                  <a:cubicBezTo>
                    <a:pt x="2392" y="18750"/>
                    <a:pt x="2112" y="18666"/>
                    <a:pt x="1733" y="18532"/>
                  </a:cubicBezTo>
                  <a:cubicBezTo>
                    <a:pt x="974" y="18258"/>
                    <a:pt x="548" y="17559"/>
                    <a:pt x="548" y="16830"/>
                  </a:cubicBezTo>
                  <a:cubicBezTo>
                    <a:pt x="548" y="16617"/>
                    <a:pt x="609" y="16404"/>
                    <a:pt x="700" y="16222"/>
                  </a:cubicBezTo>
                  <a:cubicBezTo>
                    <a:pt x="941" y="15793"/>
                    <a:pt x="1609" y="15411"/>
                    <a:pt x="2160" y="15411"/>
                  </a:cubicBezTo>
                  <a:close/>
                  <a:moveTo>
                    <a:pt x="20691" y="19920"/>
                  </a:moveTo>
                  <a:cubicBezTo>
                    <a:pt x="20989" y="19920"/>
                    <a:pt x="21298" y="19974"/>
                    <a:pt x="21612" y="20082"/>
                  </a:cubicBezTo>
                  <a:cubicBezTo>
                    <a:pt x="22403" y="20356"/>
                    <a:pt x="22980" y="20842"/>
                    <a:pt x="23314" y="21632"/>
                  </a:cubicBezTo>
                  <a:cubicBezTo>
                    <a:pt x="23497" y="22088"/>
                    <a:pt x="23497" y="22544"/>
                    <a:pt x="23345" y="23000"/>
                  </a:cubicBezTo>
                  <a:cubicBezTo>
                    <a:pt x="23070" y="23988"/>
                    <a:pt x="22003" y="24729"/>
                    <a:pt x="20948" y="24729"/>
                  </a:cubicBezTo>
                  <a:cubicBezTo>
                    <a:pt x="20834" y="24729"/>
                    <a:pt x="20721" y="24720"/>
                    <a:pt x="20609" y="24702"/>
                  </a:cubicBezTo>
                  <a:cubicBezTo>
                    <a:pt x="20548" y="24718"/>
                    <a:pt x="20488" y="24733"/>
                    <a:pt x="20427" y="24733"/>
                  </a:cubicBezTo>
                  <a:cubicBezTo>
                    <a:pt x="20366" y="24733"/>
                    <a:pt x="20305" y="24718"/>
                    <a:pt x="20244" y="24672"/>
                  </a:cubicBezTo>
                  <a:cubicBezTo>
                    <a:pt x="19241" y="24581"/>
                    <a:pt x="18633" y="24125"/>
                    <a:pt x="18329" y="23213"/>
                  </a:cubicBezTo>
                  <a:cubicBezTo>
                    <a:pt x="18026" y="22210"/>
                    <a:pt x="18208" y="21328"/>
                    <a:pt x="18998" y="20629"/>
                  </a:cubicBezTo>
                  <a:cubicBezTo>
                    <a:pt x="19492" y="20156"/>
                    <a:pt x="20069" y="19920"/>
                    <a:pt x="20691" y="19920"/>
                  </a:cubicBezTo>
                  <a:close/>
                  <a:moveTo>
                    <a:pt x="10518" y="26860"/>
                  </a:moveTo>
                  <a:cubicBezTo>
                    <a:pt x="10548" y="26860"/>
                    <a:pt x="10579" y="26860"/>
                    <a:pt x="10579" y="26891"/>
                  </a:cubicBezTo>
                  <a:cubicBezTo>
                    <a:pt x="10579" y="26891"/>
                    <a:pt x="10579" y="26921"/>
                    <a:pt x="10548" y="26921"/>
                  </a:cubicBezTo>
                  <a:lnTo>
                    <a:pt x="10487" y="26921"/>
                  </a:lnTo>
                  <a:cubicBezTo>
                    <a:pt x="10518" y="26891"/>
                    <a:pt x="10518" y="26860"/>
                    <a:pt x="10518" y="26860"/>
                  </a:cubicBezTo>
                  <a:close/>
                  <a:moveTo>
                    <a:pt x="10552" y="22897"/>
                  </a:moveTo>
                  <a:cubicBezTo>
                    <a:pt x="11374" y="22897"/>
                    <a:pt x="12202" y="23260"/>
                    <a:pt x="12676" y="23942"/>
                  </a:cubicBezTo>
                  <a:cubicBezTo>
                    <a:pt x="12949" y="24338"/>
                    <a:pt x="13041" y="24763"/>
                    <a:pt x="12919" y="25280"/>
                  </a:cubicBezTo>
                  <a:cubicBezTo>
                    <a:pt x="12797" y="25979"/>
                    <a:pt x="12281" y="26313"/>
                    <a:pt x="11764" y="26648"/>
                  </a:cubicBezTo>
                  <a:cubicBezTo>
                    <a:pt x="11521" y="26800"/>
                    <a:pt x="11247" y="26891"/>
                    <a:pt x="10943" y="26921"/>
                  </a:cubicBezTo>
                  <a:cubicBezTo>
                    <a:pt x="11035" y="26678"/>
                    <a:pt x="11308" y="26648"/>
                    <a:pt x="11490" y="26496"/>
                  </a:cubicBezTo>
                  <a:cubicBezTo>
                    <a:pt x="11946" y="26192"/>
                    <a:pt x="12250" y="25736"/>
                    <a:pt x="12524" y="25249"/>
                  </a:cubicBezTo>
                  <a:cubicBezTo>
                    <a:pt x="12585" y="25097"/>
                    <a:pt x="12646" y="24976"/>
                    <a:pt x="12646" y="24794"/>
                  </a:cubicBezTo>
                  <a:cubicBezTo>
                    <a:pt x="12615" y="24672"/>
                    <a:pt x="12554" y="24550"/>
                    <a:pt x="12402" y="24550"/>
                  </a:cubicBezTo>
                  <a:cubicBezTo>
                    <a:pt x="12382" y="24546"/>
                    <a:pt x="12364" y="24544"/>
                    <a:pt x="12347" y="24544"/>
                  </a:cubicBezTo>
                  <a:cubicBezTo>
                    <a:pt x="12235" y="24544"/>
                    <a:pt x="12190" y="24627"/>
                    <a:pt x="12190" y="24733"/>
                  </a:cubicBezTo>
                  <a:cubicBezTo>
                    <a:pt x="12098" y="25341"/>
                    <a:pt x="11703" y="25736"/>
                    <a:pt x="11247" y="26101"/>
                  </a:cubicBezTo>
                  <a:cubicBezTo>
                    <a:pt x="11062" y="26260"/>
                    <a:pt x="10853" y="26349"/>
                    <a:pt x="10621" y="26349"/>
                  </a:cubicBezTo>
                  <a:cubicBezTo>
                    <a:pt x="10587" y="26349"/>
                    <a:pt x="10553" y="26348"/>
                    <a:pt x="10518" y="26344"/>
                  </a:cubicBezTo>
                  <a:cubicBezTo>
                    <a:pt x="10183" y="26344"/>
                    <a:pt x="10183" y="26374"/>
                    <a:pt x="10244" y="26769"/>
                  </a:cubicBezTo>
                  <a:cubicBezTo>
                    <a:pt x="10244" y="26800"/>
                    <a:pt x="10244" y="26830"/>
                    <a:pt x="10244" y="26921"/>
                  </a:cubicBezTo>
                  <a:cubicBezTo>
                    <a:pt x="9576" y="26769"/>
                    <a:pt x="9120" y="26435"/>
                    <a:pt x="8846" y="25888"/>
                  </a:cubicBezTo>
                  <a:cubicBezTo>
                    <a:pt x="8694" y="25553"/>
                    <a:pt x="8542" y="25219"/>
                    <a:pt x="8481" y="24854"/>
                  </a:cubicBezTo>
                  <a:cubicBezTo>
                    <a:pt x="8360" y="24216"/>
                    <a:pt x="8603" y="23669"/>
                    <a:pt x="9150" y="23304"/>
                  </a:cubicBezTo>
                  <a:cubicBezTo>
                    <a:pt x="9562" y="23029"/>
                    <a:pt x="10056" y="22897"/>
                    <a:pt x="10552" y="22897"/>
                  </a:cubicBezTo>
                  <a:close/>
                  <a:moveTo>
                    <a:pt x="10815" y="0"/>
                  </a:moveTo>
                  <a:cubicBezTo>
                    <a:pt x="10296" y="0"/>
                    <a:pt x="9753" y="139"/>
                    <a:pt x="9211" y="416"/>
                  </a:cubicBezTo>
                  <a:cubicBezTo>
                    <a:pt x="7934" y="1085"/>
                    <a:pt x="7296" y="2422"/>
                    <a:pt x="7965" y="4033"/>
                  </a:cubicBezTo>
                  <a:cubicBezTo>
                    <a:pt x="8269" y="4702"/>
                    <a:pt x="8785" y="5158"/>
                    <a:pt x="9545" y="5310"/>
                  </a:cubicBezTo>
                  <a:cubicBezTo>
                    <a:pt x="9971" y="5401"/>
                    <a:pt x="10427" y="5462"/>
                    <a:pt x="10852" y="5553"/>
                  </a:cubicBezTo>
                  <a:cubicBezTo>
                    <a:pt x="10898" y="5553"/>
                    <a:pt x="10951" y="5561"/>
                    <a:pt x="11004" y="5561"/>
                  </a:cubicBezTo>
                  <a:cubicBezTo>
                    <a:pt x="11057" y="5561"/>
                    <a:pt x="11111" y="5553"/>
                    <a:pt x="11156" y="5523"/>
                  </a:cubicBezTo>
                  <a:cubicBezTo>
                    <a:pt x="11825" y="5280"/>
                    <a:pt x="12494" y="5067"/>
                    <a:pt x="12949" y="4459"/>
                  </a:cubicBezTo>
                  <a:cubicBezTo>
                    <a:pt x="13083" y="4249"/>
                    <a:pt x="13253" y="4158"/>
                    <a:pt x="13452" y="4158"/>
                  </a:cubicBezTo>
                  <a:cubicBezTo>
                    <a:pt x="13569" y="4158"/>
                    <a:pt x="13696" y="4190"/>
                    <a:pt x="13831" y="4246"/>
                  </a:cubicBezTo>
                  <a:cubicBezTo>
                    <a:pt x="14986" y="4672"/>
                    <a:pt x="16080" y="5249"/>
                    <a:pt x="17357" y="5553"/>
                  </a:cubicBezTo>
                  <a:cubicBezTo>
                    <a:pt x="16779" y="6799"/>
                    <a:pt x="16779" y="6860"/>
                    <a:pt x="16992" y="8137"/>
                  </a:cubicBezTo>
                  <a:cubicBezTo>
                    <a:pt x="17022" y="8380"/>
                    <a:pt x="16962" y="8532"/>
                    <a:pt x="16810" y="8684"/>
                  </a:cubicBezTo>
                  <a:cubicBezTo>
                    <a:pt x="15928" y="9626"/>
                    <a:pt x="15047" y="10568"/>
                    <a:pt x="14165" y="11511"/>
                  </a:cubicBezTo>
                  <a:cubicBezTo>
                    <a:pt x="13980" y="11696"/>
                    <a:pt x="13888" y="11806"/>
                    <a:pt x="13761" y="11806"/>
                  </a:cubicBezTo>
                  <a:cubicBezTo>
                    <a:pt x="13658" y="11806"/>
                    <a:pt x="13531" y="11734"/>
                    <a:pt x="13314" y="11571"/>
                  </a:cubicBezTo>
                  <a:cubicBezTo>
                    <a:pt x="13162" y="11450"/>
                    <a:pt x="12949" y="11359"/>
                    <a:pt x="12767" y="11298"/>
                  </a:cubicBezTo>
                  <a:cubicBezTo>
                    <a:pt x="12463" y="11160"/>
                    <a:pt x="12159" y="11091"/>
                    <a:pt x="11858" y="11091"/>
                  </a:cubicBezTo>
                  <a:cubicBezTo>
                    <a:pt x="11497" y="11091"/>
                    <a:pt x="11140" y="11190"/>
                    <a:pt x="10791" y="11389"/>
                  </a:cubicBezTo>
                  <a:cubicBezTo>
                    <a:pt x="9545" y="12119"/>
                    <a:pt x="8724" y="13152"/>
                    <a:pt x="8633" y="14641"/>
                  </a:cubicBezTo>
                  <a:cubicBezTo>
                    <a:pt x="8603" y="15037"/>
                    <a:pt x="8572" y="15097"/>
                    <a:pt x="8117" y="15189"/>
                  </a:cubicBezTo>
                  <a:cubicBezTo>
                    <a:pt x="7053" y="15371"/>
                    <a:pt x="5989" y="15584"/>
                    <a:pt x="4925" y="15736"/>
                  </a:cubicBezTo>
                  <a:cubicBezTo>
                    <a:pt x="4562" y="15787"/>
                    <a:pt x="4382" y="15839"/>
                    <a:pt x="4244" y="15839"/>
                  </a:cubicBezTo>
                  <a:cubicBezTo>
                    <a:pt x="4060" y="15839"/>
                    <a:pt x="3954" y="15746"/>
                    <a:pt x="3588" y="15432"/>
                  </a:cubicBezTo>
                  <a:cubicBezTo>
                    <a:pt x="3466" y="15340"/>
                    <a:pt x="3314" y="15249"/>
                    <a:pt x="3192" y="15189"/>
                  </a:cubicBezTo>
                  <a:cubicBezTo>
                    <a:pt x="2858" y="15021"/>
                    <a:pt x="2529" y="14941"/>
                    <a:pt x="2208" y="14941"/>
                  </a:cubicBezTo>
                  <a:cubicBezTo>
                    <a:pt x="1770" y="14941"/>
                    <a:pt x="1347" y="15090"/>
                    <a:pt x="943" y="15371"/>
                  </a:cubicBezTo>
                  <a:cubicBezTo>
                    <a:pt x="305" y="15796"/>
                    <a:pt x="1" y="16404"/>
                    <a:pt x="122" y="17195"/>
                  </a:cubicBezTo>
                  <a:cubicBezTo>
                    <a:pt x="274" y="18046"/>
                    <a:pt x="761" y="18623"/>
                    <a:pt x="1521" y="18958"/>
                  </a:cubicBezTo>
                  <a:cubicBezTo>
                    <a:pt x="1946" y="19140"/>
                    <a:pt x="2402" y="19201"/>
                    <a:pt x="2828" y="19262"/>
                  </a:cubicBezTo>
                  <a:cubicBezTo>
                    <a:pt x="3010" y="19262"/>
                    <a:pt x="3162" y="19231"/>
                    <a:pt x="3253" y="19079"/>
                  </a:cubicBezTo>
                  <a:cubicBezTo>
                    <a:pt x="3861" y="18380"/>
                    <a:pt x="4378" y="17620"/>
                    <a:pt x="4408" y="16648"/>
                  </a:cubicBezTo>
                  <a:cubicBezTo>
                    <a:pt x="4408" y="16344"/>
                    <a:pt x="4439" y="16313"/>
                    <a:pt x="4773" y="16252"/>
                  </a:cubicBezTo>
                  <a:cubicBezTo>
                    <a:pt x="5928" y="16040"/>
                    <a:pt x="7083" y="15857"/>
                    <a:pt x="8269" y="15644"/>
                  </a:cubicBezTo>
                  <a:cubicBezTo>
                    <a:pt x="8378" y="15626"/>
                    <a:pt x="8454" y="15614"/>
                    <a:pt x="8512" y="15614"/>
                  </a:cubicBezTo>
                  <a:cubicBezTo>
                    <a:pt x="8647" y="15614"/>
                    <a:pt x="8679" y="15684"/>
                    <a:pt x="8785" y="15918"/>
                  </a:cubicBezTo>
                  <a:cubicBezTo>
                    <a:pt x="9363" y="17164"/>
                    <a:pt x="10335" y="17894"/>
                    <a:pt x="11642" y="18198"/>
                  </a:cubicBezTo>
                  <a:cubicBezTo>
                    <a:pt x="12007" y="18319"/>
                    <a:pt x="12038" y="18350"/>
                    <a:pt x="11946" y="18745"/>
                  </a:cubicBezTo>
                  <a:cubicBezTo>
                    <a:pt x="11673" y="19900"/>
                    <a:pt x="11399" y="21055"/>
                    <a:pt x="11126" y="22179"/>
                  </a:cubicBezTo>
                  <a:cubicBezTo>
                    <a:pt x="11065" y="22362"/>
                    <a:pt x="10974" y="22453"/>
                    <a:pt x="10761" y="22453"/>
                  </a:cubicBezTo>
                  <a:cubicBezTo>
                    <a:pt x="10579" y="22423"/>
                    <a:pt x="10396" y="22423"/>
                    <a:pt x="10214" y="22423"/>
                  </a:cubicBezTo>
                  <a:cubicBezTo>
                    <a:pt x="8481" y="22544"/>
                    <a:pt x="7539" y="24125"/>
                    <a:pt x="8208" y="25705"/>
                  </a:cubicBezTo>
                  <a:cubicBezTo>
                    <a:pt x="8299" y="25918"/>
                    <a:pt x="8420" y="26131"/>
                    <a:pt x="8542" y="26313"/>
                  </a:cubicBezTo>
                  <a:cubicBezTo>
                    <a:pt x="9033" y="27050"/>
                    <a:pt x="9770" y="27442"/>
                    <a:pt x="10572" y="27442"/>
                  </a:cubicBezTo>
                  <a:cubicBezTo>
                    <a:pt x="10863" y="27442"/>
                    <a:pt x="11161" y="27391"/>
                    <a:pt x="11460" y="27286"/>
                  </a:cubicBezTo>
                  <a:cubicBezTo>
                    <a:pt x="12038" y="27073"/>
                    <a:pt x="12524" y="26708"/>
                    <a:pt x="12949" y="26313"/>
                  </a:cubicBezTo>
                  <a:cubicBezTo>
                    <a:pt x="13345" y="25979"/>
                    <a:pt x="13588" y="25614"/>
                    <a:pt x="13466" y="25097"/>
                  </a:cubicBezTo>
                  <a:cubicBezTo>
                    <a:pt x="13436" y="24945"/>
                    <a:pt x="13466" y="24824"/>
                    <a:pt x="13466" y="24702"/>
                  </a:cubicBezTo>
                  <a:cubicBezTo>
                    <a:pt x="13436" y="24307"/>
                    <a:pt x="13436" y="24307"/>
                    <a:pt x="13801" y="24216"/>
                  </a:cubicBezTo>
                  <a:cubicBezTo>
                    <a:pt x="14986" y="23912"/>
                    <a:pt x="16171" y="23578"/>
                    <a:pt x="17387" y="23274"/>
                  </a:cubicBezTo>
                  <a:cubicBezTo>
                    <a:pt x="17530" y="23241"/>
                    <a:pt x="17625" y="23216"/>
                    <a:pt x="17695" y="23216"/>
                  </a:cubicBezTo>
                  <a:cubicBezTo>
                    <a:pt x="17820" y="23216"/>
                    <a:pt x="17868" y="23295"/>
                    <a:pt x="17965" y="23547"/>
                  </a:cubicBezTo>
                  <a:cubicBezTo>
                    <a:pt x="18360" y="24581"/>
                    <a:pt x="19181" y="25037"/>
                    <a:pt x="20184" y="25189"/>
                  </a:cubicBezTo>
                  <a:cubicBezTo>
                    <a:pt x="20407" y="25222"/>
                    <a:pt x="20631" y="25235"/>
                    <a:pt x="20854" y="25235"/>
                  </a:cubicBezTo>
                  <a:cubicBezTo>
                    <a:pt x="21238" y="25235"/>
                    <a:pt x="21623" y="25197"/>
                    <a:pt x="22007" y="25158"/>
                  </a:cubicBezTo>
                  <a:cubicBezTo>
                    <a:pt x="22159" y="25128"/>
                    <a:pt x="22311" y="25097"/>
                    <a:pt x="22403" y="24945"/>
                  </a:cubicBezTo>
                  <a:cubicBezTo>
                    <a:pt x="22555" y="24702"/>
                    <a:pt x="22828" y="24550"/>
                    <a:pt x="23041" y="24368"/>
                  </a:cubicBezTo>
                  <a:cubicBezTo>
                    <a:pt x="23649" y="23790"/>
                    <a:pt x="23953" y="23091"/>
                    <a:pt x="23892" y="22271"/>
                  </a:cubicBezTo>
                  <a:cubicBezTo>
                    <a:pt x="23862" y="21359"/>
                    <a:pt x="23406" y="20660"/>
                    <a:pt x="22706" y="20143"/>
                  </a:cubicBezTo>
                  <a:cubicBezTo>
                    <a:pt x="22111" y="19699"/>
                    <a:pt x="21425" y="19483"/>
                    <a:pt x="20753" y="19483"/>
                  </a:cubicBezTo>
                  <a:cubicBezTo>
                    <a:pt x="19814" y="19483"/>
                    <a:pt x="18902" y="19905"/>
                    <a:pt x="18299" y="20721"/>
                  </a:cubicBezTo>
                  <a:cubicBezTo>
                    <a:pt x="17965" y="21146"/>
                    <a:pt x="17782" y="21632"/>
                    <a:pt x="17752" y="22179"/>
                  </a:cubicBezTo>
                  <a:cubicBezTo>
                    <a:pt x="17752" y="22635"/>
                    <a:pt x="17691" y="22696"/>
                    <a:pt x="17174" y="22848"/>
                  </a:cubicBezTo>
                  <a:cubicBezTo>
                    <a:pt x="16810" y="22939"/>
                    <a:pt x="16445" y="23031"/>
                    <a:pt x="16111" y="23122"/>
                  </a:cubicBezTo>
                  <a:cubicBezTo>
                    <a:pt x="15260" y="23335"/>
                    <a:pt x="14408" y="23547"/>
                    <a:pt x="13588" y="23790"/>
                  </a:cubicBezTo>
                  <a:cubicBezTo>
                    <a:pt x="13517" y="23808"/>
                    <a:pt x="13454" y="23818"/>
                    <a:pt x="13396" y="23818"/>
                  </a:cubicBezTo>
                  <a:cubicBezTo>
                    <a:pt x="13256" y="23818"/>
                    <a:pt x="13148" y="23759"/>
                    <a:pt x="13041" y="23608"/>
                  </a:cubicBezTo>
                  <a:cubicBezTo>
                    <a:pt x="12767" y="23274"/>
                    <a:pt x="12402" y="23031"/>
                    <a:pt x="12038" y="22848"/>
                  </a:cubicBezTo>
                  <a:cubicBezTo>
                    <a:pt x="11521" y="22575"/>
                    <a:pt x="11490" y="22575"/>
                    <a:pt x="11642" y="21906"/>
                  </a:cubicBezTo>
                  <a:cubicBezTo>
                    <a:pt x="11916" y="20872"/>
                    <a:pt x="12159" y="19839"/>
                    <a:pt x="12433" y="18775"/>
                  </a:cubicBezTo>
                  <a:cubicBezTo>
                    <a:pt x="12524" y="18410"/>
                    <a:pt x="12615" y="18076"/>
                    <a:pt x="13071" y="18015"/>
                  </a:cubicBezTo>
                  <a:cubicBezTo>
                    <a:pt x="13162" y="18015"/>
                    <a:pt x="13253" y="17924"/>
                    <a:pt x="13345" y="17833"/>
                  </a:cubicBezTo>
                  <a:cubicBezTo>
                    <a:pt x="13770" y="17438"/>
                    <a:pt x="14196" y="16982"/>
                    <a:pt x="14469" y="16435"/>
                  </a:cubicBezTo>
                  <a:cubicBezTo>
                    <a:pt x="15077" y="15189"/>
                    <a:pt x="15229" y="13942"/>
                    <a:pt x="14408" y="12696"/>
                  </a:cubicBezTo>
                  <a:cubicBezTo>
                    <a:pt x="14348" y="12635"/>
                    <a:pt x="14317" y="12574"/>
                    <a:pt x="14256" y="12514"/>
                  </a:cubicBezTo>
                  <a:cubicBezTo>
                    <a:pt x="14135" y="12331"/>
                    <a:pt x="14165" y="12179"/>
                    <a:pt x="14317" y="12027"/>
                  </a:cubicBezTo>
                  <a:cubicBezTo>
                    <a:pt x="15199" y="11085"/>
                    <a:pt x="16080" y="10143"/>
                    <a:pt x="16962" y="9231"/>
                  </a:cubicBezTo>
                  <a:cubicBezTo>
                    <a:pt x="17106" y="9087"/>
                    <a:pt x="17183" y="9010"/>
                    <a:pt x="17263" y="9010"/>
                  </a:cubicBezTo>
                  <a:cubicBezTo>
                    <a:pt x="17335" y="9010"/>
                    <a:pt x="17410" y="9071"/>
                    <a:pt x="17539" y="9201"/>
                  </a:cubicBezTo>
                  <a:cubicBezTo>
                    <a:pt x="18086" y="9687"/>
                    <a:pt x="18755" y="9900"/>
                    <a:pt x="19454" y="9960"/>
                  </a:cubicBezTo>
                  <a:cubicBezTo>
                    <a:pt x="19518" y="9967"/>
                    <a:pt x="19581" y="9969"/>
                    <a:pt x="19643" y="9969"/>
                  </a:cubicBezTo>
                  <a:cubicBezTo>
                    <a:pt x="20202" y="9969"/>
                    <a:pt x="20700" y="9748"/>
                    <a:pt x="21247" y="9748"/>
                  </a:cubicBezTo>
                  <a:cubicBezTo>
                    <a:pt x="21369" y="9748"/>
                    <a:pt x="21491" y="9657"/>
                    <a:pt x="21582" y="9565"/>
                  </a:cubicBezTo>
                  <a:cubicBezTo>
                    <a:pt x="22494" y="8745"/>
                    <a:pt x="22828" y="7681"/>
                    <a:pt x="22737" y="6495"/>
                  </a:cubicBezTo>
                  <a:cubicBezTo>
                    <a:pt x="22676" y="5675"/>
                    <a:pt x="22251" y="5128"/>
                    <a:pt x="21491" y="4824"/>
                  </a:cubicBezTo>
                  <a:cubicBezTo>
                    <a:pt x="20944" y="4596"/>
                    <a:pt x="20396" y="4466"/>
                    <a:pt x="19853" y="4466"/>
                  </a:cubicBezTo>
                  <a:cubicBezTo>
                    <a:pt x="19310" y="4466"/>
                    <a:pt x="18770" y="4596"/>
                    <a:pt x="18238" y="4884"/>
                  </a:cubicBezTo>
                  <a:cubicBezTo>
                    <a:pt x="18026" y="5012"/>
                    <a:pt x="17829" y="5065"/>
                    <a:pt x="17616" y="5065"/>
                  </a:cubicBezTo>
                  <a:cubicBezTo>
                    <a:pt x="17523" y="5065"/>
                    <a:pt x="17428" y="5055"/>
                    <a:pt x="17326" y="5036"/>
                  </a:cubicBezTo>
                  <a:cubicBezTo>
                    <a:pt x="17083" y="4976"/>
                    <a:pt x="16810" y="4915"/>
                    <a:pt x="16567" y="4824"/>
                  </a:cubicBezTo>
                  <a:cubicBezTo>
                    <a:pt x="15655" y="4489"/>
                    <a:pt x="14773" y="4125"/>
                    <a:pt x="13861" y="3760"/>
                  </a:cubicBezTo>
                  <a:cubicBezTo>
                    <a:pt x="13588" y="3638"/>
                    <a:pt x="13557" y="3608"/>
                    <a:pt x="13649" y="3273"/>
                  </a:cubicBezTo>
                  <a:cubicBezTo>
                    <a:pt x="13861" y="2362"/>
                    <a:pt x="13588" y="1632"/>
                    <a:pt x="12949" y="963"/>
                  </a:cubicBezTo>
                  <a:cubicBezTo>
                    <a:pt x="12344" y="321"/>
                    <a:pt x="11606" y="0"/>
                    <a:pt x="10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7;p79">
              <a:extLst>
                <a:ext uri="{FF2B5EF4-FFF2-40B4-BE49-F238E27FC236}">
                  <a16:creationId xmlns:a16="http://schemas.microsoft.com/office/drawing/2014/main" id="{55584452-7E25-31FC-CD2C-F2C7D89EEA66}"/>
                </a:ext>
              </a:extLst>
            </p:cNvPr>
            <p:cNvSpPr/>
            <p:nvPr/>
          </p:nvSpPr>
          <p:spPr>
            <a:xfrm>
              <a:off x="6309837" y="4127017"/>
              <a:ext cx="53734" cy="95681"/>
            </a:xfrm>
            <a:custGeom>
              <a:avLst/>
              <a:gdLst/>
              <a:ahLst/>
              <a:cxnLst/>
              <a:rect l="l" t="t" r="r" b="b"/>
              <a:pathLst>
                <a:path w="2676" h="4765" extrusionOk="0">
                  <a:moveTo>
                    <a:pt x="867" y="0"/>
                  </a:moveTo>
                  <a:cubicBezTo>
                    <a:pt x="790" y="0"/>
                    <a:pt x="712" y="30"/>
                    <a:pt x="639" y="114"/>
                  </a:cubicBezTo>
                  <a:cubicBezTo>
                    <a:pt x="517" y="205"/>
                    <a:pt x="669" y="357"/>
                    <a:pt x="1064" y="539"/>
                  </a:cubicBezTo>
                  <a:cubicBezTo>
                    <a:pt x="1095" y="539"/>
                    <a:pt x="1125" y="570"/>
                    <a:pt x="1155" y="570"/>
                  </a:cubicBezTo>
                  <a:cubicBezTo>
                    <a:pt x="2067" y="995"/>
                    <a:pt x="2432" y="1998"/>
                    <a:pt x="1976" y="2941"/>
                  </a:cubicBezTo>
                  <a:cubicBezTo>
                    <a:pt x="1854" y="3153"/>
                    <a:pt x="1733" y="3336"/>
                    <a:pt x="1611" y="3518"/>
                  </a:cubicBezTo>
                  <a:cubicBezTo>
                    <a:pt x="1272" y="3943"/>
                    <a:pt x="932" y="4315"/>
                    <a:pt x="371" y="4315"/>
                  </a:cubicBezTo>
                  <a:cubicBezTo>
                    <a:pt x="330" y="4315"/>
                    <a:pt x="287" y="4313"/>
                    <a:pt x="243" y="4309"/>
                  </a:cubicBezTo>
                  <a:cubicBezTo>
                    <a:pt x="122" y="4309"/>
                    <a:pt x="31" y="4369"/>
                    <a:pt x="0" y="4491"/>
                  </a:cubicBezTo>
                  <a:cubicBezTo>
                    <a:pt x="0" y="4612"/>
                    <a:pt x="122" y="4704"/>
                    <a:pt x="243" y="4734"/>
                  </a:cubicBezTo>
                  <a:cubicBezTo>
                    <a:pt x="332" y="4755"/>
                    <a:pt x="418" y="4764"/>
                    <a:pt x="501" y="4764"/>
                  </a:cubicBezTo>
                  <a:cubicBezTo>
                    <a:pt x="788" y="4764"/>
                    <a:pt x="1041" y="4649"/>
                    <a:pt x="1277" y="4460"/>
                  </a:cubicBezTo>
                  <a:cubicBezTo>
                    <a:pt x="1824" y="4096"/>
                    <a:pt x="2158" y="3579"/>
                    <a:pt x="2432" y="3001"/>
                  </a:cubicBezTo>
                  <a:cubicBezTo>
                    <a:pt x="2675" y="2454"/>
                    <a:pt x="2675" y="1877"/>
                    <a:pt x="2462" y="1330"/>
                  </a:cubicBezTo>
                  <a:cubicBezTo>
                    <a:pt x="2219" y="691"/>
                    <a:pt x="1946" y="418"/>
                    <a:pt x="1277" y="144"/>
                  </a:cubicBezTo>
                  <a:cubicBezTo>
                    <a:pt x="1158" y="105"/>
                    <a:pt x="1013" y="0"/>
                    <a:pt x="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8;p79">
              <a:extLst>
                <a:ext uri="{FF2B5EF4-FFF2-40B4-BE49-F238E27FC236}">
                  <a16:creationId xmlns:a16="http://schemas.microsoft.com/office/drawing/2014/main" id="{76033180-6FE1-5457-01EE-C6C1C9B5002E}"/>
                </a:ext>
              </a:extLst>
            </p:cNvPr>
            <p:cNvSpPr/>
            <p:nvPr/>
          </p:nvSpPr>
          <p:spPr>
            <a:xfrm>
              <a:off x="6488048" y="4298722"/>
              <a:ext cx="54357" cy="77167"/>
            </a:xfrm>
            <a:custGeom>
              <a:avLst/>
              <a:gdLst/>
              <a:ahLst/>
              <a:cxnLst/>
              <a:rect l="l" t="t" r="r" b="b"/>
              <a:pathLst>
                <a:path w="2707" h="3843" extrusionOk="0">
                  <a:moveTo>
                    <a:pt x="2133" y="0"/>
                  </a:moveTo>
                  <a:cubicBezTo>
                    <a:pt x="2109" y="0"/>
                    <a:pt x="2086" y="4"/>
                    <a:pt x="2068" y="13"/>
                  </a:cubicBezTo>
                  <a:cubicBezTo>
                    <a:pt x="2037" y="43"/>
                    <a:pt x="1946" y="134"/>
                    <a:pt x="1977" y="195"/>
                  </a:cubicBezTo>
                  <a:cubicBezTo>
                    <a:pt x="1977" y="317"/>
                    <a:pt x="2037" y="438"/>
                    <a:pt x="2068" y="560"/>
                  </a:cubicBezTo>
                  <a:cubicBezTo>
                    <a:pt x="2159" y="1077"/>
                    <a:pt x="2220" y="1593"/>
                    <a:pt x="2068" y="2110"/>
                  </a:cubicBezTo>
                  <a:cubicBezTo>
                    <a:pt x="1916" y="2657"/>
                    <a:pt x="1581" y="3022"/>
                    <a:pt x="1004" y="3144"/>
                  </a:cubicBezTo>
                  <a:cubicBezTo>
                    <a:pt x="791" y="3204"/>
                    <a:pt x="548" y="3235"/>
                    <a:pt x="305" y="3296"/>
                  </a:cubicBezTo>
                  <a:cubicBezTo>
                    <a:pt x="31" y="3326"/>
                    <a:pt x="1" y="3387"/>
                    <a:pt x="122" y="3812"/>
                  </a:cubicBezTo>
                  <a:cubicBezTo>
                    <a:pt x="192" y="3795"/>
                    <a:pt x="262" y="3757"/>
                    <a:pt x="332" y="3757"/>
                  </a:cubicBezTo>
                  <a:cubicBezTo>
                    <a:pt x="384" y="3757"/>
                    <a:pt x="435" y="3778"/>
                    <a:pt x="487" y="3843"/>
                  </a:cubicBezTo>
                  <a:cubicBezTo>
                    <a:pt x="822" y="3691"/>
                    <a:pt x="1156" y="3569"/>
                    <a:pt x="1490" y="3448"/>
                  </a:cubicBezTo>
                  <a:cubicBezTo>
                    <a:pt x="1916" y="3296"/>
                    <a:pt x="2189" y="2992"/>
                    <a:pt x="2372" y="2597"/>
                  </a:cubicBezTo>
                  <a:cubicBezTo>
                    <a:pt x="2706" y="1837"/>
                    <a:pt x="2676" y="1077"/>
                    <a:pt x="2463" y="317"/>
                  </a:cubicBezTo>
                  <a:cubicBezTo>
                    <a:pt x="2433" y="195"/>
                    <a:pt x="2372" y="104"/>
                    <a:pt x="2281" y="43"/>
                  </a:cubicBezTo>
                  <a:cubicBezTo>
                    <a:pt x="2259" y="22"/>
                    <a:pt x="2192" y="0"/>
                    <a:pt x="2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9;p79">
              <a:extLst>
                <a:ext uri="{FF2B5EF4-FFF2-40B4-BE49-F238E27FC236}">
                  <a16:creationId xmlns:a16="http://schemas.microsoft.com/office/drawing/2014/main" id="{C972D0F0-384F-A970-5829-D2D4183C5BA8}"/>
                </a:ext>
              </a:extLst>
            </p:cNvPr>
            <p:cNvSpPr/>
            <p:nvPr/>
          </p:nvSpPr>
          <p:spPr>
            <a:xfrm>
              <a:off x="6282468" y="3922300"/>
              <a:ext cx="60340" cy="52590"/>
            </a:xfrm>
            <a:custGeom>
              <a:avLst/>
              <a:gdLst/>
              <a:ahLst/>
              <a:cxnLst/>
              <a:rect l="l" t="t" r="r" b="b"/>
              <a:pathLst>
                <a:path w="3005" h="2619" extrusionOk="0">
                  <a:moveTo>
                    <a:pt x="2745" y="0"/>
                  </a:moveTo>
                  <a:cubicBezTo>
                    <a:pt x="2731" y="0"/>
                    <a:pt x="2717" y="2"/>
                    <a:pt x="2701" y="5"/>
                  </a:cubicBezTo>
                  <a:cubicBezTo>
                    <a:pt x="2518" y="5"/>
                    <a:pt x="2488" y="126"/>
                    <a:pt x="2518" y="278"/>
                  </a:cubicBezTo>
                  <a:cubicBezTo>
                    <a:pt x="2518" y="339"/>
                    <a:pt x="2518" y="370"/>
                    <a:pt x="2518" y="430"/>
                  </a:cubicBezTo>
                  <a:cubicBezTo>
                    <a:pt x="2488" y="1038"/>
                    <a:pt x="2214" y="1525"/>
                    <a:pt x="1758" y="1920"/>
                  </a:cubicBezTo>
                  <a:cubicBezTo>
                    <a:pt x="1554" y="2090"/>
                    <a:pt x="1321" y="2146"/>
                    <a:pt x="1075" y="2146"/>
                  </a:cubicBezTo>
                  <a:cubicBezTo>
                    <a:pt x="882" y="2146"/>
                    <a:pt x="682" y="2112"/>
                    <a:pt x="482" y="2072"/>
                  </a:cubicBezTo>
                  <a:cubicBezTo>
                    <a:pt x="391" y="2041"/>
                    <a:pt x="299" y="2041"/>
                    <a:pt x="178" y="2041"/>
                  </a:cubicBezTo>
                  <a:cubicBezTo>
                    <a:pt x="173" y="2039"/>
                    <a:pt x="168" y="2038"/>
                    <a:pt x="163" y="2038"/>
                  </a:cubicBezTo>
                  <a:cubicBezTo>
                    <a:pt x="100" y="2038"/>
                    <a:pt x="0" y="2200"/>
                    <a:pt x="56" y="2284"/>
                  </a:cubicBezTo>
                  <a:cubicBezTo>
                    <a:pt x="147" y="2406"/>
                    <a:pt x="239" y="2497"/>
                    <a:pt x="330" y="2619"/>
                  </a:cubicBezTo>
                  <a:cubicBezTo>
                    <a:pt x="385" y="2564"/>
                    <a:pt x="452" y="2546"/>
                    <a:pt x="524" y="2546"/>
                  </a:cubicBezTo>
                  <a:cubicBezTo>
                    <a:pt x="610" y="2546"/>
                    <a:pt x="703" y="2572"/>
                    <a:pt x="786" y="2588"/>
                  </a:cubicBezTo>
                  <a:cubicBezTo>
                    <a:pt x="867" y="2597"/>
                    <a:pt x="945" y="2601"/>
                    <a:pt x="1021" y="2601"/>
                  </a:cubicBezTo>
                  <a:cubicBezTo>
                    <a:pt x="1745" y="2601"/>
                    <a:pt x="2255" y="2215"/>
                    <a:pt x="2640" y="1555"/>
                  </a:cubicBezTo>
                  <a:cubicBezTo>
                    <a:pt x="2792" y="1281"/>
                    <a:pt x="2913" y="947"/>
                    <a:pt x="2974" y="613"/>
                  </a:cubicBezTo>
                  <a:cubicBezTo>
                    <a:pt x="3005" y="491"/>
                    <a:pt x="2974" y="370"/>
                    <a:pt x="2944" y="248"/>
                  </a:cubicBezTo>
                  <a:cubicBezTo>
                    <a:pt x="2917" y="112"/>
                    <a:pt x="2865" y="0"/>
                    <a:pt x="2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80;p79">
              <a:extLst>
                <a:ext uri="{FF2B5EF4-FFF2-40B4-BE49-F238E27FC236}">
                  <a16:creationId xmlns:a16="http://schemas.microsoft.com/office/drawing/2014/main" id="{57685854-F59A-65C7-3402-7A022C8BD27B}"/>
                </a:ext>
              </a:extLst>
            </p:cNvPr>
            <p:cNvSpPr/>
            <p:nvPr/>
          </p:nvSpPr>
          <p:spPr>
            <a:xfrm>
              <a:off x="6452647" y="3985251"/>
              <a:ext cx="75702" cy="74597"/>
            </a:xfrm>
            <a:custGeom>
              <a:avLst/>
              <a:gdLst/>
              <a:ahLst/>
              <a:cxnLst/>
              <a:rect l="l" t="t" r="r" b="b"/>
              <a:pathLst>
                <a:path w="3770" h="3715" extrusionOk="0">
                  <a:moveTo>
                    <a:pt x="2554" y="1"/>
                  </a:moveTo>
                  <a:cubicBezTo>
                    <a:pt x="2250" y="244"/>
                    <a:pt x="2250" y="244"/>
                    <a:pt x="2372" y="487"/>
                  </a:cubicBezTo>
                  <a:cubicBezTo>
                    <a:pt x="2493" y="760"/>
                    <a:pt x="2615" y="1004"/>
                    <a:pt x="2767" y="1247"/>
                  </a:cubicBezTo>
                  <a:cubicBezTo>
                    <a:pt x="2858" y="1399"/>
                    <a:pt x="2888" y="1520"/>
                    <a:pt x="2919" y="1703"/>
                  </a:cubicBezTo>
                  <a:cubicBezTo>
                    <a:pt x="2980" y="2463"/>
                    <a:pt x="2402" y="3131"/>
                    <a:pt x="1581" y="3222"/>
                  </a:cubicBezTo>
                  <a:cubicBezTo>
                    <a:pt x="1463" y="3244"/>
                    <a:pt x="1345" y="3254"/>
                    <a:pt x="1226" y="3254"/>
                  </a:cubicBezTo>
                  <a:cubicBezTo>
                    <a:pt x="1010" y="3254"/>
                    <a:pt x="794" y="3221"/>
                    <a:pt x="578" y="3162"/>
                  </a:cubicBezTo>
                  <a:cubicBezTo>
                    <a:pt x="457" y="3131"/>
                    <a:pt x="305" y="3131"/>
                    <a:pt x="183" y="3131"/>
                  </a:cubicBezTo>
                  <a:cubicBezTo>
                    <a:pt x="153" y="3131"/>
                    <a:pt x="92" y="3192"/>
                    <a:pt x="62" y="3222"/>
                  </a:cubicBezTo>
                  <a:cubicBezTo>
                    <a:pt x="1" y="3283"/>
                    <a:pt x="62" y="3374"/>
                    <a:pt x="92" y="3435"/>
                  </a:cubicBezTo>
                  <a:cubicBezTo>
                    <a:pt x="183" y="3496"/>
                    <a:pt x="274" y="3557"/>
                    <a:pt x="366" y="3587"/>
                  </a:cubicBezTo>
                  <a:cubicBezTo>
                    <a:pt x="666" y="3662"/>
                    <a:pt x="978" y="3714"/>
                    <a:pt x="1281" y="3714"/>
                  </a:cubicBezTo>
                  <a:cubicBezTo>
                    <a:pt x="1467" y="3714"/>
                    <a:pt x="1650" y="3694"/>
                    <a:pt x="1825" y="3648"/>
                  </a:cubicBezTo>
                  <a:cubicBezTo>
                    <a:pt x="3223" y="3314"/>
                    <a:pt x="3770" y="1885"/>
                    <a:pt x="3101" y="943"/>
                  </a:cubicBezTo>
                  <a:cubicBezTo>
                    <a:pt x="2919" y="639"/>
                    <a:pt x="2737" y="335"/>
                    <a:pt x="2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881;p79">
            <a:extLst>
              <a:ext uri="{FF2B5EF4-FFF2-40B4-BE49-F238E27FC236}">
                <a16:creationId xmlns:a16="http://schemas.microsoft.com/office/drawing/2014/main" id="{92EDE979-9513-0DA8-FFF6-C8C25BB65B2B}"/>
              </a:ext>
            </a:extLst>
          </p:cNvPr>
          <p:cNvGrpSpPr/>
          <p:nvPr/>
        </p:nvGrpSpPr>
        <p:grpSpPr>
          <a:xfrm>
            <a:off x="2358975" y="339591"/>
            <a:ext cx="495955" cy="560376"/>
            <a:chOff x="11564482" y="2006043"/>
            <a:chExt cx="296039" cy="334493"/>
          </a:xfrm>
        </p:grpSpPr>
        <p:sp>
          <p:nvSpPr>
            <p:cNvPr id="39" name="Google Shape;2882;p79">
              <a:extLst>
                <a:ext uri="{FF2B5EF4-FFF2-40B4-BE49-F238E27FC236}">
                  <a16:creationId xmlns:a16="http://schemas.microsoft.com/office/drawing/2014/main" id="{FECA074E-B45B-F1AB-415F-810AE178E3FE}"/>
                </a:ext>
              </a:extLst>
            </p:cNvPr>
            <p:cNvSpPr/>
            <p:nvPr/>
          </p:nvSpPr>
          <p:spPr>
            <a:xfrm>
              <a:off x="11620023" y="2092428"/>
              <a:ext cx="183732" cy="182246"/>
            </a:xfrm>
            <a:custGeom>
              <a:avLst/>
              <a:gdLst/>
              <a:ahLst/>
              <a:cxnLst/>
              <a:rect l="l" t="t" r="r" b="b"/>
              <a:pathLst>
                <a:path w="9150" h="9076" extrusionOk="0">
                  <a:moveTo>
                    <a:pt x="3258" y="0"/>
                  </a:moveTo>
                  <a:cubicBezTo>
                    <a:pt x="3155" y="0"/>
                    <a:pt x="3052" y="5"/>
                    <a:pt x="2949" y="15"/>
                  </a:cubicBezTo>
                  <a:cubicBezTo>
                    <a:pt x="1946" y="75"/>
                    <a:pt x="913" y="683"/>
                    <a:pt x="639" y="1656"/>
                  </a:cubicBezTo>
                  <a:lnTo>
                    <a:pt x="1" y="1474"/>
                  </a:lnTo>
                  <a:lnTo>
                    <a:pt x="1" y="1474"/>
                  </a:lnTo>
                  <a:cubicBezTo>
                    <a:pt x="1" y="3176"/>
                    <a:pt x="31" y="4908"/>
                    <a:pt x="669" y="6489"/>
                  </a:cubicBezTo>
                  <a:cubicBezTo>
                    <a:pt x="1247" y="7826"/>
                    <a:pt x="2402" y="9042"/>
                    <a:pt x="3861" y="9072"/>
                  </a:cubicBezTo>
                  <a:cubicBezTo>
                    <a:pt x="3902" y="9074"/>
                    <a:pt x="3943" y="9075"/>
                    <a:pt x="3985" y="9075"/>
                  </a:cubicBezTo>
                  <a:cubicBezTo>
                    <a:pt x="4582" y="9075"/>
                    <a:pt x="5177" y="8876"/>
                    <a:pt x="5746" y="8677"/>
                  </a:cubicBezTo>
                  <a:lnTo>
                    <a:pt x="9028" y="7583"/>
                  </a:lnTo>
                  <a:cubicBezTo>
                    <a:pt x="7934" y="6185"/>
                    <a:pt x="9150" y="3966"/>
                    <a:pt x="8299" y="2385"/>
                  </a:cubicBezTo>
                  <a:cubicBezTo>
                    <a:pt x="7843" y="1474"/>
                    <a:pt x="6809" y="1018"/>
                    <a:pt x="5837" y="653"/>
                  </a:cubicBezTo>
                  <a:cubicBezTo>
                    <a:pt x="5021" y="327"/>
                    <a:pt x="4133"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83;p79">
              <a:extLst>
                <a:ext uri="{FF2B5EF4-FFF2-40B4-BE49-F238E27FC236}">
                  <a16:creationId xmlns:a16="http://schemas.microsoft.com/office/drawing/2014/main" id="{D994ED70-5C68-8F33-990C-3591356BE2E1}"/>
                </a:ext>
              </a:extLst>
            </p:cNvPr>
            <p:cNvSpPr/>
            <p:nvPr/>
          </p:nvSpPr>
          <p:spPr>
            <a:xfrm>
              <a:off x="11564482" y="2006043"/>
              <a:ext cx="296039" cy="334493"/>
            </a:xfrm>
            <a:custGeom>
              <a:avLst/>
              <a:gdLst/>
              <a:ahLst/>
              <a:cxnLst/>
              <a:rect l="l" t="t" r="r" b="b"/>
              <a:pathLst>
                <a:path w="14743" h="16658" extrusionOk="0">
                  <a:moveTo>
                    <a:pt x="6351" y="3706"/>
                  </a:moveTo>
                  <a:cubicBezTo>
                    <a:pt x="6459" y="3706"/>
                    <a:pt x="6569" y="3726"/>
                    <a:pt x="6688" y="3769"/>
                  </a:cubicBezTo>
                  <a:cubicBezTo>
                    <a:pt x="6718" y="3769"/>
                    <a:pt x="6779" y="3769"/>
                    <a:pt x="6840" y="3800"/>
                  </a:cubicBezTo>
                  <a:cubicBezTo>
                    <a:pt x="8390" y="4317"/>
                    <a:pt x="9910" y="4803"/>
                    <a:pt x="11460" y="5320"/>
                  </a:cubicBezTo>
                  <a:cubicBezTo>
                    <a:pt x="11794" y="5441"/>
                    <a:pt x="11825" y="5472"/>
                    <a:pt x="11825" y="5836"/>
                  </a:cubicBezTo>
                  <a:cubicBezTo>
                    <a:pt x="11733" y="7782"/>
                    <a:pt x="11885" y="9727"/>
                    <a:pt x="11977" y="11642"/>
                  </a:cubicBezTo>
                  <a:cubicBezTo>
                    <a:pt x="12001" y="11915"/>
                    <a:pt x="12006" y="11985"/>
                    <a:pt x="11775" y="11985"/>
                  </a:cubicBezTo>
                  <a:cubicBezTo>
                    <a:pt x="11723" y="11985"/>
                    <a:pt x="11659" y="11982"/>
                    <a:pt x="11581" y="11976"/>
                  </a:cubicBezTo>
                  <a:cubicBezTo>
                    <a:pt x="11278" y="11976"/>
                    <a:pt x="11034" y="12098"/>
                    <a:pt x="10761" y="12250"/>
                  </a:cubicBezTo>
                  <a:cubicBezTo>
                    <a:pt x="9879" y="12706"/>
                    <a:pt x="8967" y="13192"/>
                    <a:pt x="8086" y="13678"/>
                  </a:cubicBezTo>
                  <a:cubicBezTo>
                    <a:pt x="7883" y="13797"/>
                    <a:pt x="7689" y="13859"/>
                    <a:pt x="7494" y="13859"/>
                  </a:cubicBezTo>
                  <a:cubicBezTo>
                    <a:pt x="7339" y="13859"/>
                    <a:pt x="7184" y="13820"/>
                    <a:pt x="7022" y="13739"/>
                  </a:cubicBezTo>
                  <a:cubicBezTo>
                    <a:pt x="5746" y="13040"/>
                    <a:pt x="4408" y="12432"/>
                    <a:pt x="3040" y="11915"/>
                  </a:cubicBezTo>
                  <a:cubicBezTo>
                    <a:pt x="2919" y="9940"/>
                    <a:pt x="2797" y="8025"/>
                    <a:pt x="2584" y="6080"/>
                  </a:cubicBezTo>
                  <a:cubicBezTo>
                    <a:pt x="2524" y="5806"/>
                    <a:pt x="2584" y="5593"/>
                    <a:pt x="2888" y="5441"/>
                  </a:cubicBezTo>
                  <a:cubicBezTo>
                    <a:pt x="3861" y="4955"/>
                    <a:pt x="4834" y="4408"/>
                    <a:pt x="5776" y="3891"/>
                  </a:cubicBezTo>
                  <a:cubicBezTo>
                    <a:pt x="5972" y="3773"/>
                    <a:pt x="6156" y="3706"/>
                    <a:pt x="6351" y="3706"/>
                  </a:cubicBezTo>
                  <a:close/>
                  <a:moveTo>
                    <a:pt x="6080" y="0"/>
                  </a:moveTo>
                  <a:cubicBezTo>
                    <a:pt x="6019" y="31"/>
                    <a:pt x="5928" y="92"/>
                    <a:pt x="5928" y="152"/>
                  </a:cubicBezTo>
                  <a:cubicBezTo>
                    <a:pt x="5928" y="304"/>
                    <a:pt x="5928" y="456"/>
                    <a:pt x="5958" y="608"/>
                  </a:cubicBezTo>
                  <a:cubicBezTo>
                    <a:pt x="6049" y="1307"/>
                    <a:pt x="6141" y="1976"/>
                    <a:pt x="6262" y="2645"/>
                  </a:cubicBezTo>
                  <a:cubicBezTo>
                    <a:pt x="6293" y="2949"/>
                    <a:pt x="6171" y="3131"/>
                    <a:pt x="5928" y="3283"/>
                  </a:cubicBezTo>
                  <a:cubicBezTo>
                    <a:pt x="4742" y="3891"/>
                    <a:pt x="3587" y="4529"/>
                    <a:pt x="2463" y="5168"/>
                  </a:cubicBezTo>
                  <a:cubicBezTo>
                    <a:pt x="2370" y="5214"/>
                    <a:pt x="2290" y="5234"/>
                    <a:pt x="2217" y="5234"/>
                  </a:cubicBezTo>
                  <a:cubicBezTo>
                    <a:pt x="2099" y="5234"/>
                    <a:pt x="1998" y="5182"/>
                    <a:pt x="1885" y="5107"/>
                  </a:cubicBezTo>
                  <a:cubicBezTo>
                    <a:pt x="1460" y="4773"/>
                    <a:pt x="1004" y="4438"/>
                    <a:pt x="609" y="4043"/>
                  </a:cubicBezTo>
                  <a:cubicBezTo>
                    <a:pt x="513" y="3947"/>
                    <a:pt x="435" y="3794"/>
                    <a:pt x="287" y="3794"/>
                  </a:cubicBezTo>
                  <a:cubicBezTo>
                    <a:pt x="248" y="3794"/>
                    <a:pt x="204" y="3805"/>
                    <a:pt x="153" y="3830"/>
                  </a:cubicBezTo>
                  <a:cubicBezTo>
                    <a:pt x="1" y="3921"/>
                    <a:pt x="62" y="4134"/>
                    <a:pt x="305" y="4377"/>
                  </a:cubicBezTo>
                  <a:cubicBezTo>
                    <a:pt x="700" y="4803"/>
                    <a:pt x="1186" y="5168"/>
                    <a:pt x="1703" y="5532"/>
                  </a:cubicBezTo>
                  <a:cubicBezTo>
                    <a:pt x="1946" y="5684"/>
                    <a:pt x="2098" y="5897"/>
                    <a:pt x="2128" y="6232"/>
                  </a:cubicBezTo>
                  <a:cubicBezTo>
                    <a:pt x="2128" y="6627"/>
                    <a:pt x="2220" y="7052"/>
                    <a:pt x="2250" y="7478"/>
                  </a:cubicBezTo>
                  <a:cubicBezTo>
                    <a:pt x="2372" y="8906"/>
                    <a:pt x="2463" y="10335"/>
                    <a:pt x="2584" y="11794"/>
                  </a:cubicBezTo>
                  <a:cubicBezTo>
                    <a:pt x="2615" y="12067"/>
                    <a:pt x="2554" y="12250"/>
                    <a:pt x="2311" y="12371"/>
                  </a:cubicBezTo>
                  <a:cubicBezTo>
                    <a:pt x="1916" y="12554"/>
                    <a:pt x="1490" y="12736"/>
                    <a:pt x="1095" y="12919"/>
                  </a:cubicBezTo>
                  <a:cubicBezTo>
                    <a:pt x="882" y="13040"/>
                    <a:pt x="669" y="13131"/>
                    <a:pt x="517" y="13314"/>
                  </a:cubicBezTo>
                  <a:cubicBezTo>
                    <a:pt x="426" y="13405"/>
                    <a:pt x="396" y="13496"/>
                    <a:pt x="457" y="13587"/>
                  </a:cubicBezTo>
                  <a:cubicBezTo>
                    <a:pt x="497" y="13668"/>
                    <a:pt x="565" y="13695"/>
                    <a:pt x="632" y="13695"/>
                  </a:cubicBezTo>
                  <a:cubicBezTo>
                    <a:pt x="666" y="13695"/>
                    <a:pt x="700" y="13689"/>
                    <a:pt x="730" y="13678"/>
                  </a:cubicBezTo>
                  <a:cubicBezTo>
                    <a:pt x="1308" y="13405"/>
                    <a:pt x="1855" y="13101"/>
                    <a:pt x="2432" y="12827"/>
                  </a:cubicBezTo>
                  <a:cubicBezTo>
                    <a:pt x="2524" y="12767"/>
                    <a:pt x="2615" y="12736"/>
                    <a:pt x="2676" y="12645"/>
                  </a:cubicBezTo>
                  <a:cubicBezTo>
                    <a:pt x="2786" y="12503"/>
                    <a:pt x="2905" y="12451"/>
                    <a:pt x="3032" y="12451"/>
                  </a:cubicBezTo>
                  <a:cubicBezTo>
                    <a:pt x="3149" y="12451"/>
                    <a:pt x="3274" y="12495"/>
                    <a:pt x="3405" y="12554"/>
                  </a:cubicBezTo>
                  <a:cubicBezTo>
                    <a:pt x="4165" y="12888"/>
                    <a:pt x="4925" y="13223"/>
                    <a:pt x="5685" y="13557"/>
                  </a:cubicBezTo>
                  <a:cubicBezTo>
                    <a:pt x="6080" y="13739"/>
                    <a:pt x="6445" y="13952"/>
                    <a:pt x="6809" y="14134"/>
                  </a:cubicBezTo>
                  <a:cubicBezTo>
                    <a:pt x="6992" y="14226"/>
                    <a:pt x="7083" y="14347"/>
                    <a:pt x="7083" y="14590"/>
                  </a:cubicBezTo>
                  <a:cubicBezTo>
                    <a:pt x="7083" y="15046"/>
                    <a:pt x="7113" y="15533"/>
                    <a:pt x="7144" y="15988"/>
                  </a:cubicBezTo>
                  <a:cubicBezTo>
                    <a:pt x="7144" y="16201"/>
                    <a:pt x="7174" y="16414"/>
                    <a:pt x="7296" y="16596"/>
                  </a:cubicBezTo>
                  <a:cubicBezTo>
                    <a:pt x="7356" y="16627"/>
                    <a:pt x="7448" y="16657"/>
                    <a:pt x="7508" y="16657"/>
                  </a:cubicBezTo>
                  <a:cubicBezTo>
                    <a:pt x="7569" y="16627"/>
                    <a:pt x="7660" y="16536"/>
                    <a:pt x="7660" y="16505"/>
                  </a:cubicBezTo>
                  <a:cubicBezTo>
                    <a:pt x="7630" y="16140"/>
                    <a:pt x="7600" y="15776"/>
                    <a:pt x="7539" y="15229"/>
                  </a:cubicBezTo>
                  <a:cubicBezTo>
                    <a:pt x="7539" y="15168"/>
                    <a:pt x="7539" y="14925"/>
                    <a:pt x="7539" y="14681"/>
                  </a:cubicBezTo>
                  <a:cubicBezTo>
                    <a:pt x="7539" y="14621"/>
                    <a:pt x="7600" y="14499"/>
                    <a:pt x="7630" y="14499"/>
                  </a:cubicBezTo>
                  <a:cubicBezTo>
                    <a:pt x="7995" y="14469"/>
                    <a:pt x="8147" y="14165"/>
                    <a:pt x="8420" y="14013"/>
                  </a:cubicBezTo>
                  <a:cubicBezTo>
                    <a:pt x="9241" y="13587"/>
                    <a:pt x="10031" y="13162"/>
                    <a:pt x="10852" y="12736"/>
                  </a:cubicBezTo>
                  <a:cubicBezTo>
                    <a:pt x="11034" y="12615"/>
                    <a:pt x="11247" y="12523"/>
                    <a:pt x="11430" y="12493"/>
                  </a:cubicBezTo>
                  <a:cubicBezTo>
                    <a:pt x="11703" y="12493"/>
                    <a:pt x="11916" y="12463"/>
                    <a:pt x="11977" y="12159"/>
                  </a:cubicBezTo>
                  <a:cubicBezTo>
                    <a:pt x="11977" y="12114"/>
                    <a:pt x="12042" y="12086"/>
                    <a:pt x="12101" y="12086"/>
                  </a:cubicBezTo>
                  <a:cubicBezTo>
                    <a:pt x="12122" y="12086"/>
                    <a:pt x="12143" y="12090"/>
                    <a:pt x="12159" y="12098"/>
                  </a:cubicBezTo>
                  <a:cubicBezTo>
                    <a:pt x="12372" y="12189"/>
                    <a:pt x="12554" y="12280"/>
                    <a:pt x="12737" y="12341"/>
                  </a:cubicBezTo>
                  <a:cubicBezTo>
                    <a:pt x="13284" y="12584"/>
                    <a:pt x="13831" y="12827"/>
                    <a:pt x="14408" y="13071"/>
                  </a:cubicBezTo>
                  <a:cubicBezTo>
                    <a:pt x="14451" y="13087"/>
                    <a:pt x="14493" y="13095"/>
                    <a:pt x="14533" y="13095"/>
                  </a:cubicBezTo>
                  <a:cubicBezTo>
                    <a:pt x="14636" y="13095"/>
                    <a:pt x="14721" y="13045"/>
                    <a:pt x="14743" y="12979"/>
                  </a:cubicBezTo>
                  <a:cubicBezTo>
                    <a:pt x="14743" y="12858"/>
                    <a:pt x="14712" y="12767"/>
                    <a:pt x="14621" y="12706"/>
                  </a:cubicBezTo>
                  <a:cubicBezTo>
                    <a:pt x="14439" y="12615"/>
                    <a:pt x="14256" y="12493"/>
                    <a:pt x="14074" y="12432"/>
                  </a:cubicBezTo>
                  <a:cubicBezTo>
                    <a:pt x="13740" y="12280"/>
                    <a:pt x="13436" y="12159"/>
                    <a:pt x="13132" y="12007"/>
                  </a:cubicBezTo>
                  <a:cubicBezTo>
                    <a:pt x="12858" y="11915"/>
                    <a:pt x="12706" y="11733"/>
                    <a:pt x="12585" y="11490"/>
                  </a:cubicBezTo>
                  <a:cubicBezTo>
                    <a:pt x="12433" y="11247"/>
                    <a:pt x="12433" y="11004"/>
                    <a:pt x="12402" y="10730"/>
                  </a:cubicBezTo>
                  <a:cubicBezTo>
                    <a:pt x="12281" y="8937"/>
                    <a:pt x="12281" y="7113"/>
                    <a:pt x="12250" y="5320"/>
                  </a:cubicBezTo>
                  <a:cubicBezTo>
                    <a:pt x="12250" y="5137"/>
                    <a:pt x="12341" y="5016"/>
                    <a:pt x="12493" y="4985"/>
                  </a:cubicBezTo>
                  <a:cubicBezTo>
                    <a:pt x="12858" y="4833"/>
                    <a:pt x="13253" y="4712"/>
                    <a:pt x="13618" y="4560"/>
                  </a:cubicBezTo>
                  <a:cubicBezTo>
                    <a:pt x="13740" y="4529"/>
                    <a:pt x="13861" y="4469"/>
                    <a:pt x="13952" y="4408"/>
                  </a:cubicBezTo>
                  <a:cubicBezTo>
                    <a:pt x="14044" y="4317"/>
                    <a:pt x="14074" y="4195"/>
                    <a:pt x="13983" y="4104"/>
                  </a:cubicBezTo>
                  <a:cubicBezTo>
                    <a:pt x="13952" y="4073"/>
                    <a:pt x="13861" y="4013"/>
                    <a:pt x="13800" y="4013"/>
                  </a:cubicBezTo>
                  <a:cubicBezTo>
                    <a:pt x="13284" y="4195"/>
                    <a:pt x="12767" y="4377"/>
                    <a:pt x="12250" y="4560"/>
                  </a:cubicBezTo>
                  <a:cubicBezTo>
                    <a:pt x="12159" y="4590"/>
                    <a:pt x="12098" y="4651"/>
                    <a:pt x="12068" y="4712"/>
                  </a:cubicBezTo>
                  <a:cubicBezTo>
                    <a:pt x="11981" y="4851"/>
                    <a:pt x="11884" y="4900"/>
                    <a:pt x="11778" y="4900"/>
                  </a:cubicBezTo>
                  <a:cubicBezTo>
                    <a:pt x="11697" y="4900"/>
                    <a:pt x="11612" y="4872"/>
                    <a:pt x="11521" y="4833"/>
                  </a:cubicBezTo>
                  <a:cubicBezTo>
                    <a:pt x="10548" y="4529"/>
                    <a:pt x="9575" y="4225"/>
                    <a:pt x="8603" y="3921"/>
                  </a:cubicBezTo>
                  <a:cubicBezTo>
                    <a:pt x="8086" y="3739"/>
                    <a:pt x="7569" y="3526"/>
                    <a:pt x="7053" y="3374"/>
                  </a:cubicBezTo>
                  <a:cubicBezTo>
                    <a:pt x="6840" y="3283"/>
                    <a:pt x="6749" y="3192"/>
                    <a:pt x="6749" y="2949"/>
                  </a:cubicBezTo>
                  <a:cubicBezTo>
                    <a:pt x="6718" y="2159"/>
                    <a:pt x="6536" y="1368"/>
                    <a:pt x="6414" y="548"/>
                  </a:cubicBezTo>
                  <a:cubicBezTo>
                    <a:pt x="6384" y="396"/>
                    <a:pt x="6353" y="244"/>
                    <a:pt x="6293" y="92"/>
                  </a:cubicBezTo>
                  <a:cubicBezTo>
                    <a:pt x="6262" y="61"/>
                    <a:pt x="6141" y="0"/>
                    <a:pt x="6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4;p79">
              <a:extLst>
                <a:ext uri="{FF2B5EF4-FFF2-40B4-BE49-F238E27FC236}">
                  <a16:creationId xmlns:a16="http://schemas.microsoft.com/office/drawing/2014/main" id="{77044D7B-3ADD-12E7-91F0-AD57929D95D9}"/>
                </a:ext>
              </a:extLst>
            </p:cNvPr>
            <p:cNvSpPr/>
            <p:nvPr/>
          </p:nvSpPr>
          <p:spPr>
            <a:xfrm>
              <a:off x="11700585" y="2095520"/>
              <a:ext cx="78151" cy="43072"/>
            </a:xfrm>
            <a:custGeom>
              <a:avLst/>
              <a:gdLst/>
              <a:ahLst/>
              <a:cxnLst/>
              <a:rect l="l" t="t" r="r" b="b"/>
              <a:pathLst>
                <a:path w="3892" h="2145" extrusionOk="0">
                  <a:moveTo>
                    <a:pt x="190" y="1"/>
                  </a:moveTo>
                  <a:cubicBezTo>
                    <a:pt x="139" y="1"/>
                    <a:pt x="84" y="29"/>
                    <a:pt x="62" y="73"/>
                  </a:cubicBezTo>
                  <a:cubicBezTo>
                    <a:pt x="31" y="134"/>
                    <a:pt x="1" y="256"/>
                    <a:pt x="31" y="317"/>
                  </a:cubicBezTo>
                  <a:cubicBezTo>
                    <a:pt x="123" y="499"/>
                    <a:pt x="275" y="560"/>
                    <a:pt x="457" y="651"/>
                  </a:cubicBezTo>
                  <a:cubicBezTo>
                    <a:pt x="1338" y="1107"/>
                    <a:pt x="2220" y="1563"/>
                    <a:pt x="3132" y="1988"/>
                  </a:cubicBezTo>
                  <a:cubicBezTo>
                    <a:pt x="3253" y="2049"/>
                    <a:pt x="3405" y="2110"/>
                    <a:pt x="3557" y="2140"/>
                  </a:cubicBezTo>
                  <a:cubicBezTo>
                    <a:pt x="3573" y="2143"/>
                    <a:pt x="3589" y="2145"/>
                    <a:pt x="3605" y="2145"/>
                  </a:cubicBezTo>
                  <a:cubicBezTo>
                    <a:pt x="3745" y="2145"/>
                    <a:pt x="3892" y="2030"/>
                    <a:pt x="3892" y="1867"/>
                  </a:cubicBezTo>
                  <a:cubicBezTo>
                    <a:pt x="3861" y="1806"/>
                    <a:pt x="3831" y="1715"/>
                    <a:pt x="3800" y="1684"/>
                  </a:cubicBezTo>
                  <a:cubicBezTo>
                    <a:pt x="2919" y="1472"/>
                    <a:pt x="2189" y="924"/>
                    <a:pt x="1399" y="560"/>
                  </a:cubicBezTo>
                  <a:cubicBezTo>
                    <a:pt x="1004" y="377"/>
                    <a:pt x="639" y="195"/>
                    <a:pt x="244" y="13"/>
                  </a:cubicBezTo>
                  <a:cubicBezTo>
                    <a:pt x="228" y="4"/>
                    <a:pt x="209" y="1"/>
                    <a:pt x="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5;p79">
              <a:extLst>
                <a:ext uri="{FF2B5EF4-FFF2-40B4-BE49-F238E27FC236}">
                  <a16:creationId xmlns:a16="http://schemas.microsoft.com/office/drawing/2014/main" id="{923AA12B-0646-868D-9E62-26090D1CC164}"/>
                </a:ext>
              </a:extLst>
            </p:cNvPr>
            <p:cNvSpPr/>
            <p:nvPr/>
          </p:nvSpPr>
          <p:spPr>
            <a:xfrm>
              <a:off x="11634059" y="2220278"/>
              <a:ext cx="75059" cy="36024"/>
            </a:xfrm>
            <a:custGeom>
              <a:avLst/>
              <a:gdLst/>
              <a:ahLst/>
              <a:cxnLst/>
              <a:rect l="l" t="t" r="r" b="b"/>
              <a:pathLst>
                <a:path w="3738" h="1794" extrusionOk="0">
                  <a:moveTo>
                    <a:pt x="396" y="0"/>
                  </a:moveTo>
                  <a:cubicBezTo>
                    <a:pt x="244" y="0"/>
                    <a:pt x="214" y="0"/>
                    <a:pt x="153" y="31"/>
                  </a:cubicBezTo>
                  <a:cubicBezTo>
                    <a:pt x="62" y="31"/>
                    <a:pt x="1" y="91"/>
                    <a:pt x="1" y="183"/>
                  </a:cubicBezTo>
                  <a:cubicBezTo>
                    <a:pt x="1" y="243"/>
                    <a:pt x="31" y="335"/>
                    <a:pt x="92" y="365"/>
                  </a:cubicBezTo>
                  <a:cubicBezTo>
                    <a:pt x="153" y="426"/>
                    <a:pt x="274" y="456"/>
                    <a:pt x="366" y="487"/>
                  </a:cubicBezTo>
                  <a:cubicBezTo>
                    <a:pt x="670" y="608"/>
                    <a:pt x="943" y="699"/>
                    <a:pt x="1247" y="821"/>
                  </a:cubicBezTo>
                  <a:cubicBezTo>
                    <a:pt x="1764" y="1003"/>
                    <a:pt x="2220" y="1277"/>
                    <a:pt x="2706" y="1550"/>
                  </a:cubicBezTo>
                  <a:cubicBezTo>
                    <a:pt x="2919" y="1672"/>
                    <a:pt x="3162" y="1794"/>
                    <a:pt x="3436" y="1794"/>
                  </a:cubicBezTo>
                  <a:cubicBezTo>
                    <a:pt x="3588" y="1763"/>
                    <a:pt x="3679" y="1672"/>
                    <a:pt x="3709" y="1550"/>
                  </a:cubicBezTo>
                  <a:cubicBezTo>
                    <a:pt x="3738" y="1408"/>
                    <a:pt x="3633" y="1213"/>
                    <a:pt x="3495" y="1213"/>
                  </a:cubicBezTo>
                  <a:cubicBezTo>
                    <a:pt x="3486" y="1213"/>
                    <a:pt x="3476" y="1214"/>
                    <a:pt x="3466" y="1216"/>
                  </a:cubicBezTo>
                  <a:cubicBezTo>
                    <a:pt x="3426" y="1223"/>
                    <a:pt x="3386" y="1227"/>
                    <a:pt x="3349" y="1227"/>
                  </a:cubicBezTo>
                  <a:cubicBezTo>
                    <a:pt x="3072" y="1227"/>
                    <a:pt x="2855" y="1049"/>
                    <a:pt x="2615" y="943"/>
                  </a:cubicBezTo>
                  <a:cubicBezTo>
                    <a:pt x="2068" y="669"/>
                    <a:pt x="1521" y="426"/>
                    <a:pt x="974" y="183"/>
                  </a:cubicBezTo>
                  <a:cubicBezTo>
                    <a:pt x="761" y="91"/>
                    <a:pt x="548" y="61"/>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886;p79">
            <a:extLst>
              <a:ext uri="{FF2B5EF4-FFF2-40B4-BE49-F238E27FC236}">
                <a16:creationId xmlns:a16="http://schemas.microsoft.com/office/drawing/2014/main" id="{A46E22AF-8D7C-B07F-C2F0-A34DD1EF1602}"/>
              </a:ext>
            </a:extLst>
          </p:cNvPr>
          <p:cNvGrpSpPr/>
          <p:nvPr/>
        </p:nvGrpSpPr>
        <p:grpSpPr>
          <a:xfrm>
            <a:off x="3828258" y="3989559"/>
            <a:ext cx="1883517" cy="607845"/>
            <a:chOff x="3717070" y="4407355"/>
            <a:chExt cx="1124286" cy="362827"/>
          </a:xfrm>
        </p:grpSpPr>
        <p:sp>
          <p:nvSpPr>
            <p:cNvPr id="44" name="Google Shape;2887;p79">
              <a:extLst>
                <a:ext uri="{FF2B5EF4-FFF2-40B4-BE49-F238E27FC236}">
                  <a16:creationId xmlns:a16="http://schemas.microsoft.com/office/drawing/2014/main" id="{3A968061-5BA3-126E-0AE5-4F62A5A33CE4}"/>
                </a:ext>
              </a:extLst>
            </p:cNvPr>
            <p:cNvSpPr/>
            <p:nvPr/>
          </p:nvSpPr>
          <p:spPr>
            <a:xfrm>
              <a:off x="3776889" y="4420568"/>
              <a:ext cx="162367" cy="199374"/>
            </a:xfrm>
            <a:custGeom>
              <a:avLst/>
              <a:gdLst/>
              <a:ahLst/>
              <a:cxnLst/>
              <a:rect l="l" t="t" r="r" b="b"/>
              <a:pathLst>
                <a:path w="8086" h="9929" extrusionOk="0">
                  <a:moveTo>
                    <a:pt x="4114" y="0"/>
                  </a:moveTo>
                  <a:cubicBezTo>
                    <a:pt x="2857" y="0"/>
                    <a:pt x="1587" y="658"/>
                    <a:pt x="1034" y="1787"/>
                  </a:cubicBezTo>
                  <a:lnTo>
                    <a:pt x="1854" y="1832"/>
                  </a:lnTo>
                  <a:lnTo>
                    <a:pt x="1854" y="1832"/>
                  </a:lnTo>
                  <a:cubicBezTo>
                    <a:pt x="1221" y="1866"/>
                    <a:pt x="627" y="2357"/>
                    <a:pt x="334" y="2942"/>
                  </a:cubicBezTo>
                  <a:cubicBezTo>
                    <a:pt x="0" y="3611"/>
                    <a:pt x="0" y="4371"/>
                    <a:pt x="0" y="5130"/>
                  </a:cubicBezTo>
                  <a:cubicBezTo>
                    <a:pt x="31" y="6863"/>
                    <a:pt x="395" y="8900"/>
                    <a:pt x="1945" y="9659"/>
                  </a:cubicBezTo>
                  <a:cubicBezTo>
                    <a:pt x="2318" y="9845"/>
                    <a:pt x="2713" y="9928"/>
                    <a:pt x="3115" y="9928"/>
                  </a:cubicBezTo>
                  <a:cubicBezTo>
                    <a:pt x="4223" y="9928"/>
                    <a:pt x="5376" y="9299"/>
                    <a:pt x="6201" y="8474"/>
                  </a:cubicBezTo>
                  <a:cubicBezTo>
                    <a:pt x="7356" y="7289"/>
                    <a:pt x="8085" y="5678"/>
                    <a:pt x="7994" y="4006"/>
                  </a:cubicBezTo>
                  <a:cubicBezTo>
                    <a:pt x="7873" y="2364"/>
                    <a:pt x="6839" y="753"/>
                    <a:pt x="5289" y="206"/>
                  </a:cubicBezTo>
                  <a:cubicBezTo>
                    <a:pt x="4914" y="67"/>
                    <a:pt x="4515" y="0"/>
                    <a:pt x="4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8;p79">
              <a:extLst>
                <a:ext uri="{FF2B5EF4-FFF2-40B4-BE49-F238E27FC236}">
                  <a16:creationId xmlns:a16="http://schemas.microsoft.com/office/drawing/2014/main" id="{DEEBE20B-2EB2-FCFA-62CE-CB6C3BB33C26}"/>
                </a:ext>
              </a:extLst>
            </p:cNvPr>
            <p:cNvSpPr/>
            <p:nvPr/>
          </p:nvSpPr>
          <p:spPr>
            <a:xfrm>
              <a:off x="3717070" y="4410669"/>
              <a:ext cx="190439" cy="121464"/>
            </a:xfrm>
            <a:custGeom>
              <a:avLst/>
              <a:gdLst/>
              <a:ahLst/>
              <a:cxnLst/>
              <a:rect l="l" t="t" r="r" b="b"/>
              <a:pathLst>
                <a:path w="9484" h="6049" extrusionOk="0">
                  <a:moveTo>
                    <a:pt x="7842" y="0"/>
                  </a:moveTo>
                  <a:cubicBezTo>
                    <a:pt x="7751" y="0"/>
                    <a:pt x="7630" y="31"/>
                    <a:pt x="7538" y="31"/>
                  </a:cubicBezTo>
                  <a:lnTo>
                    <a:pt x="7265" y="31"/>
                  </a:lnTo>
                  <a:cubicBezTo>
                    <a:pt x="7174" y="61"/>
                    <a:pt x="7052" y="61"/>
                    <a:pt x="6961" y="91"/>
                  </a:cubicBezTo>
                  <a:cubicBezTo>
                    <a:pt x="6870" y="91"/>
                    <a:pt x="6748" y="122"/>
                    <a:pt x="6657" y="152"/>
                  </a:cubicBezTo>
                  <a:cubicBezTo>
                    <a:pt x="6475" y="183"/>
                    <a:pt x="6292" y="213"/>
                    <a:pt x="6110" y="243"/>
                  </a:cubicBezTo>
                  <a:cubicBezTo>
                    <a:pt x="5806" y="274"/>
                    <a:pt x="5472" y="274"/>
                    <a:pt x="5137" y="304"/>
                  </a:cubicBezTo>
                  <a:cubicBezTo>
                    <a:pt x="4803" y="335"/>
                    <a:pt x="4469" y="335"/>
                    <a:pt x="4165" y="335"/>
                  </a:cubicBezTo>
                  <a:lnTo>
                    <a:pt x="3222" y="335"/>
                  </a:lnTo>
                  <a:cubicBezTo>
                    <a:pt x="3182" y="335"/>
                    <a:pt x="3141" y="321"/>
                    <a:pt x="3101" y="321"/>
                  </a:cubicBezTo>
                  <a:cubicBezTo>
                    <a:pt x="3080" y="321"/>
                    <a:pt x="3060" y="324"/>
                    <a:pt x="3040" y="335"/>
                  </a:cubicBezTo>
                  <a:cubicBezTo>
                    <a:pt x="3010" y="335"/>
                    <a:pt x="2979" y="365"/>
                    <a:pt x="2979" y="365"/>
                  </a:cubicBezTo>
                  <a:cubicBezTo>
                    <a:pt x="2949" y="365"/>
                    <a:pt x="2949" y="395"/>
                    <a:pt x="2918" y="395"/>
                  </a:cubicBezTo>
                  <a:cubicBezTo>
                    <a:pt x="2888" y="426"/>
                    <a:pt x="2858" y="456"/>
                    <a:pt x="2858" y="487"/>
                  </a:cubicBezTo>
                  <a:cubicBezTo>
                    <a:pt x="2827" y="547"/>
                    <a:pt x="2827" y="578"/>
                    <a:pt x="2797" y="608"/>
                  </a:cubicBezTo>
                  <a:cubicBezTo>
                    <a:pt x="2766" y="669"/>
                    <a:pt x="2736" y="730"/>
                    <a:pt x="2706" y="791"/>
                  </a:cubicBezTo>
                  <a:cubicBezTo>
                    <a:pt x="2645" y="912"/>
                    <a:pt x="2554" y="1034"/>
                    <a:pt x="2493" y="1155"/>
                  </a:cubicBezTo>
                  <a:cubicBezTo>
                    <a:pt x="2493" y="1155"/>
                    <a:pt x="2493" y="1125"/>
                    <a:pt x="2493" y="1125"/>
                  </a:cubicBezTo>
                  <a:lnTo>
                    <a:pt x="2158" y="1702"/>
                  </a:lnTo>
                  <a:cubicBezTo>
                    <a:pt x="2158" y="1733"/>
                    <a:pt x="2158" y="1733"/>
                    <a:pt x="2158" y="1733"/>
                  </a:cubicBezTo>
                  <a:cubicBezTo>
                    <a:pt x="2128" y="1763"/>
                    <a:pt x="2098" y="1824"/>
                    <a:pt x="2098" y="1854"/>
                  </a:cubicBezTo>
                  <a:lnTo>
                    <a:pt x="2067" y="1854"/>
                  </a:lnTo>
                  <a:cubicBezTo>
                    <a:pt x="2067" y="1854"/>
                    <a:pt x="2067" y="1854"/>
                    <a:pt x="2067" y="1885"/>
                  </a:cubicBezTo>
                  <a:cubicBezTo>
                    <a:pt x="1824" y="2280"/>
                    <a:pt x="1581" y="2736"/>
                    <a:pt x="1368" y="3161"/>
                  </a:cubicBezTo>
                  <a:cubicBezTo>
                    <a:pt x="1186" y="3526"/>
                    <a:pt x="1003" y="3861"/>
                    <a:pt x="851" y="4225"/>
                  </a:cubicBezTo>
                  <a:cubicBezTo>
                    <a:pt x="669" y="4560"/>
                    <a:pt x="487" y="4924"/>
                    <a:pt x="304" y="5259"/>
                  </a:cubicBezTo>
                  <a:cubicBezTo>
                    <a:pt x="304" y="5228"/>
                    <a:pt x="304" y="5228"/>
                    <a:pt x="304" y="5228"/>
                  </a:cubicBezTo>
                  <a:lnTo>
                    <a:pt x="274" y="5319"/>
                  </a:lnTo>
                  <a:cubicBezTo>
                    <a:pt x="274" y="5289"/>
                    <a:pt x="274" y="5289"/>
                    <a:pt x="274" y="5289"/>
                  </a:cubicBezTo>
                  <a:cubicBezTo>
                    <a:pt x="213" y="5380"/>
                    <a:pt x="152" y="5471"/>
                    <a:pt x="122" y="5593"/>
                  </a:cubicBezTo>
                  <a:cubicBezTo>
                    <a:pt x="61" y="5654"/>
                    <a:pt x="31" y="5715"/>
                    <a:pt x="0" y="5806"/>
                  </a:cubicBezTo>
                  <a:cubicBezTo>
                    <a:pt x="0" y="5836"/>
                    <a:pt x="0" y="5897"/>
                    <a:pt x="31" y="5927"/>
                  </a:cubicBezTo>
                  <a:cubicBezTo>
                    <a:pt x="31" y="5988"/>
                    <a:pt x="92" y="6019"/>
                    <a:pt x="122" y="6019"/>
                  </a:cubicBezTo>
                  <a:cubicBezTo>
                    <a:pt x="152" y="6049"/>
                    <a:pt x="152" y="6049"/>
                    <a:pt x="183" y="6049"/>
                  </a:cubicBezTo>
                  <a:cubicBezTo>
                    <a:pt x="244" y="6049"/>
                    <a:pt x="335" y="5988"/>
                    <a:pt x="365" y="5927"/>
                  </a:cubicBezTo>
                  <a:cubicBezTo>
                    <a:pt x="365" y="5897"/>
                    <a:pt x="365" y="5897"/>
                    <a:pt x="365" y="5897"/>
                  </a:cubicBezTo>
                  <a:cubicBezTo>
                    <a:pt x="365" y="5897"/>
                    <a:pt x="365" y="5867"/>
                    <a:pt x="365" y="5836"/>
                  </a:cubicBezTo>
                  <a:cubicBezTo>
                    <a:pt x="456" y="5684"/>
                    <a:pt x="547" y="5563"/>
                    <a:pt x="608" y="5411"/>
                  </a:cubicBezTo>
                  <a:cubicBezTo>
                    <a:pt x="699" y="5228"/>
                    <a:pt x="791" y="5076"/>
                    <a:pt x="882" y="4924"/>
                  </a:cubicBezTo>
                  <a:cubicBezTo>
                    <a:pt x="1064" y="4590"/>
                    <a:pt x="1216" y="4256"/>
                    <a:pt x="1399" y="3891"/>
                  </a:cubicBezTo>
                  <a:cubicBezTo>
                    <a:pt x="1551" y="3557"/>
                    <a:pt x="1733" y="3222"/>
                    <a:pt x="1915" y="2888"/>
                  </a:cubicBezTo>
                  <a:cubicBezTo>
                    <a:pt x="2098" y="2523"/>
                    <a:pt x="2280" y="2189"/>
                    <a:pt x="2462" y="1854"/>
                  </a:cubicBezTo>
                  <a:cubicBezTo>
                    <a:pt x="2462" y="1854"/>
                    <a:pt x="2462" y="1885"/>
                    <a:pt x="2462" y="1885"/>
                  </a:cubicBezTo>
                  <a:cubicBezTo>
                    <a:pt x="2584" y="1702"/>
                    <a:pt x="2675" y="1490"/>
                    <a:pt x="2797" y="1307"/>
                  </a:cubicBezTo>
                  <a:cubicBezTo>
                    <a:pt x="2918" y="1125"/>
                    <a:pt x="3040" y="943"/>
                    <a:pt x="3131" y="730"/>
                  </a:cubicBezTo>
                  <a:cubicBezTo>
                    <a:pt x="3131" y="730"/>
                    <a:pt x="3162" y="699"/>
                    <a:pt x="3162" y="699"/>
                  </a:cubicBezTo>
                  <a:lnTo>
                    <a:pt x="3374" y="699"/>
                  </a:lnTo>
                  <a:cubicBezTo>
                    <a:pt x="3465" y="730"/>
                    <a:pt x="3526" y="730"/>
                    <a:pt x="3587" y="730"/>
                  </a:cubicBezTo>
                  <a:lnTo>
                    <a:pt x="3982" y="730"/>
                  </a:lnTo>
                  <a:cubicBezTo>
                    <a:pt x="4286" y="730"/>
                    <a:pt x="4560" y="699"/>
                    <a:pt x="4833" y="699"/>
                  </a:cubicBezTo>
                  <a:cubicBezTo>
                    <a:pt x="5016" y="669"/>
                    <a:pt x="5228" y="669"/>
                    <a:pt x="5411" y="669"/>
                  </a:cubicBezTo>
                  <a:cubicBezTo>
                    <a:pt x="5593" y="669"/>
                    <a:pt x="5776" y="639"/>
                    <a:pt x="5958" y="639"/>
                  </a:cubicBezTo>
                  <a:cubicBezTo>
                    <a:pt x="6079" y="608"/>
                    <a:pt x="6171" y="608"/>
                    <a:pt x="6292" y="578"/>
                  </a:cubicBezTo>
                  <a:cubicBezTo>
                    <a:pt x="6383" y="578"/>
                    <a:pt x="6444" y="547"/>
                    <a:pt x="6535" y="547"/>
                  </a:cubicBezTo>
                  <a:cubicBezTo>
                    <a:pt x="6718" y="487"/>
                    <a:pt x="6931" y="456"/>
                    <a:pt x="7113" y="426"/>
                  </a:cubicBezTo>
                  <a:cubicBezTo>
                    <a:pt x="7265" y="426"/>
                    <a:pt x="7387" y="395"/>
                    <a:pt x="7538" y="395"/>
                  </a:cubicBezTo>
                  <a:cubicBezTo>
                    <a:pt x="7690" y="395"/>
                    <a:pt x="7873" y="365"/>
                    <a:pt x="8025" y="365"/>
                  </a:cubicBezTo>
                  <a:lnTo>
                    <a:pt x="8663" y="365"/>
                  </a:lnTo>
                  <a:cubicBezTo>
                    <a:pt x="8754" y="365"/>
                    <a:pt x="8845" y="395"/>
                    <a:pt x="8967" y="395"/>
                  </a:cubicBezTo>
                  <a:lnTo>
                    <a:pt x="9301" y="395"/>
                  </a:lnTo>
                  <a:cubicBezTo>
                    <a:pt x="9393" y="395"/>
                    <a:pt x="9484" y="335"/>
                    <a:pt x="9484" y="243"/>
                  </a:cubicBezTo>
                  <a:cubicBezTo>
                    <a:pt x="9484" y="122"/>
                    <a:pt x="9423" y="31"/>
                    <a:pt x="9301" y="31"/>
                  </a:cubicBezTo>
                  <a:cubicBezTo>
                    <a:pt x="9180" y="31"/>
                    <a:pt x="9028" y="0"/>
                    <a:pt x="8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9;p79">
              <a:extLst>
                <a:ext uri="{FF2B5EF4-FFF2-40B4-BE49-F238E27FC236}">
                  <a16:creationId xmlns:a16="http://schemas.microsoft.com/office/drawing/2014/main" id="{816144AF-E2F1-9853-007E-F9F76AC60824}"/>
                </a:ext>
              </a:extLst>
            </p:cNvPr>
            <p:cNvSpPr/>
            <p:nvPr/>
          </p:nvSpPr>
          <p:spPr>
            <a:xfrm>
              <a:off x="3907490" y="4407355"/>
              <a:ext cx="73272" cy="127829"/>
            </a:xfrm>
            <a:custGeom>
              <a:avLst/>
              <a:gdLst/>
              <a:ahLst/>
              <a:cxnLst/>
              <a:rect l="l" t="t" r="r" b="b"/>
              <a:pathLst>
                <a:path w="3649" h="6366" extrusionOk="0">
                  <a:moveTo>
                    <a:pt x="237" y="1"/>
                  </a:moveTo>
                  <a:cubicBezTo>
                    <a:pt x="219" y="1"/>
                    <a:pt x="201" y="4"/>
                    <a:pt x="183" y="13"/>
                  </a:cubicBezTo>
                  <a:cubicBezTo>
                    <a:pt x="122" y="44"/>
                    <a:pt x="92" y="44"/>
                    <a:pt x="62" y="104"/>
                  </a:cubicBezTo>
                  <a:cubicBezTo>
                    <a:pt x="31" y="135"/>
                    <a:pt x="31" y="165"/>
                    <a:pt x="31" y="196"/>
                  </a:cubicBezTo>
                  <a:cubicBezTo>
                    <a:pt x="1" y="256"/>
                    <a:pt x="31" y="317"/>
                    <a:pt x="31" y="408"/>
                  </a:cubicBezTo>
                  <a:cubicBezTo>
                    <a:pt x="62" y="439"/>
                    <a:pt x="62" y="500"/>
                    <a:pt x="92" y="560"/>
                  </a:cubicBezTo>
                  <a:cubicBezTo>
                    <a:pt x="92" y="591"/>
                    <a:pt x="122" y="652"/>
                    <a:pt x="122" y="682"/>
                  </a:cubicBezTo>
                  <a:cubicBezTo>
                    <a:pt x="183" y="773"/>
                    <a:pt x="214" y="864"/>
                    <a:pt x="244" y="986"/>
                  </a:cubicBezTo>
                  <a:cubicBezTo>
                    <a:pt x="335" y="1168"/>
                    <a:pt x="426" y="1320"/>
                    <a:pt x="487" y="1503"/>
                  </a:cubicBezTo>
                  <a:cubicBezTo>
                    <a:pt x="578" y="1685"/>
                    <a:pt x="639" y="1837"/>
                    <a:pt x="730" y="2019"/>
                  </a:cubicBezTo>
                  <a:cubicBezTo>
                    <a:pt x="761" y="2111"/>
                    <a:pt x="821" y="2202"/>
                    <a:pt x="852" y="2293"/>
                  </a:cubicBezTo>
                  <a:cubicBezTo>
                    <a:pt x="913" y="2384"/>
                    <a:pt x="943" y="2475"/>
                    <a:pt x="1004" y="2567"/>
                  </a:cubicBezTo>
                  <a:cubicBezTo>
                    <a:pt x="1065" y="2658"/>
                    <a:pt x="1095" y="2749"/>
                    <a:pt x="1156" y="2840"/>
                  </a:cubicBezTo>
                  <a:cubicBezTo>
                    <a:pt x="1156" y="2840"/>
                    <a:pt x="1156" y="2810"/>
                    <a:pt x="1156" y="2810"/>
                  </a:cubicBezTo>
                  <a:cubicBezTo>
                    <a:pt x="1217" y="2931"/>
                    <a:pt x="1277" y="3022"/>
                    <a:pt x="1338" y="3144"/>
                  </a:cubicBezTo>
                  <a:cubicBezTo>
                    <a:pt x="1551" y="3478"/>
                    <a:pt x="1794" y="3813"/>
                    <a:pt x="2007" y="4147"/>
                  </a:cubicBezTo>
                  <a:cubicBezTo>
                    <a:pt x="2129" y="4299"/>
                    <a:pt x="2220" y="4451"/>
                    <a:pt x="2341" y="4603"/>
                  </a:cubicBezTo>
                  <a:cubicBezTo>
                    <a:pt x="2432" y="4785"/>
                    <a:pt x="2554" y="4937"/>
                    <a:pt x="2645" y="5120"/>
                  </a:cubicBezTo>
                  <a:cubicBezTo>
                    <a:pt x="2767" y="5302"/>
                    <a:pt x="2858" y="5515"/>
                    <a:pt x="2980" y="5697"/>
                  </a:cubicBezTo>
                  <a:cubicBezTo>
                    <a:pt x="3010" y="5819"/>
                    <a:pt x="3071" y="5910"/>
                    <a:pt x="3101" y="6001"/>
                  </a:cubicBezTo>
                  <a:cubicBezTo>
                    <a:pt x="3132" y="6062"/>
                    <a:pt x="3162" y="6123"/>
                    <a:pt x="3192" y="6153"/>
                  </a:cubicBezTo>
                  <a:cubicBezTo>
                    <a:pt x="3223" y="6214"/>
                    <a:pt x="3284" y="6275"/>
                    <a:pt x="3314" y="6336"/>
                  </a:cubicBezTo>
                  <a:cubicBezTo>
                    <a:pt x="3344" y="6366"/>
                    <a:pt x="3405" y="6366"/>
                    <a:pt x="3436" y="6366"/>
                  </a:cubicBezTo>
                  <a:cubicBezTo>
                    <a:pt x="3496" y="6366"/>
                    <a:pt x="3557" y="6336"/>
                    <a:pt x="3587" y="6305"/>
                  </a:cubicBezTo>
                  <a:cubicBezTo>
                    <a:pt x="3648" y="6244"/>
                    <a:pt x="3648" y="6123"/>
                    <a:pt x="3587" y="6062"/>
                  </a:cubicBezTo>
                  <a:cubicBezTo>
                    <a:pt x="3557" y="6062"/>
                    <a:pt x="3557" y="6032"/>
                    <a:pt x="3557" y="6032"/>
                  </a:cubicBezTo>
                  <a:cubicBezTo>
                    <a:pt x="3527" y="6001"/>
                    <a:pt x="3527" y="5971"/>
                    <a:pt x="3496" y="5940"/>
                  </a:cubicBezTo>
                  <a:cubicBezTo>
                    <a:pt x="3436" y="5849"/>
                    <a:pt x="3405" y="5728"/>
                    <a:pt x="3344" y="5636"/>
                  </a:cubicBezTo>
                  <a:cubicBezTo>
                    <a:pt x="3284" y="5515"/>
                    <a:pt x="3223" y="5393"/>
                    <a:pt x="3162" y="5272"/>
                  </a:cubicBezTo>
                  <a:cubicBezTo>
                    <a:pt x="3040" y="5029"/>
                    <a:pt x="2888" y="4785"/>
                    <a:pt x="2736" y="4573"/>
                  </a:cubicBezTo>
                  <a:cubicBezTo>
                    <a:pt x="2645" y="4421"/>
                    <a:pt x="2524" y="4269"/>
                    <a:pt x="2432" y="4117"/>
                  </a:cubicBezTo>
                  <a:cubicBezTo>
                    <a:pt x="2311" y="3965"/>
                    <a:pt x="2189" y="3782"/>
                    <a:pt x="2098" y="3630"/>
                  </a:cubicBezTo>
                  <a:cubicBezTo>
                    <a:pt x="1885" y="3296"/>
                    <a:pt x="1673" y="2962"/>
                    <a:pt x="1460" y="2627"/>
                  </a:cubicBezTo>
                  <a:cubicBezTo>
                    <a:pt x="1460" y="2612"/>
                    <a:pt x="1460" y="2605"/>
                    <a:pt x="1456" y="2597"/>
                  </a:cubicBezTo>
                  <a:lnTo>
                    <a:pt x="1456" y="2597"/>
                  </a:lnTo>
                  <a:cubicBezTo>
                    <a:pt x="1457" y="2597"/>
                    <a:pt x="1458" y="2597"/>
                    <a:pt x="1460" y="2597"/>
                  </a:cubicBezTo>
                  <a:cubicBezTo>
                    <a:pt x="1458" y="2597"/>
                    <a:pt x="1457" y="2597"/>
                    <a:pt x="1456" y="2597"/>
                  </a:cubicBezTo>
                  <a:lnTo>
                    <a:pt x="1456" y="2597"/>
                  </a:lnTo>
                  <a:cubicBezTo>
                    <a:pt x="1452" y="2589"/>
                    <a:pt x="1444" y="2582"/>
                    <a:pt x="1429" y="2567"/>
                  </a:cubicBezTo>
                  <a:cubicBezTo>
                    <a:pt x="1399" y="2506"/>
                    <a:pt x="1369" y="2475"/>
                    <a:pt x="1369" y="2445"/>
                  </a:cubicBezTo>
                  <a:lnTo>
                    <a:pt x="1338" y="2445"/>
                  </a:lnTo>
                  <a:cubicBezTo>
                    <a:pt x="1338" y="2445"/>
                    <a:pt x="1338" y="2445"/>
                    <a:pt x="1338" y="2415"/>
                  </a:cubicBezTo>
                  <a:cubicBezTo>
                    <a:pt x="1338" y="2415"/>
                    <a:pt x="1338" y="2384"/>
                    <a:pt x="1308" y="2384"/>
                  </a:cubicBezTo>
                  <a:cubicBezTo>
                    <a:pt x="1186" y="2141"/>
                    <a:pt x="1065" y="1867"/>
                    <a:pt x="943" y="1624"/>
                  </a:cubicBezTo>
                  <a:cubicBezTo>
                    <a:pt x="821" y="1381"/>
                    <a:pt x="730" y="1138"/>
                    <a:pt x="609" y="895"/>
                  </a:cubicBezTo>
                  <a:cubicBezTo>
                    <a:pt x="548" y="712"/>
                    <a:pt x="457" y="560"/>
                    <a:pt x="426" y="378"/>
                  </a:cubicBezTo>
                  <a:cubicBezTo>
                    <a:pt x="457" y="348"/>
                    <a:pt x="487" y="317"/>
                    <a:pt x="487" y="256"/>
                  </a:cubicBezTo>
                  <a:cubicBezTo>
                    <a:pt x="518" y="165"/>
                    <a:pt x="487" y="74"/>
                    <a:pt x="366" y="44"/>
                  </a:cubicBezTo>
                  <a:cubicBezTo>
                    <a:pt x="323" y="22"/>
                    <a:pt x="28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90;p79">
              <a:extLst>
                <a:ext uri="{FF2B5EF4-FFF2-40B4-BE49-F238E27FC236}">
                  <a16:creationId xmlns:a16="http://schemas.microsoft.com/office/drawing/2014/main" id="{8F5811BA-F5F0-8C3F-A593-09520F634041}"/>
                </a:ext>
              </a:extLst>
            </p:cNvPr>
            <p:cNvSpPr/>
            <p:nvPr/>
          </p:nvSpPr>
          <p:spPr>
            <a:xfrm>
              <a:off x="3717070" y="4527113"/>
              <a:ext cx="70200" cy="106966"/>
            </a:xfrm>
            <a:custGeom>
              <a:avLst/>
              <a:gdLst/>
              <a:ahLst/>
              <a:cxnLst/>
              <a:rect l="l" t="t" r="r" b="b"/>
              <a:pathLst>
                <a:path w="3496" h="5327" extrusionOk="0">
                  <a:moveTo>
                    <a:pt x="274" y="584"/>
                  </a:moveTo>
                  <a:cubicBezTo>
                    <a:pt x="274" y="604"/>
                    <a:pt x="287" y="611"/>
                    <a:pt x="296" y="613"/>
                  </a:cubicBezTo>
                  <a:lnTo>
                    <a:pt x="296" y="613"/>
                  </a:lnTo>
                  <a:cubicBezTo>
                    <a:pt x="288" y="604"/>
                    <a:pt x="281" y="594"/>
                    <a:pt x="274" y="584"/>
                  </a:cubicBezTo>
                  <a:close/>
                  <a:moveTo>
                    <a:pt x="195" y="1"/>
                  </a:moveTo>
                  <a:cubicBezTo>
                    <a:pt x="92" y="1"/>
                    <a:pt x="0" y="80"/>
                    <a:pt x="0" y="159"/>
                  </a:cubicBezTo>
                  <a:cubicBezTo>
                    <a:pt x="0" y="250"/>
                    <a:pt x="31" y="311"/>
                    <a:pt x="92" y="341"/>
                  </a:cubicBezTo>
                  <a:cubicBezTo>
                    <a:pt x="122" y="402"/>
                    <a:pt x="183" y="463"/>
                    <a:pt x="213" y="493"/>
                  </a:cubicBezTo>
                  <a:cubicBezTo>
                    <a:pt x="244" y="554"/>
                    <a:pt x="274" y="584"/>
                    <a:pt x="304" y="615"/>
                  </a:cubicBezTo>
                  <a:cubicBezTo>
                    <a:pt x="304" y="615"/>
                    <a:pt x="301" y="615"/>
                    <a:pt x="296" y="613"/>
                  </a:cubicBezTo>
                  <a:lnTo>
                    <a:pt x="296" y="613"/>
                  </a:lnTo>
                  <a:cubicBezTo>
                    <a:pt x="468" y="845"/>
                    <a:pt x="613" y="1050"/>
                    <a:pt x="730" y="1283"/>
                  </a:cubicBezTo>
                  <a:cubicBezTo>
                    <a:pt x="882" y="1496"/>
                    <a:pt x="1034" y="1739"/>
                    <a:pt x="1186" y="1983"/>
                  </a:cubicBezTo>
                  <a:cubicBezTo>
                    <a:pt x="1277" y="2165"/>
                    <a:pt x="1368" y="2317"/>
                    <a:pt x="1490" y="2469"/>
                  </a:cubicBezTo>
                  <a:cubicBezTo>
                    <a:pt x="1581" y="2621"/>
                    <a:pt x="1672" y="2773"/>
                    <a:pt x="1794" y="2925"/>
                  </a:cubicBezTo>
                  <a:cubicBezTo>
                    <a:pt x="2006" y="3229"/>
                    <a:pt x="2189" y="3563"/>
                    <a:pt x="2402" y="3897"/>
                  </a:cubicBezTo>
                  <a:cubicBezTo>
                    <a:pt x="2523" y="4110"/>
                    <a:pt x="2614" y="4353"/>
                    <a:pt x="2736" y="4566"/>
                  </a:cubicBezTo>
                  <a:cubicBezTo>
                    <a:pt x="2766" y="4627"/>
                    <a:pt x="2766" y="4688"/>
                    <a:pt x="2797" y="4749"/>
                  </a:cubicBezTo>
                  <a:cubicBezTo>
                    <a:pt x="2827" y="4809"/>
                    <a:pt x="2888" y="4870"/>
                    <a:pt x="2918" y="4901"/>
                  </a:cubicBezTo>
                  <a:cubicBezTo>
                    <a:pt x="2979" y="5022"/>
                    <a:pt x="3040" y="5144"/>
                    <a:pt x="3131" y="5235"/>
                  </a:cubicBezTo>
                  <a:cubicBezTo>
                    <a:pt x="3162" y="5296"/>
                    <a:pt x="3222" y="5326"/>
                    <a:pt x="3283" y="5326"/>
                  </a:cubicBezTo>
                  <a:cubicBezTo>
                    <a:pt x="3313" y="5326"/>
                    <a:pt x="3344" y="5326"/>
                    <a:pt x="3374" y="5296"/>
                  </a:cubicBezTo>
                  <a:cubicBezTo>
                    <a:pt x="3465" y="5265"/>
                    <a:pt x="3496" y="5144"/>
                    <a:pt x="3435" y="5052"/>
                  </a:cubicBezTo>
                  <a:cubicBezTo>
                    <a:pt x="3313" y="4870"/>
                    <a:pt x="3192" y="4688"/>
                    <a:pt x="3101" y="4505"/>
                  </a:cubicBezTo>
                  <a:cubicBezTo>
                    <a:pt x="3101" y="4505"/>
                    <a:pt x="3101" y="4536"/>
                    <a:pt x="3101" y="4536"/>
                  </a:cubicBezTo>
                  <a:cubicBezTo>
                    <a:pt x="3010" y="4323"/>
                    <a:pt x="2918" y="4110"/>
                    <a:pt x="2797" y="3897"/>
                  </a:cubicBezTo>
                  <a:cubicBezTo>
                    <a:pt x="2706" y="3715"/>
                    <a:pt x="2614" y="3563"/>
                    <a:pt x="2523" y="3381"/>
                  </a:cubicBezTo>
                  <a:cubicBezTo>
                    <a:pt x="2402" y="3229"/>
                    <a:pt x="2310" y="3077"/>
                    <a:pt x="2189" y="2925"/>
                  </a:cubicBezTo>
                  <a:cubicBezTo>
                    <a:pt x="2098" y="2773"/>
                    <a:pt x="1976" y="2621"/>
                    <a:pt x="1885" y="2469"/>
                  </a:cubicBezTo>
                  <a:cubicBezTo>
                    <a:pt x="1763" y="2286"/>
                    <a:pt x="1672" y="2135"/>
                    <a:pt x="1581" y="1952"/>
                  </a:cubicBezTo>
                  <a:cubicBezTo>
                    <a:pt x="1368" y="1618"/>
                    <a:pt x="1155" y="1283"/>
                    <a:pt x="973" y="979"/>
                  </a:cubicBezTo>
                  <a:cubicBezTo>
                    <a:pt x="851" y="797"/>
                    <a:pt x="760" y="645"/>
                    <a:pt x="669" y="493"/>
                  </a:cubicBezTo>
                  <a:cubicBezTo>
                    <a:pt x="608" y="432"/>
                    <a:pt x="547" y="341"/>
                    <a:pt x="487" y="250"/>
                  </a:cubicBezTo>
                  <a:cubicBezTo>
                    <a:pt x="456" y="220"/>
                    <a:pt x="426" y="159"/>
                    <a:pt x="395" y="128"/>
                  </a:cubicBezTo>
                  <a:cubicBezTo>
                    <a:pt x="335" y="68"/>
                    <a:pt x="304" y="37"/>
                    <a:pt x="244" y="7"/>
                  </a:cubicBezTo>
                  <a:cubicBezTo>
                    <a:pt x="227" y="3"/>
                    <a:pt x="211" y="1"/>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91;p79">
              <a:extLst>
                <a:ext uri="{FF2B5EF4-FFF2-40B4-BE49-F238E27FC236}">
                  <a16:creationId xmlns:a16="http://schemas.microsoft.com/office/drawing/2014/main" id="{4A1E7DC6-3BEF-ADD2-D234-4697C6E32FDB}"/>
                </a:ext>
              </a:extLst>
            </p:cNvPr>
            <p:cNvSpPr/>
            <p:nvPr/>
          </p:nvSpPr>
          <p:spPr>
            <a:xfrm>
              <a:off x="3911767" y="4531451"/>
              <a:ext cx="69597" cy="101404"/>
            </a:xfrm>
            <a:custGeom>
              <a:avLst/>
              <a:gdLst/>
              <a:ahLst/>
              <a:cxnLst/>
              <a:rect l="l" t="t" r="r" b="b"/>
              <a:pathLst>
                <a:path w="3466" h="5050" extrusionOk="0">
                  <a:moveTo>
                    <a:pt x="3255" y="1"/>
                  </a:moveTo>
                  <a:cubicBezTo>
                    <a:pt x="3199" y="1"/>
                    <a:pt x="3139" y="27"/>
                    <a:pt x="3101" y="64"/>
                  </a:cubicBezTo>
                  <a:cubicBezTo>
                    <a:pt x="3071" y="156"/>
                    <a:pt x="3010" y="247"/>
                    <a:pt x="2979" y="338"/>
                  </a:cubicBezTo>
                  <a:cubicBezTo>
                    <a:pt x="2949" y="399"/>
                    <a:pt x="2888" y="490"/>
                    <a:pt x="2858" y="581"/>
                  </a:cubicBezTo>
                  <a:cubicBezTo>
                    <a:pt x="2797" y="703"/>
                    <a:pt x="2706" y="855"/>
                    <a:pt x="2615" y="1007"/>
                  </a:cubicBezTo>
                  <a:cubicBezTo>
                    <a:pt x="2620" y="1007"/>
                    <a:pt x="2624" y="1006"/>
                    <a:pt x="2628" y="1004"/>
                  </a:cubicBezTo>
                  <a:lnTo>
                    <a:pt x="2628" y="1004"/>
                  </a:lnTo>
                  <a:cubicBezTo>
                    <a:pt x="2543" y="1143"/>
                    <a:pt x="2457" y="1259"/>
                    <a:pt x="2371" y="1402"/>
                  </a:cubicBezTo>
                  <a:cubicBezTo>
                    <a:pt x="2280" y="1523"/>
                    <a:pt x="2189" y="1645"/>
                    <a:pt x="2098" y="1797"/>
                  </a:cubicBezTo>
                  <a:cubicBezTo>
                    <a:pt x="1916" y="2070"/>
                    <a:pt x="1764" y="2344"/>
                    <a:pt x="1581" y="2618"/>
                  </a:cubicBezTo>
                  <a:lnTo>
                    <a:pt x="1612" y="2618"/>
                  </a:lnTo>
                  <a:cubicBezTo>
                    <a:pt x="1581" y="2648"/>
                    <a:pt x="1551" y="2709"/>
                    <a:pt x="1520" y="2739"/>
                  </a:cubicBezTo>
                  <a:cubicBezTo>
                    <a:pt x="1429" y="2891"/>
                    <a:pt x="1308" y="3074"/>
                    <a:pt x="1216" y="3226"/>
                  </a:cubicBezTo>
                  <a:cubicBezTo>
                    <a:pt x="1095" y="3378"/>
                    <a:pt x="1004" y="3560"/>
                    <a:pt x="882" y="3712"/>
                  </a:cubicBezTo>
                  <a:cubicBezTo>
                    <a:pt x="760" y="3864"/>
                    <a:pt x="639" y="4016"/>
                    <a:pt x="548" y="4168"/>
                  </a:cubicBezTo>
                  <a:cubicBezTo>
                    <a:pt x="426" y="4320"/>
                    <a:pt x="305" y="4472"/>
                    <a:pt x="183" y="4624"/>
                  </a:cubicBezTo>
                  <a:lnTo>
                    <a:pt x="92" y="4715"/>
                  </a:lnTo>
                  <a:cubicBezTo>
                    <a:pt x="31" y="4776"/>
                    <a:pt x="1" y="4897"/>
                    <a:pt x="61" y="4958"/>
                  </a:cubicBezTo>
                  <a:cubicBezTo>
                    <a:pt x="92" y="5019"/>
                    <a:pt x="153" y="5049"/>
                    <a:pt x="213" y="5049"/>
                  </a:cubicBezTo>
                  <a:cubicBezTo>
                    <a:pt x="274" y="5049"/>
                    <a:pt x="305" y="5019"/>
                    <a:pt x="335" y="5019"/>
                  </a:cubicBezTo>
                  <a:cubicBezTo>
                    <a:pt x="365" y="4988"/>
                    <a:pt x="396" y="4928"/>
                    <a:pt x="426" y="4897"/>
                  </a:cubicBezTo>
                  <a:cubicBezTo>
                    <a:pt x="457" y="4867"/>
                    <a:pt x="487" y="4836"/>
                    <a:pt x="517" y="4806"/>
                  </a:cubicBezTo>
                  <a:cubicBezTo>
                    <a:pt x="548" y="4745"/>
                    <a:pt x="608" y="4685"/>
                    <a:pt x="639" y="4593"/>
                  </a:cubicBezTo>
                  <a:cubicBezTo>
                    <a:pt x="760" y="4472"/>
                    <a:pt x="852" y="4350"/>
                    <a:pt x="943" y="4198"/>
                  </a:cubicBezTo>
                  <a:cubicBezTo>
                    <a:pt x="1064" y="4077"/>
                    <a:pt x="1156" y="3925"/>
                    <a:pt x="1247" y="3773"/>
                  </a:cubicBezTo>
                  <a:cubicBezTo>
                    <a:pt x="1338" y="3651"/>
                    <a:pt x="1429" y="3499"/>
                    <a:pt x="1520" y="3378"/>
                  </a:cubicBezTo>
                  <a:cubicBezTo>
                    <a:pt x="1672" y="3165"/>
                    <a:pt x="1794" y="2952"/>
                    <a:pt x="1946" y="2739"/>
                  </a:cubicBezTo>
                  <a:cubicBezTo>
                    <a:pt x="2067" y="2526"/>
                    <a:pt x="2189" y="2314"/>
                    <a:pt x="2311" y="2101"/>
                  </a:cubicBezTo>
                  <a:cubicBezTo>
                    <a:pt x="2493" y="1797"/>
                    <a:pt x="2736" y="1493"/>
                    <a:pt x="2919" y="1189"/>
                  </a:cubicBezTo>
                  <a:cubicBezTo>
                    <a:pt x="3010" y="1037"/>
                    <a:pt x="3131" y="885"/>
                    <a:pt x="3192" y="703"/>
                  </a:cubicBezTo>
                  <a:cubicBezTo>
                    <a:pt x="3223" y="642"/>
                    <a:pt x="3283" y="551"/>
                    <a:pt x="3314" y="490"/>
                  </a:cubicBezTo>
                  <a:cubicBezTo>
                    <a:pt x="3344" y="399"/>
                    <a:pt x="3374" y="338"/>
                    <a:pt x="3435" y="277"/>
                  </a:cubicBezTo>
                  <a:cubicBezTo>
                    <a:pt x="3466" y="186"/>
                    <a:pt x="3435" y="64"/>
                    <a:pt x="3344" y="34"/>
                  </a:cubicBezTo>
                  <a:cubicBezTo>
                    <a:pt x="3321" y="11"/>
                    <a:pt x="3289" y="1"/>
                    <a:pt x="3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92;p79">
              <a:extLst>
                <a:ext uri="{FF2B5EF4-FFF2-40B4-BE49-F238E27FC236}">
                  <a16:creationId xmlns:a16="http://schemas.microsoft.com/office/drawing/2014/main" id="{849AC5AB-F311-8F1D-A0B2-E5BFA54D89E6}"/>
                </a:ext>
              </a:extLst>
            </p:cNvPr>
            <p:cNvSpPr/>
            <p:nvPr/>
          </p:nvSpPr>
          <p:spPr>
            <a:xfrm>
              <a:off x="3779319" y="4629783"/>
              <a:ext cx="139797" cy="15883"/>
            </a:xfrm>
            <a:custGeom>
              <a:avLst/>
              <a:gdLst/>
              <a:ahLst/>
              <a:cxnLst/>
              <a:rect l="l" t="t" r="r" b="b"/>
              <a:pathLst>
                <a:path w="6962" h="791" extrusionOk="0">
                  <a:moveTo>
                    <a:pt x="213" y="0"/>
                  </a:moveTo>
                  <a:cubicBezTo>
                    <a:pt x="92" y="0"/>
                    <a:pt x="1" y="91"/>
                    <a:pt x="1" y="183"/>
                  </a:cubicBezTo>
                  <a:cubicBezTo>
                    <a:pt x="1" y="213"/>
                    <a:pt x="1" y="243"/>
                    <a:pt x="1" y="243"/>
                  </a:cubicBezTo>
                  <a:cubicBezTo>
                    <a:pt x="31" y="365"/>
                    <a:pt x="153" y="426"/>
                    <a:pt x="244" y="456"/>
                  </a:cubicBezTo>
                  <a:cubicBezTo>
                    <a:pt x="305" y="456"/>
                    <a:pt x="396" y="487"/>
                    <a:pt x="457" y="517"/>
                  </a:cubicBezTo>
                  <a:cubicBezTo>
                    <a:pt x="548" y="517"/>
                    <a:pt x="639" y="547"/>
                    <a:pt x="730" y="547"/>
                  </a:cubicBezTo>
                  <a:cubicBezTo>
                    <a:pt x="943" y="578"/>
                    <a:pt x="1156" y="608"/>
                    <a:pt x="1369" y="608"/>
                  </a:cubicBezTo>
                  <a:cubicBezTo>
                    <a:pt x="1703" y="639"/>
                    <a:pt x="2068" y="669"/>
                    <a:pt x="2432" y="669"/>
                  </a:cubicBezTo>
                  <a:lnTo>
                    <a:pt x="2828" y="669"/>
                  </a:lnTo>
                  <a:cubicBezTo>
                    <a:pt x="3192" y="699"/>
                    <a:pt x="3587" y="730"/>
                    <a:pt x="3983" y="760"/>
                  </a:cubicBezTo>
                  <a:cubicBezTo>
                    <a:pt x="4043" y="760"/>
                    <a:pt x="4135" y="760"/>
                    <a:pt x="4226" y="791"/>
                  </a:cubicBezTo>
                  <a:lnTo>
                    <a:pt x="4287" y="791"/>
                  </a:lnTo>
                  <a:cubicBezTo>
                    <a:pt x="4378" y="791"/>
                    <a:pt x="4469" y="760"/>
                    <a:pt x="4560" y="760"/>
                  </a:cubicBezTo>
                  <a:cubicBezTo>
                    <a:pt x="4773" y="730"/>
                    <a:pt x="4955" y="699"/>
                    <a:pt x="5138" y="699"/>
                  </a:cubicBezTo>
                  <a:cubicBezTo>
                    <a:pt x="5290" y="669"/>
                    <a:pt x="5442" y="669"/>
                    <a:pt x="5563" y="669"/>
                  </a:cubicBezTo>
                  <a:cubicBezTo>
                    <a:pt x="5715" y="669"/>
                    <a:pt x="5867" y="669"/>
                    <a:pt x="5989" y="639"/>
                  </a:cubicBezTo>
                  <a:lnTo>
                    <a:pt x="6597" y="639"/>
                  </a:lnTo>
                  <a:cubicBezTo>
                    <a:pt x="6688" y="639"/>
                    <a:pt x="6749" y="639"/>
                    <a:pt x="6809" y="608"/>
                  </a:cubicBezTo>
                  <a:cubicBezTo>
                    <a:pt x="6901" y="578"/>
                    <a:pt x="6961" y="456"/>
                    <a:pt x="6931" y="365"/>
                  </a:cubicBezTo>
                  <a:cubicBezTo>
                    <a:pt x="6906" y="290"/>
                    <a:pt x="6819" y="236"/>
                    <a:pt x="6738" y="236"/>
                  </a:cubicBezTo>
                  <a:cubicBezTo>
                    <a:pt x="6721" y="236"/>
                    <a:pt x="6704" y="238"/>
                    <a:pt x="6688" y="243"/>
                  </a:cubicBezTo>
                  <a:lnTo>
                    <a:pt x="6657" y="243"/>
                  </a:lnTo>
                  <a:cubicBezTo>
                    <a:pt x="6657" y="243"/>
                    <a:pt x="6627" y="274"/>
                    <a:pt x="6597" y="274"/>
                  </a:cubicBezTo>
                  <a:lnTo>
                    <a:pt x="6110" y="274"/>
                  </a:lnTo>
                  <a:cubicBezTo>
                    <a:pt x="5928" y="304"/>
                    <a:pt x="5745" y="304"/>
                    <a:pt x="5563" y="304"/>
                  </a:cubicBezTo>
                  <a:lnTo>
                    <a:pt x="5320" y="304"/>
                  </a:lnTo>
                  <a:cubicBezTo>
                    <a:pt x="5229" y="304"/>
                    <a:pt x="5138" y="304"/>
                    <a:pt x="5046" y="335"/>
                  </a:cubicBezTo>
                  <a:lnTo>
                    <a:pt x="4530" y="395"/>
                  </a:lnTo>
                  <a:cubicBezTo>
                    <a:pt x="4408" y="426"/>
                    <a:pt x="4287" y="426"/>
                    <a:pt x="4165" y="426"/>
                  </a:cubicBezTo>
                  <a:cubicBezTo>
                    <a:pt x="3891" y="395"/>
                    <a:pt x="3618" y="395"/>
                    <a:pt x="3344" y="365"/>
                  </a:cubicBezTo>
                  <a:cubicBezTo>
                    <a:pt x="3071" y="335"/>
                    <a:pt x="2797" y="335"/>
                    <a:pt x="2493" y="335"/>
                  </a:cubicBezTo>
                  <a:lnTo>
                    <a:pt x="2524" y="335"/>
                  </a:lnTo>
                  <a:cubicBezTo>
                    <a:pt x="2493" y="304"/>
                    <a:pt x="2493" y="304"/>
                    <a:pt x="2463" y="304"/>
                  </a:cubicBezTo>
                  <a:lnTo>
                    <a:pt x="2341" y="304"/>
                  </a:lnTo>
                  <a:cubicBezTo>
                    <a:pt x="2098" y="304"/>
                    <a:pt x="1824" y="304"/>
                    <a:pt x="1551" y="274"/>
                  </a:cubicBezTo>
                  <a:cubicBezTo>
                    <a:pt x="1429" y="274"/>
                    <a:pt x="1277" y="243"/>
                    <a:pt x="1125" y="243"/>
                  </a:cubicBezTo>
                  <a:cubicBezTo>
                    <a:pt x="1004" y="213"/>
                    <a:pt x="882" y="213"/>
                    <a:pt x="730" y="183"/>
                  </a:cubicBezTo>
                  <a:lnTo>
                    <a:pt x="639" y="183"/>
                  </a:lnTo>
                  <a:cubicBezTo>
                    <a:pt x="548" y="152"/>
                    <a:pt x="487" y="152"/>
                    <a:pt x="396" y="122"/>
                  </a:cubicBezTo>
                  <a:cubicBezTo>
                    <a:pt x="396" y="122"/>
                    <a:pt x="365" y="91"/>
                    <a:pt x="335" y="91"/>
                  </a:cubicBezTo>
                  <a:cubicBezTo>
                    <a:pt x="335" y="61"/>
                    <a:pt x="27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3;p79">
              <a:extLst>
                <a:ext uri="{FF2B5EF4-FFF2-40B4-BE49-F238E27FC236}">
                  <a16:creationId xmlns:a16="http://schemas.microsoft.com/office/drawing/2014/main" id="{5FD51498-0A4B-3B75-623B-7670E3A4E7BE}"/>
                </a:ext>
              </a:extLst>
            </p:cNvPr>
            <p:cNvSpPr/>
            <p:nvPr/>
          </p:nvSpPr>
          <p:spPr>
            <a:xfrm>
              <a:off x="3760403" y="4428359"/>
              <a:ext cx="185559" cy="188611"/>
            </a:xfrm>
            <a:custGeom>
              <a:avLst/>
              <a:gdLst/>
              <a:ahLst/>
              <a:cxnLst/>
              <a:rect l="l" t="t" r="r" b="b"/>
              <a:pathLst>
                <a:path w="9241" h="9393" extrusionOk="0">
                  <a:moveTo>
                    <a:pt x="4742" y="365"/>
                  </a:moveTo>
                  <a:cubicBezTo>
                    <a:pt x="4894" y="365"/>
                    <a:pt x="5046" y="396"/>
                    <a:pt x="5198" y="396"/>
                  </a:cubicBezTo>
                  <a:cubicBezTo>
                    <a:pt x="5320" y="426"/>
                    <a:pt x="5472" y="426"/>
                    <a:pt x="5624" y="457"/>
                  </a:cubicBezTo>
                  <a:cubicBezTo>
                    <a:pt x="5867" y="517"/>
                    <a:pt x="6140" y="548"/>
                    <a:pt x="6414" y="639"/>
                  </a:cubicBezTo>
                  <a:cubicBezTo>
                    <a:pt x="6566" y="669"/>
                    <a:pt x="6718" y="730"/>
                    <a:pt x="6870" y="821"/>
                  </a:cubicBezTo>
                  <a:lnTo>
                    <a:pt x="6900" y="821"/>
                  </a:lnTo>
                  <a:cubicBezTo>
                    <a:pt x="6961" y="852"/>
                    <a:pt x="7022" y="882"/>
                    <a:pt x="7052" y="913"/>
                  </a:cubicBezTo>
                  <a:cubicBezTo>
                    <a:pt x="7113" y="943"/>
                    <a:pt x="7143" y="973"/>
                    <a:pt x="7204" y="1004"/>
                  </a:cubicBezTo>
                  <a:cubicBezTo>
                    <a:pt x="7265" y="1065"/>
                    <a:pt x="7356" y="1156"/>
                    <a:pt x="7417" y="1217"/>
                  </a:cubicBezTo>
                  <a:cubicBezTo>
                    <a:pt x="7539" y="1338"/>
                    <a:pt x="7660" y="1460"/>
                    <a:pt x="7782" y="1612"/>
                  </a:cubicBezTo>
                  <a:cubicBezTo>
                    <a:pt x="7812" y="1642"/>
                    <a:pt x="7873" y="1703"/>
                    <a:pt x="7903" y="1764"/>
                  </a:cubicBezTo>
                  <a:cubicBezTo>
                    <a:pt x="7995" y="1885"/>
                    <a:pt x="8055" y="1976"/>
                    <a:pt x="8146" y="2098"/>
                  </a:cubicBezTo>
                  <a:cubicBezTo>
                    <a:pt x="8238" y="2220"/>
                    <a:pt x="8329" y="2341"/>
                    <a:pt x="8390" y="2463"/>
                  </a:cubicBezTo>
                  <a:cubicBezTo>
                    <a:pt x="8420" y="2554"/>
                    <a:pt x="8450" y="2615"/>
                    <a:pt x="8481" y="2676"/>
                  </a:cubicBezTo>
                  <a:cubicBezTo>
                    <a:pt x="8481" y="2676"/>
                    <a:pt x="8481" y="2645"/>
                    <a:pt x="8481" y="2645"/>
                  </a:cubicBezTo>
                  <a:cubicBezTo>
                    <a:pt x="8511" y="2797"/>
                    <a:pt x="8572" y="2949"/>
                    <a:pt x="8633" y="3101"/>
                  </a:cubicBezTo>
                  <a:cubicBezTo>
                    <a:pt x="8663" y="3253"/>
                    <a:pt x="8724" y="3375"/>
                    <a:pt x="8754" y="3527"/>
                  </a:cubicBezTo>
                  <a:cubicBezTo>
                    <a:pt x="8815" y="3709"/>
                    <a:pt x="8815" y="3891"/>
                    <a:pt x="8846" y="4043"/>
                  </a:cubicBezTo>
                  <a:cubicBezTo>
                    <a:pt x="8874" y="4187"/>
                    <a:pt x="8876" y="4303"/>
                    <a:pt x="8876" y="4443"/>
                  </a:cubicBezTo>
                  <a:lnTo>
                    <a:pt x="8876" y="4443"/>
                  </a:lnTo>
                  <a:cubicBezTo>
                    <a:pt x="8876" y="4655"/>
                    <a:pt x="8845" y="4866"/>
                    <a:pt x="8815" y="5077"/>
                  </a:cubicBezTo>
                  <a:cubicBezTo>
                    <a:pt x="8785" y="5290"/>
                    <a:pt x="8754" y="5502"/>
                    <a:pt x="8724" y="5685"/>
                  </a:cubicBezTo>
                  <a:cubicBezTo>
                    <a:pt x="8694" y="5897"/>
                    <a:pt x="8663" y="6110"/>
                    <a:pt x="8602" y="6323"/>
                  </a:cubicBezTo>
                  <a:cubicBezTo>
                    <a:pt x="8511" y="6566"/>
                    <a:pt x="8420" y="6840"/>
                    <a:pt x="8329" y="7083"/>
                  </a:cubicBezTo>
                  <a:lnTo>
                    <a:pt x="8298" y="7083"/>
                  </a:lnTo>
                  <a:cubicBezTo>
                    <a:pt x="8268" y="7144"/>
                    <a:pt x="8238" y="7235"/>
                    <a:pt x="8207" y="7296"/>
                  </a:cubicBezTo>
                  <a:cubicBezTo>
                    <a:pt x="8177" y="7356"/>
                    <a:pt x="8116" y="7417"/>
                    <a:pt x="8086" y="7478"/>
                  </a:cubicBezTo>
                  <a:cubicBezTo>
                    <a:pt x="8025" y="7569"/>
                    <a:pt x="7964" y="7660"/>
                    <a:pt x="7903" y="7721"/>
                  </a:cubicBezTo>
                  <a:cubicBezTo>
                    <a:pt x="7843" y="7782"/>
                    <a:pt x="7812" y="7843"/>
                    <a:pt x="7751" y="7873"/>
                  </a:cubicBezTo>
                  <a:cubicBezTo>
                    <a:pt x="7691" y="7934"/>
                    <a:pt x="7660" y="7964"/>
                    <a:pt x="7599" y="8025"/>
                  </a:cubicBezTo>
                  <a:cubicBezTo>
                    <a:pt x="7478" y="8086"/>
                    <a:pt x="7387" y="8147"/>
                    <a:pt x="7265" y="8208"/>
                  </a:cubicBezTo>
                  <a:cubicBezTo>
                    <a:pt x="7052" y="8299"/>
                    <a:pt x="6839" y="8390"/>
                    <a:pt x="6627" y="8481"/>
                  </a:cubicBezTo>
                  <a:cubicBezTo>
                    <a:pt x="6414" y="8572"/>
                    <a:pt x="6201" y="8694"/>
                    <a:pt x="5988" y="8785"/>
                  </a:cubicBezTo>
                  <a:cubicBezTo>
                    <a:pt x="5867" y="8815"/>
                    <a:pt x="5745" y="8876"/>
                    <a:pt x="5593" y="8907"/>
                  </a:cubicBezTo>
                  <a:cubicBezTo>
                    <a:pt x="5411" y="8937"/>
                    <a:pt x="5229" y="8967"/>
                    <a:pt x="5046" y="8998"/>
                  </a:cubicBezTo>
                  <a:cubicBezTo>
                    <a:pt x="4742" y="9028"/>
                    <a:pt x="4438" y="9028"/>
                    <a:pt x="4134" y="9028"/>
                  </a:cubicBezTo>
                  <a:cubicBezTo>
                    <a:pt x="3952" y="9028"/>
                    <a:pt x="3800" y="9028"/>
                    <a:pt x="3618" y="8967"/>
                  </a:cubicBezTo>
                  <a:lnTo>
                    <a:pt x="3618" y="8967"/>
                  </a:lnTo>
                  <a:cubicBezTo>
                    <a:pt x="3618" y="8967"/>
                    <a:pt x="3648" y="8998"/>
                    <a:pt x="3648" y="8998"/>
                  </a:cubicBezTo>
                  <a:cubicBezTo>
                    <a:pt x="3618" y="8967"/>
                    <a:pt x="3587" y="8967"/>
                    <a:pt x="3557" y="8967"/>
                  </a:cubicBezTo>
                  <a:lnTo>
                    <a:pt x="3526" y="8967"/>
                  </a:lnTo>
                  <a:cubicBezTo>
                    <a:pt x="3405" y="8937"/>
                    <a:pt x="3314" y="8907"/>
                    <a:pt x="3192" y="8876"/>
                  </a:cubicBezTo>
                  <a:cubicBezTo>
                    <a:pt x="3101" y="8846"/>
                    <a:pt x="3040" y="8815"/>
                    <a:pt x="2949" y="8785"/>
                  </a:cubicBezTo>
                  <a:cubicBezTo>
                    <a:pt x="2797" y="8724"/>
                    <a:pt x="2675" y="8633"/>
                    <a:pt x="2523" y="8542"/>
                  </a:cubicBezTo>
                  <a:cubicBezTo>
                    <a:pt x="2402" y="8481"/>
                    <a:pt x="2250" y="8390"/>
                    <a:pt x="2128" y="8329"/>
                  </a:cubicBezTo>
                  <a:cubicBezTo>
                    <a:pt x="2037" y="8268"/>
                    <a:pt x="1946" y="8208"/>
                    <a:pt x="1855" y="8116"/>
                  </a:cubicBezTo>
                  <a:lnTo>
                    <a:pt x="1855" y="8116"/>
                  </a:lnTo>
                  <a:cubicBezTo>
                    <a:pt x="1855" y="8117"/>
                    <a:pt x="1855" y="8117"/>
                    <a:pt x="1855" y="8117"/>
                  </a:cubicBezTo>
                  <a:lnTo>
                    <a:pt x="1855" y="8117"/>
                  </a:lnTo>
                  <a:cubicBezTo>
                    <a:pt x="1834" y="8099"/>
                    <a:pt x="1814" y="8086"/>
                    <a:pt x="1794" y="8086"/>
                  </a:cubicBezTo>
                  <a:cubicBezTo>
                    <a:pt x="1672" y="7995"/>
                    <a:pt x="1581" y="7873"/>
                    <a:pt x="1490" y="7782"/>
                  </a:cubicBezTo>
                  <a:cubicBezTo>
                    <a:pt x="1399" y="7691"/>
                    <a:pt x="1307" y="7600"/>
                    <a:pt x="1247" y="7508"/>
                  </a:cubicBezTo>
                  <a:cubicBezTo>
                    <a:pt x="1155" y="7356"/>
                    <a:pt x="1064" y="7235"/>
                    <a:pt x="973" y="7113"/>
                  </a:cubicBezTo>
                  <a:cubicBezTo>
                    <a:pt x="912" y="6992"/>
                    <a:pt x="882" y="6870"/>
                    <a:pt x="821" y="6749"/>
                  </a:cubicBezTo>
                  <a:cubicBezTo>
                    <a:pt x="760" y="6657"/>
                    <a:pt x="700" y="6536"/>
                    <a:pt x="669" y="6445"/>
                  </a:cubicBezTo>
                  <a:cubicBezTo>
                    <a:pt x="608" y="6323"/>
                    <a:pt x="578" y="6171"/>
                    <a:pt x="548" y="6049"/>
                  </a:cubicBezTo>
                  <a:cubicBezTo>
                    <a:pt x="517" y="5928"/>
                    <a:pt x="456" y="5806"/>
                    <a:pt x="426" y="5654"/>
                  </a:cubicBezTo>
                  <a:cubicBezTo>
                    <a:pt x="426" y="5594"/>
                    <a:pt x="396" y="5502"/>
                    <a:pt x="396" y="5411"/>
                  </a:cubicBezTo>
                  <a:cubicBezTo>
                    <a:pt x="396" y="5411"/>
                    <a:pt x="396" y="5411"/>
                    <a:pt x="396" y="5442"/>
                  </a:cubicBezTo>
                  <a:cubicBezTo>
                    <a:pt x="365" y="5168"/>
                    <a:pt x="365" y="4925"/>
                    <a:pt x="365" y="4682"/>
                  </a:cubicBezTo>
                  <a:cubicBezTo>
                    <a:pt x="396" y="4469"/>
                    <a:pt x="396" y="4256"/>
                    <a:pt x="426" y="4074"/>
                  </a:cubicBezTo>
                  <a:cubicBezTo>
                    <a:pt x="456" y="3861"/>
                    <a:pt x="456" y="3679"/>
                    <a:pt x="487" y="3466"/>
                  </a:cubicBezTo>
                  <a:cubicBezTo>
                    <a:pt x="517" y="3344"/>
                    <a:pt x="548" y="3192"/>
                    <a:pt x="578" y="3071"/>
                  </a:cubicBezTo>
                  <a:cubicBezTo>
                    <a:pt x="639" y="2919"/>
                    <a:pt x="700" y="2797"/>
                    <a:pt x="760" y="2645"/>
                  </a:cubicBezTo>
                  <a:cubicBezTo>
                    <a:pt x="821" y="2493"/>
                    <a:pt x="912" y="2341"/>
                    <a:pt x="973" y="2189"/>
                  </a:cubicBezTo>
                  <a:cubicBezTo>
                    <a:pt x="1034" y="2128"/>
                    <a:pt x="1095" y="2037"/>
                    <a:pt x="1125" y="1946"/>
                  </a:cubicBezTo>
                  <a:cubicBezTo>
                    <a:pt x="1186" y="1885"/>
                    <a:pt x="1247" y="1794"/>
                    <a:pt x="1307" y="1733"/>
                  </a:cubicBezTo>
                  <a:cubicBezTo>
                    <a:pt x="1399" y="1612"/>
                    <a:pt x="1490" y="1521"/>
                    <a:pt x="1611" y="1429"/>
                  </a:cubicBezTo>
                  <a:cubicBezTo>
                    <a:pt x="1611" y="1399"/>
                    <a:pt x="1642" y="1399"/>
                    <a:pt x="1642" y="1369"/>
                  </a:cubicBezTo>
                  <a:lnTo>
                    <a:pt x="1642" y="1399"/>
                  </a:lnTo>
                  <a:cubicBezTo>
                    <a:pt x="1703" y="1338"/>
                    <a:pt x="1763" y="1277"/>
                    <a:pt x="1855" y="1217"/>
                  </a:cubicBezTo>
                  <a:cubicBezTo>
                    <a:pt x="1885" y="1186"/>
                    <a:pt x="1885" y="1186"/>
                    <a:pt x="1915" y="1156"/>
                  </a:cubicBezTo>
                  <a:cubicBezTo>
                    <a:pt x="1946" y="1156"/>
                    <a:pt x="1946" y="1156"/>
                    <a:pt x="1976" y="1125"/>
                  </a:cubicBezTo>
                  <a:cubicBezTo>
                    <a:pt x="2067" y="1125"/>
                    <a:pt x="2128" y="1065"/>
                    <a:pt x="2159" y="1004"/>
                  </a:cubicBezTo>
                  <a:cubicBezTo>
                    <a:pt x="2189" y="943"/>
                    <a:pt x="2250" y="913"/>
                    <a:pt x="2311" y="882"/>
                  </a:cubicBezTo>
                  <a:cubicBezTo>
                    <a:pt x="2311" y="882"/>
                    <a:pt x="2311" y="852"/>
                    <a:pt x="2341" y="852"/>
                  </a:cubicBezTo>
                  <a:cubicBezTo>
                    <a:pt x="2371" y="852"/>
                    <a:pt x="2371" y="821"/>
                    <a:pt x="2402" y="821"/>
                  </a:cubicBezTo>
                  <a:cubicBezTo>
                    <a:pt x="2462" y="791"/>
                    <a:pt x="2523" y="761"/>
                    <a:pt x="2554" y="730"/>
                  </a:cubicBezTo>
                  <a:cubicBezTo>
                    <a:pt x="2706" y="700"/>
                    <a:pt x="2827" y="669"/>
                    <a:pt x="2979" y="609"/>
                  </a:cubicBezTo>
                  <a:cubicBezTo>
                    <a:pt x="3192" y="578"/>
                    <a:pt x="3405" y="517"/>
                    <a:pt x="3618" y="487"/>
                  </a:cubicBezTo>
                  <a:lnTo>
                    <a:pt x="3648" y="487"/>
                  </a:lnTo>
                  <a:lnTo>
                    <a:pt x="3709" y="457"/>
                  </a:lnTo>
                  <a:cubicBezTo>
                    <a:pt x="3861" y="426"/>
                    <a:pt x="3982" y="396"/>
                    <a:pt x="4134" y="396"/>
                  </a:cubicBezTo>
                  <a:cubicBezTo>
                    <a:pt x="4347" y="365"/>
                    <a:pt x="4529" y="365"/>
                    <a:pt x="4742" y="365"/>
                  </a:cubicBezTo>
                  <a:close/>
                  <a:moveTo>
                    <a:pt x="4681" y="1"/>
                  </a:moveTo>
                  <a:cubicBezTo>
                    <a:pt x="4317" y="1"/>
                    <a:pt x="3921" y="31"/>
                    <a:pt x="3557" y="122"/>
                  </a:cubicBezTo>
                  <a:lnTo>
                    <a:pt x="3587" y="122"/>
                  </a:lnTo>
                  <a:cubicBezTo>
                    <a:pt x="3526" y="122"/>
                    <a:pt x="3526" y="122"/>
                    <a:pt x="3496" y="153"/>
                  </a:cubicBezTo>
                  <a:cubicBezTo>
                    <a:pt x="3496" y="153"/>
                    <a:pt x="3496" y="122"/>
                    <a:pt x="3496" y="122"/>
                  </a:cubicBezTo>
                  <a:cubicBezTo>
                    <a:pt x="3374" y="183"/>
                    <a:pt x="3222" y="183"/>
                    <a:pt x="3070" y="214"/>
                  </a:cubicBezTo>
                  <a:cubicBezTo>
                    <a:pt x="2918" y="244"/>
                    <a:pt x="2766" y="305"/>
                    <a:pt x="2614" y="335"/>
                  </a:cubicBezTo>
                  <a:cubicBezTo>
                    <a:pt x="2493" y="396"/>
                    <a:pt x="2341" y="426"/>
                    <a:pt x="2219" y="487"/>
                  </a:cubicBezTo>
                  <a:cubicBezTo>
                    <a:pt x="2108" y="543"/>
                    <a:pt x="2022" y="624"/>
                    <a:pt x="1914" y="708"/>
                  </a:cubicBezTo>
                  <a:lnTo>
                    <a:pt x="1914" y="708"/>
                  </a:lnTo>
                  <a:cubicBezTo>
                    <a:pt x="1915" y="703"/>
                    <a:pt x="1915" y="700"/>
                    <a:pt x="1915" y="700"/>
                  </a:cubicBezTo>
                  <a:lnTo>
                    <a:pt x="1915" y="700"/>
                  </a:lnTo>
                  <a:cubicBezTo>
                    <a:pt x="1824" y="761"/>
                    <a:pt x="1763" y="821"/>
                    <a:pt x="1672" y="852"/>
                  </a:cubicBezTo>
                  <a:cubicBezTo>
                    <a:pt x="1642" y="882"/>
                    <a:pt x="1611" y="913"/>
                    <a:pt x="1611" y="943"/>
                  </a:cubicBezTo>
                  <a:cubicBezTo>
                    <a:pt x="1520" y="1004"/>
                    <a:pt x="1459" y="1065"/>
                    <a:pt x="1399" y="1125"/>
                  </a:cubicBezTo>
                  <a:cubicBezTo>
                    <a:pt x="1247" y="1277"/>
                    <a:pt x="1095" y="1460"/>
                    <a:pt x="943" y="1642"/>
                  </a:cubicBezTo>
                  <a:cubicBezTo>
                    <a:pt x="821" y="1794"/>
                    <a:pt x="730" y="1976"/>
                    <a:pt x="608" y="2128"/>
                  </a:cubicBezTo>
                  <a:cubicBezTo>
                    <a:pt x="578" y="2220"/>
                    <a:pt x="517" y="2311"/>
                    <a:pt x="487" y="2402"/>
                  </a:cubicBezTo>
                  <a:cubicBezTo>
                    <a:pt x="456" y="2493"/>
                    <a:pt x="396" y="2584"/>
                    <a:pt x="365" y="2676"/>
                  </a:cubicBezTo>
                  <a:cubicBezTo>
                    <a:pt x="304" y="2858"/>
                    <a:pt x="213" y="3040"/>
                    <a:pt x="183" y="3223"/>
                  </a:cubicBezTo>
                  <a:cubicBezTo>
                    <a:pt x="152" y="3435"/>
                    <a:pt x="122" y="3618"/>
                    <a:pt x="92" y="3800"/>
                  </a:cubicBezTo>
                  <a:cubicBezTo>
                    <a:pt x="61" y="3983"/>
                    <a:pt x="61" y="4195"/>
                    <a:pt x="31" y="4378"/>
                  </a:cubicBezTo>
                  <a:cubicBezTo>
                    <a:pt x="0" y="4560"/>
                    <a:pt x="0" y="4773"/>
                    <a:pt x="0" y="4955"/>
                  </a:cubicBezTo>
                  <a:cubicBezTo>
                    <a:pt x="0" y="5077"/>
                    <a:pt x="0" y="5168"/>
                    <a:pt x="31" y="5290"/>
                  </a:cubicBezTo>
                  <a:cubicBezTo>
                    <a:pt x="31" y="5381"/>
                    <a:pt x="31" y="5472"/>
                    <a:pt x="31" y="5563"/>
                  </a:cubicBezTo>
                  <a:cubicBezTo>
                    <a:pt x="92" y="5746"/>
                    <a:pt x="122" y="5928"/>
                    <a:pt x="183" y="6141"/>
                  </a:cubicBezTo>
                  <a:cubicBezTo>
                    <a:pt x="244" y="6323"/>
                    <a:pt x="274" y="6505"/>
                    <a:pt x="365" y="6657"/>
                  </a:cubicBezTo>
                  <a:cubicBezTo>
                    <a:pt x="426" y="6840"/>
                    <a:pt x="517" y="7022"/>
                    <a:pt x="608" y="7204"/>
                  </a:cubicBezTo>
                  <a:cubicBezTo>
                    <a:pt x="669" y="7296"/>
                    <a:pt x="700" y="7387"/>
                    <a:pt x="760" y="7448"/>
                  </a:cubicBezTo>
                  <a:cubicBezTo>
                    <a:pt x="821" y="7539"/>
                    <a:pt x="882" y="7600"/>
                    <a:pt x="912" y="7691"/>
                  </a:cubicBezTo>
                  <a:cubicBezTo>
                    <a:pt x="1034" y="7843"/>
                    <a:pt x="1155" y="7995"/>
                    <a:pt x="1307" y="8147"/>
                  </a:cubicBezTo>
                  <a:cubicBezTo>
                    <a:pt x="1429" y="8268"/>
                    <a:pt x="1581" y="8390"/>
                    <a:pt x="1733" y="8512"/>
                  </a:cubicBezTo>
                  <a:cubicBezTo>
                    <a:pt x="1915" y="8633"/>
                    <a:pt x="2067" y="8724"/>
                    <a:pt x="2250" y="8815"/>
                  </a:cubicBezTo>
                  <a:cubicBezTo>
                    <a:pt x="2432" y="8937"/>
                    <a:pt x="2584" y="9028"/>
                    <a:pt x="2766" y="9119"/>
                  </a:cubicBezTo>
                  <a:cubicBezTo>
                    <a:pt x="2949" y="9211"/>
                    <a:pt x="3131" y="9271"/>
                    <a:pt x="3344" y="9302"/>
                  </a:cubicBezTo>
                  <a:cubicBezTo>
                    <a:pt x="3526" y="9363"/>
                    <a:pt x="3739" y="9363"/>
                    <a:pt x="3921" y="9393"/>
                  </a:cubicBezTo>
                  <a:lnTo>
                    <a:pt x="4499" y="9393"/>
                  </a:lnTo>
                  <a:cubicBezTo>
                    <a:pt x="4712" y="9393"/>
                    <a:pt x="4894" y="9393"/>
                    <a:pt x="5107" y="9363"/>
                  </a:cubicBezTo>
                  <a:cubicBezTo>
                    <a:pt x="5289" y="9332"/>
                    <a:pt x="5502" y="9302"/>
                    <a:pt x="5684" y="9241"/>
                  </a:cubicBezTo>
                  <a:cubicBezTo>
                    <a:pt x="5867" y="9211"/>
                    <a:pt x="6049" y="9119"/>
                    <a:pt x="6232" y="9059"/>
                  </a:cubicBezTo>
                  <a:cubicBezTo>
                    <a:pt x="6414" y="8967"/>
                    <a:pt x="6596" y="8907"/>
                    <a:pt x="6779" y="8815"/>
                  </a:cubicBezTo>
                  <a:cubicBezTo>
                    <a:pt x="6961" y="8724"/>
                    <a:pt x="7143" y="8663"/>
                    <a:pt x="7326" y="8572"/>
                  </a:cubicBezTo>
                  <a:cubicBezTo>
                    <a:pt x="7417" y="8542"/>
                    <a:pt x="7508" y="8481"/>
                    <a:pt x="7599" y="8451"/>
                  </a:cubicBezTo>
                  <a:cubicBezTo>
                    <a:pt x="7691" y="8390"/>
                    <a:pt x="7751" y="8329"/>
                    <a:pt x="7843" y="8268"/>
                  </a:cubicBezTo>
                  <a:cubicBezTo>
                    <a:pt x="8177" y="8025"/>
                    <a:pt x="8390" y="7691"/>
                    <a:pt x="8572" y="7326"/>
                  </a:cubicBezTo>
                  <a:cubicBezTo>
                    <a:pt x="8754" y="6992"/>
                    <a:pt x="8906" y="6627"/>
                    <a:pt x="8998" y="6232"/>
                  </a:cubicBezTo>
                  <a:cubicBezTo>
                    <a:pt x="9028" y="6049"/>
                    <a:pt x="9058" y="5867"/>
                    <a:pt x="9089" y="5685"/>
                  </a:cubicBezTo>
                  <a:cubicBezTo>
                    <a:pt x="9119" y="5502"/>
                    <a:pt x="9150" y="5320"/>
                    <a:pt x="9180" y="5138"/>
                  </a:cubicBezTo>
                  <a:cubicBezTo>
                    <a:pt x="9180" y="4955"/>
                    <a:pt x="9210" y="4773"/>
                    <a:pt x="9241" y="4560"/>
                  </a:cubicBezTo>
                  <a:cubicBezTo>
                    <a:pt x="9241" y="4378"/>
                    <a:pt x="9241" y="4165"/>
                    <a:pt x="9210" y="3952"/>
                  </a:cubicBezTo>
                  <a:cubicBezTo>
                    <a:pt x="9210" y="3945"/>
                    <a:pt x="9210" y="3937"/>
                    <a:pt x="9210" y="3922"/>
                  </a:cubicBezTo>
                  <a:cubicBezTo>
                    <a:pt x="9180" y="3739"/>
                    <a:pt x="9150" y="3557"/>
                    <a:pt x="9119" y="3405"/>
                  </a:cubicBezTo>
                  <a:cubicBezTo>
                    <a:pt x="9089" y="3223"/>
                    <a:pt x="8998" y="3040"/>
                    <a:pt x="8937" y="2888"/>
                  </a:cubicBezTo>
                  <a:cubicBezTo>
                    <a:pt x="8906" y="2797"/>
                    <a:pt x="8876" y="2706"/>
                    <a:pt x="8846" y="2615"/>
                  </a:cubicBezTo>
                  <a:cubicBezTo>
                    <a:pt x="8815" y="2524"/>
                    <a:pt x="8785" y="2432"/>
                    <a:pt x="8754" y="2341"/>
                  </a:cubicBezTo>
                  <a:cubicBezTo>
                    <a:pt x="8663" y="2189"/>
                    <a:pt x="8542" y="2007"/>
                    <a:pt x="8450" y="1855"/>
                  </a:cubicBezTo>
                  <a:cubicBezTo>
                    <a:pt x="8450" y="1855"/>
                    <a:pt x="8450" y="1855"/>
                    <a:pt x="8450" y="1885"/>
                  </a:cubicBezTo>
                  <a:cubicBezTo>
                    <a:pt x="8420" y="1855"/>
                    <a:pt x="8420" y="1824"/>
                    <a:pt x="8390" y="1794"/>
                  </a:cubicBezTo>
                  <a:cubicBezTo>
                    <a:pt x="8298" y="1673"/>
                    <a:pt x="8207" y="1551"/>
                    <a:pt x="8116" y="1429"/>
                  </a:cubicBezTo>
                  <a:cubicBezTo>
                    <a:pt x="8025" y="1308"/>
                    <a:pt x="7903" y="1186"/>
                    <a:pt x="7812" y="1095"/>
                  </a:cubicBezTo>
                  <a:cubicBezTo>
                    <a:pt x="7721" y="1004"/>
                    <a:pt x="7660" y="913"/>
                    <a:pt x="7569" y="852"/>
                  </a:cubicBezTo>
                  <a:cubicBezTo>
                    <a:pt x="7539" y="791"/>
                    <a:pt x="7478" y="761"/>
                    <a:pt x="7447" y="730"/>
                  </a:cubicBezTo>
                  <a:cubicBezTo>
                    <a:pt x="7387" y="669"/>
                    <a:pt x="7326" y="639"/>
                    <a:pt x="7265" y="578"/>
                  </a:cubicBezTo>
                  <a:cubicBezTo>
                    <a:pt x="7143" y="517"/>
                    <a:pt x="7022" y="457"/>
                    <a:pt x="6900" y="426"/>
                  </a:cubicBezTo>
                  <a:cubicBezTo>
                    <a:pt x="6779" y="365"/>
                    <a:pt x="6687" y="335"/>
                    <a:pt x="6566" y="305"/>
                  </a:cubicBezTo>
                  <a:cubicBezTo>
                    <a:pt x="6566" y="305"/>
                    <a:pt x="6536" y="274"/>
                    <a:pt x="6536" y="274"/>
                  </a:cubicBezTo>
                  <a:cubicBezTo>
                    <a:pt x="6323" y="214"/>
                    <a:pt x="6080" y="183"/>
                    <a:pt x="5836" y="122"/>
                  </a:cubicBezTo>
                  <a:cubicBezTo>
                    <a:pt x="5654" y="92"/>
                    <a:pt x="5472" y="62"/>
                    <a:pt x="5259" y="31"/>
                  </a:cubicBezTo>
                  <a:cubicBezTo>
                    <a:pt x="5077" y="31"/>
                    <a:pt x="4864"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4;p79">
              <a:extLst>
                <a:ext uri="{FF2B5EF4-FFF2-40B4-BE49-F238E27FC236}">
                  <a16:creationId xmlns:a16="http://schemas.microsoft.com/office/drawing/2014/main" id="{297CB0E2-EF71-C0FB-588E-21A9C30CB62C}"/>
                </a:ext>
              </a:extLst>
            </p:cNvPr>
            <p:cNvSpPr/>
            <p:nvPr/>
          </p:nvSpPr>
          <p:spPr>
            <a:xfrm>
              <a:off x="3991726" y="4523418"/>
              <a:ext cx="68995" cy="11767"/>
            </a:xfrm>
            <a:custGeom>
              <a:avLst/>
              <a:gdLst/>
              <a:ahLst/>
              <a:cxnLst/>
              <a:rect l="l" t="t" r="r" b="b"/>
              <a:pathLst>
                <a:path w="3436" h="586" extrusionOk="0">
                  <a:moveTo>
                    <a:pt x="3223" y="1"/>
                  </a:moveTo>
                  <a:cubicBezTo>
                    <a:pt x="3204" y="1"/>
                    <a:pt x="3183" y="3"/>
                    <a:pt x="3162" y="8"/>
                  </a:cubicBezTo>
                  <a:cubicBezTo>
                    <a:pt x="3070" y="39"/>
                    <a:pt x="2979" y="69"/>
                    <a:pt x="2888" y="100"/>
                  </a:cubicBezTo>
                  <a:cubicBezTo>
                    <a:pt x="2827" y="130"/>
                    <a:pt x="2736" y="130"/>
                    <a:pt x="2645" y="160"/>
                  </a:cubicBezTo>
                  <a:lnTo>
                    <a:pt x="2675" y="160"/>
                  </a:lnTo>
                  <a:cubicBezTo>
                    <a:pt x="2614" y="160"/>
                    <a:pt x="2584" y="191"/>
                    <a:pt x="2523" y="191"/>
                  </a:cubicBezTo>
                  <a:lnTo>
                    <a:pt x="2371" y="191"/>
                  </a:lnTo>
                  <a:cubicBezTo>
                    <a:pt x="2280" y="221"/>
                    <a:pt x="2219" y="221"/>
                    <a:pt x="2128" y="221"/>
                  </a:cubicBezTo>
                  <a:lnTo>
                    <a:pt x="1703" y="221"/>
                  </a:lnTo>
                  <a:cubicBezTo>
                    <a:pt x="1520" y="221"/>
                    <a:pt x="1338" y="221"/>
                    <a:pt x="1155" y="191"/>
                  </a:cubicBezTo>
                  <a:lnTo>
                    <a:pt x="365" y="191"/>
                  </a:lnTo>
                  <a:cubicBezTo>
                    <a:pt x="304" y="191"/>
                    <a:pt x="244" y="191"/>
                    <a:pt x="183" y="221"/>
                  </a:cubicBezTo>
                  <a:cubicBezTo>
                    <a:pt x="152" y="221"/>
                    <a:pt x="122" y="252"/>
                    <a:pt x="92" y="282"/>
                  </a:cubicBezTo>
                  <a:cubicBezTo>
                    <a:pt x="0" y="343"/>
                    <a:pt x="0" y="464"/>
                    <a:pt x="61" y="525"/>
                  </a:cubicBezTo>
                  <a:cubicBezTo>
                    <a:pt x="92" y="586"/>
                    <a:pt x="152" y="586"/>
                    <a:pt x="213" y="586"/>
                  </a:cubicBezTo>
                  <a:cubicBezTo>
                    <a:pt x="244" y="586"/>
                    <a:pt x="274" y="586"/>
                    <a:pt x="304" y="556"/>
                  </a:cubicBezTo>
                  <a:lnTo>
                    <a:pt x="396" y="556"/>
                  </a:lnTo>
                  <a:cubicBezTo>
                    <a:pt x="456" y="525"/>
                    <a:pt x="517" y="525"/>
                    <a:pt x="578" y="525"/>
                  </a:cubicBezTo>
                  <a:cubicBezTo>
                    <a:pt x="700" y="556"/>
                    <a:pt x="821" y="556"/>
                    <a:pt x="912" y="556"/>
                  </a:cubicBezTo>
                  <a:lnTo>
                    <a:pt x="1520" y="556"/>
                  </a:lnTo>
                  <a:cubicBezTo>
                    <a:pt x="1703" y="556"/>
                    <a:pt x="1915" y="586"/>
                    <a:pt x="2098" y="586"/>
                  </a:cubicBezTo>
                  <a:cubicBezTo>
                    <a:pt x="2189" y="586"/>
                    <a:pt x="2310" y="556"/>
                    <a:pt x="2402" y="556"/>
                  </a:cubicBezTo>
                  <a:cubicBezTo>
                    <a:pt x="2523" y="556"/>
                    <a:pt x="2614" y="525"/>
                    <a:pt x="2736" y="495"/>
                  </a:cubicBezTo>
                  <a:cubicBezTo>
                    <a:pt x="2918" y="464"/>
                    <a:pt x="3101" y="404"/>
                    <a:pt x="3283" y="343"/>
                  </a:cubicBezTo>
                  <a:cubicBezTo>
                    <a:pt x="3374" y="343"/>
                    <a:pt x="3435" y="221"/>
                    <a:pt x="3405" y="130"/>
                  </a:cubicBezTo>
                  <a:cubicBezTo>
                    <a:pt x="3380" y="55"/>
                    <a:pt x="3314" y="1"/>
                    <a:pt x="3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5;p79">
              <a:extLst>
                <a:ext uri="{FF2B5EF4-FFF2-40B4-BE49-F238E27FC236}">
                  <a16:creationId xmlns:a16="http://schemas.microsoft.com/office/drawing/2014/main" id="{B497AE33-570C-840F-2A35-D0FDEE0ADE7D}"/>
                </a:ext>
              </a:extLst>
            </p:cNvPr>
            <p:cNvSpPr/>
            <p:nvPr/>
          </p:nvSpPr>
          <p:spPr>
            <a:xfrm>
              <a:off x="4094255" y="4480005"/>
              <a:ext cx="68995" cy="92428"/>
            </a:xfrm>
            <a:custGeom>
              <a:avLst/>
              <a:gdLst/>
              <a:ahLst/>
              <a:cxnLst/>
              <a:rect l="l" t="t" r="r" b="b"/>
              <a:pathLst>
                <a:path w="3436" h="4603" extrusionOk="0">
                  <a:moveTo>
                    <a:pt x="3162" y="3450"/>
                  </a:moveTo>
                  <a:cubicBezTo>
                    <a:pt x="3152" y="3458"/>
                    <a:pt x="3142" y="3467"/>
                    <a:pt x="3132" y="3477"/>
                  </a:cubicBezTo>
                  <a:cubicBezTo>
                    <a:pt x="3157" y="3477"/>
                    <a:pt x="3161" y="3457"/>
                    <a:pt x="3162" y="3450"/>
                  </a:cubicBezTo>
                  <a:close/>
                  <a:moveTo>
                    <a:pt x="1308" y="0"/>
                  </a:moveTo>
                  <a:cubicBezTo>
                    <a:pt x="1198" y="0"/>
                    <a:pt x="1093" y="29"/>
                    <a:pt x="1004" y="73"/>
                  </a:cubicBezTo>
                  <a:cubicBezTo>
                    <a:pt x="791" y="195"/>
                    <a:pt x="609" y="377"/>
                    <a:pt x="487" y="559"/>
                  </a:cubicBezTo>
                  <a:cubicBezTo>
                    <a:pt x="396" y="681"/>
                    <a:pt x="335" y="803"/>
                    <a:pt x="274" y="955"/>
                  </a:cubicBezTo>
                  <a:cubicBezTo>
                    <a:pt x="153" y="1198"/>
                    <a:pt x="122" y="1441"/>
                    <a:pt x="62" y="1715"/>
                  </a:cubicBezTo>
                  <a:cubicBezTo>
                    <a:pt x="31" y="1897"/>
                    <a:pt x="31" y="2079"/>
                    <a:pt x="1" y="2262"/>
                  </a:cubicBezTo>
                  <a:cubicBezTo>
                    <a:pt x="1" y="2383"/>
                    <a:pt x="1" y="2474"/>
                    <a:pt x="1" y="2566"/>
                  </a:cubicBezTo>
                  <a:cubicBezTo>
                    <a:pt x="1" y="2687"/>
                    <a:pt x="31" y="2839"/>
                    <a:pt x="31" y="2961"/>
                  </a:cubicBezTo>
                  <a:cubicBezTo>
                    <a:pt x="62" y="3082"/>
                    <a:pt x="92" y="3204"/>
                    <a:pt x="122" y="3325"/>
                  </a:cubicBezTo>
                  <a:cubicBezTo>
                    <a:pt x="153" y="3447"/>
                    <a:pt x="183" y="3569"/>
                    <a:pt x="244" y="3690"/>
                  </a:cubicBezTo>
                  <a:cubicBezTo>
                    <a:pt x="274" y="3812"/>
                    <a:pt x="335" y="3903"/>
                    <a:pt x="396" y="4025"/>
                  </a:cubicBezTo>
                  <a:cubicBezTo>
                    <a:pt x="518" y="4207"/>
                    <a:pt x="700" y="4420"/>
                    <a:pt x="913" y="4511"/>
                  </a:cubicBezTo>
                  <a:cubicBezTo>
                    <a:pt x="1034" y="4572"/>
                    <a:pt x="1186" y="4602"/>
                    <a:pt x="1308" y="4602"/>
                  </a:cubicBezTo>
                  <a:cubicBezTo>
                    <a:pt x="1399" y="4602"/>
                    <a:pt x="1521" y="4572"/>
                    <a:pt x="1612" y="4541"/>
                  </a:cubicBezTo>
                  <a:cubicBezTo>
                    <a:pt x="1733" y="4511"/>
                    <a:pt x="1855" y="4420"/>
                    <a:pt x="1946" y="4359"/>
                  </a:cubicBezTo>
                  <a:cubicBezTo>
                    <a:pt x="2037" y="4298"/>
                    <a:pt x="2129" y="4237"/>
                    <a:pt x="2220" y="4177"/>
                  </a:cubicBezTo>
                  <a:cubicBezTo>
                    <a:pt x="2554" y="3933"/>
                    <a:pt x="2828" y="3690"/>
                    <a:pt x="3162" y="3447"/>
                  </a:cubicBezTo>
                  <a:lnTo>
                    <a:pt x="3162" y="3447"/>
                  </a:lnTo>
                  <a:cubicBezTo>
                    <a:pt x="3162" y="3447"/>
                    <a:pt x="3162" y="3448"/>
                    <a:pt x="3162" y="3450"/>
                  </a:cubicBezTo>
                  <a:lnTo>
                    <a:pt x="3162" y="3450"/>
                  </a:lnTo>
                  <a:cubicBezTo>
                    <a:pt x="3213" y="3407"/>
                    <a:pt x="3263" y="3381"/>
                    <a:pt x="3314" y="3356"/>
                  </a:cubicBezTo>
                  <a:cubicBezTo>
                    <a:pt x="3405" y="3295"/>
                    <a:pt x="3436" y="3174"/>
                    <a:pt x="3375" y="3082"/>
                  </a:cubicBezTo>
                  <a:cubicBezTo>
                    <a:pt x="3344" y="3052"/>
                    <a:pt x="3299" y="3037"/>
                    <a:pt x="3253" y="3037"/>
                  </a:cubicBezTo>
                  <a:cubicBezTo>
                    <a:pt x="3208" y="3037"/>
                    <a:pt x="3162" y="3052"/>
                    <a:pt x="3132" y="3082"/>
                  </a:cubicBezTo>
                  <a:cubicBezTo>
                    <a:pt x="2767" y="3356"/>
                    <a:pt x="2402" y="3629"/>
                    <a:pt x="2037" y="3873"/>
                  </a:cubicBezTo>
                  <a:cubicBezTo>
                    <a:pt x="1885" y="3994"/>
                    <a:pt x="1764" y="4085"/>
                    <a:pt x="1612" y="4146"/>
                  </a:cubicBezTo>
                  <a:cubicBezTo>
                    <a:pt x="1581" y="4177"/>
                    <a:pt x="1551" y="4177"/>
                    <a:pt x="1521" y="4207"/>
                  </a:cubicBezTo>
                  <a:cubicBezTo>
                    <a:pt x="1490" y="4207"/>
                    <a:pt x="1460" y="4237"/>
                    <a:pt x="1429" y="4237"/>
                  </a:cubicBezTo>
                  <a:lnTo>
                    <a:pt x="1126" y="4237"/>
                  </a:lnTo>
                  <a:cubicBezTo>
                    <a:pt x="1095" y="4207"/>
                    <a:pt x="1095" y="4207"/>
                    <a:pt x="1065" y="4207"/>
                  </a:cubicBezTo>
                  <a:cubicBezTo>
                    <a:pt x="1034" y="4177"/>
                    <a:pt x="1004" y="4177"/>
                    <a:pt x="974" y="4146"/>
                  </a:cubicBezTo>
                  <a:cubicBezTo>
                    <a:pt x="974" y="4146"/>
                    <a:pt x="943" y="4116"/>
                    <a:pt x="943" y="4116"/>
                  </a:cubicBezTo>
                  <a:cubicBezTo>
                    <a:pt x="913" y="4085"/>
                    <a:pt x="882" y="4055"/>
                    <a:pt x="852" y="4055"/>
                  </a:cubicBezTo>
                  <a:cubicBezTo>
                    <a:pt x="822" y="3994"/>
                    <a:pt x="791" y="3964"/>
                    <a:pt x="761" y="3933"/>
                  </a:cubicBezTo>
                  <a:cubicBezTo>
                    <a:pt x="730" y="3873"/>
                    <a:pt x="700" y="3842"/>
                    <a:pt x="670" y="3781"/>
                  </a:cubicBezTo>
                  <a:cubicBezTo>
                    <a:pt x="609" y="3690"/>
                    <a:pt x="578" y="3599"/>
                    <a:pt x="548" y="3477"/>
                  </a:cubicBezTo>
                  <a:cubicBezTo>
                    <a:pt x="487" y="3386"/>
                    <a:pt x="457" y="3265"/>
                    <a:pt x="426" y="3174"/>
                  </a:cubicBezTo>
                  <a:cubicBezTo>
                    <a:pt x="396" y="3052"/>
                    <a:pt x="396" y="2961"/>
                    <a:pt x="366" y="2839"/>
                  </a:cubicBezTo>
                  <a:cubicBezTo>
                    <a:pt x="366" y="2657"/>
                    <a:pt x="366" y="2474"/>
                    <a:pt x="366" y="2292"/>
                  </a:cubicBezTo>
                  <a:cubicBezTo>
                    <a:pt x="366" y="2201"/>
                    <a:pt x="366" y="2110"/>
                    <a:pt x="396" y="2049"/>
                  </a:cubicBezTo>
                  <a:cubicBezTo>
                    <a:pt x="396" y="1958"/>
                    <a:pt x="396" y="1866"/>
                    <a:pt x="426" y="1775"/>
                  </a:cubicBezTo>
                  <a:cubicBezTo>
                    <a:pt x="457" y="1593"/>
                    <a:pt x="487" y="1441"/>
                    <a:pt x="518" y="1259"/>
                  </a:cubicBezTo>
                  <a:cubicBezTo>
                    <a:pt x="548" y="1198"/>
                    <a:pt x="578" y="1167"/>
                    <a:pt x="578" y="1107"/>
                  </a:cubicBezTo>
                  <a:cubicBezTo>
                    <a:pt x="609" y="1046"/>
                    <a:pt x="639" y="985"/>
                    <a:pt x="670" y="955"/>
                  </a:cubicBezTo>
                  <a:cubicBezTo>
                    <a:pt x="730" y="833"/>
                    <a:pt x="791" y="742"/>
                    <a:pt x="882" y="651"/>
                  </a:cubicBezTo>
                  <a:cubicBezTo>
                    <a:pt x="913" y="590"/>
                    <a:pt x="943" y="559"/>
                    <a:pt x="1004" y="529"/>
                  </a:cubicBezTo>
                  <a:cubicBezTo>
                    <a:pt x="1004" y="499"/>
                    <a:pt x="1065" y="468"/>
                    <a:pt x="1095" y="438"/>
                  </a:cubicBezTo>
                  <a:cubicBezTo>
                    <a:pt x="1095" y="438"/>
                    <a:pt x="1126" y="408"/>
                    <a:pt x="1156" y="408"/>
                  </a:cubicBezTo>
                  <a:cubicBezTo>
                    <a:pt x="1156" y="408"/>
                    <a:pt x="1186" y="408"/>
                    <a:pt x="1186" y="377"/>
                  </a:cubicBezTo>
                  <a:lnTo>
                    <a:pt x="1369" y="377"/>
                  </a:lnTo>
                  <a:cubicBezTo>
                    <a:pt x="1369" y="377"/>
                    <a:pt x="1369" y="377"/>
                    <a:pt x="1399" y="408"/>
                  </a:cubicBezTo>
                  <a:lnTo>
                    <a:pt x="1429" y="408"/>
                  </a:lnTo>
                  <a:lnTo>
                    <a:pt x="1490" y="468"/>
                  </a:lnTo>
                  <a:lnTo>
                    <a:pt x="1521" y="468"/>
                  </a:lnTo>
                  <a:lnTo>
                    <a:pt x="1521" y="529"/>
                  </a:lnTo>
                  <a:lnTo>
                    <a:pt x="1551" y="529"/>
                  </a:lnTo>
                  <a:cubicBezTo>
                    <a:pt x="1551" y="529"/>
                    <a:pt x="1551" y="559"/>
                    <a:pt x="1551" y="559"/>
                  </a:cubicBezTo>
                  <a:cubicBezTo>
                    <a:pt x="1551" y="590"/>
                    <a:pt x="1551" y="620"/>
                    <a:pt x="1551" y="651"/>
                  </a:cubicBezTo>
                  <a:lnTo>
                    <a:pt x="1551" y="681"/>
                  </a:lnTo>
                  <a:cubicBezTo>
                    <a:pt x="1551" y="711"/>
                    <a:pt x="1551" y="742"/>
                    <a:pt x="1551" y="742"/>
                  </a:cubicBezTo>
                  <a:cubicBezTo>
                    <a:pt x="1551" y="772"/>
                    <a:pt x="1521" y="803"/>
                    <a:pt x="1521" y="833"/>
                  </a:cubicBezTo>
                  <a:cubicBezTo>
                    <a:pt x="1521" y="894"/>
                    <a:pt x="1521" y="924"/>
                    <a:pt x="1551" y="985"/>
                  </a:cubicBezTo>
                  <a:cubicBezTo>
                    <a:pt x="1581" y="1046"/>
                    <a:pt x="1642" y="1107"/>
                    <a:pt x="1733" y="1107"/>
                  </a:cubicBezTo>
                  <a:cubicBezTo>
                    <a:pt x="1794" y="1107"/>
                    <a:pt x="1855" y="1046"/>
                    <a:pt x="1885" y="985"/>
                  </a:cubicBezTo>
                  <a:cubicBezTo>
                    <a:pt x="1916" y="924"/>
                    <a:pt x="1916" y="894"/>
                    <a:pt x="1916" y="833"/>
                  </a:cubicBezTo>
                  <a:cubicBezTo>
                    <a:pt x="1916" y="772"/>
                    <a:pt x="1946" y="681"/>
                    <a:pt x="1916" y="620"/>
                  </a:cubicBezTo>
                  <a:cubicBezTo>
                    <a:pt x="1916" y="499"/>
                    <a:pt x="1885" y="347"/>
                    <a:pt x="1794" y="256"/>
                  </a:cubicBezTo>
                  <a:cubicBezTo>
                    <a:pt x="1733" y="195"/>
                    <a:pt x="1673" y="134"/>
                    <a:pt x="1612" y="104"/>
                  </a:cubicBezTo>
                  <a:cubicBezTo>
                    <a:pt x="1551" y="73"/>
                    <a:pt x="1490" y="43"/>
                    <a:pt x="1429" y="12"/>
                  </a:cubicBezTo>
                  <a:cubicBezTo>
                    <a:pt x="1389" y="4"/>
                    <a:pt x="134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6;p79">
              <a:extLst>
                <a:ext uri="{FF2B5EF4-FFF2-40B4-BE49-F238E27FC236}">
                  <a16:creationId xmlns:a16="http://schemas.microsoft.com/office/drawing/2014/main" id="{1B0EB0CA-DC53-EE92-C2FF-46714F098B3F}"/>
                </a:ext>
              </a:extLst>
            </p:cNvPr>
            <p:cNvSpPr/>
            <p:nvPr/>
          </p:nvSpPr>
          <p:spPr>
            <a:xfrm>
              <a:off x="4168733" y="4487114"/>
              <a:ext cx="12229" cy="70059"/>
            </a:xfrm>
            <a:custGeom>
              <a:avLst/>
              <a:gdLst/>
              <a:ahLst/>
              <a:cxnLst/>
              <a:rect l="l" t="t" r="r" b="b"/>
              <a:pathLst>
                <a:path w="609" h="3489" extrusionOk="0">
                  <a:moveTo>
                    <a:pt x="414" y="0"/>
                  </a:moveTo>
                  <a:cubicBezTo>
                    <a:pt x="380" y="0"/>
                    <a:pt x="350" y="8"/>
                    <a:pt x="335" y="23"/>
                  </a:cubicBezTo>
                  <a:cubicBezTo>
                    <a:pt x="183" y="84"/>
                    <a:pt x="183" y="205"/>
                    <a:pt x="183" y="327"/>
                  </a:cubicBezTo>
                  <a:cubicBezTo>
                    <a:pt x="152" y="418"/>
                    <a:pt x="152" y="479"/>
                    <a:pt x="152" y="570"/>
                  </a:cubicBezTo>
                  <a:cubicBezTo>
                    <a:pt x="122" y="692"/>
                    <a:pt x="122" y="813"/>
                    <a:pt x="122" y="965"/>
                  </a:cubicBezTo>
                  <a:cubicBezTo>
                    <a:pt x="91" y="1361"/>
                    <a:pt x="61" y="1725"/>
                    <a:pt x="61" y="2120"/>
                  </a:cubicBezTo>
                  <a:cubicBezTo>
                    <a:pt x="31" y="2333"/>
                    <a:pt x="31" y="2516"/>
                    <a:pt x="31" y="2728"/>
                  </a:cubicBezTo>
                  <a:cubicBezTo>
                    <a:pt x="31" y="2911"/>
                    <a:pt x="0" y="3093"/>
                    <a:pt x="0" y="3275"/>
                  </a:cubicBezTo>
                  <a:cubicBezTo>
                    <a:pt x="0" y="3367"/>
                    <a:pt x="61" y="3458"/>
                    <a:pt x="152" y="3488"/>
                  </a:cubicBezTo>
                  <a:lnTo>
                    <a:pt x="183" y="3488"/>
                  </a:lnTo>
                  <a:cubicBezTo>
                    <a:pt x="274" y="3488"/>
                    <a:pt x="365" y="3397"/>
                    <a:pt x="365" y="3306"/>
                  </a:cubicBezTo>
                  <a:cubicBezTo>
                    <a:pt x="365" y="3184"/>
                    <a:pt x="365" y="3063"/>
                    <a:pt x="365" y="2941"/>
                  </a:cubicBezTo>
                  <a:cubicBezTo>
                    <a:pt x="365" y="2850"/>
                    <a:pt x="365" y="2728"/>
                    <a:pt x="365" y="2637"/>
                  </a:cubicBezTo>
                  <a:cubicBezTo>
                    <a:pt x="365" y="2576"/>
                    <a:pt x="365" y="2546"/>
                    <a:pt x="365" y="2485"/>
                  </a:cubicBezTo>
                  <a:cubicBezTo>
                    <a:pt x="395" y="2151"/>
                    <a:pt x="395" y="1786"/>
                    <a:pt x="426" y="1421"/>
                  </a:cubicBezTo>
                  <a:cubicBezTo>
                    <a:pt x="426" y="1239"/>
                    <a:pt x="456" y="1057"/>
                    <a:pt x="456" y="874"/>
                  </a:cubicBezTo>
                  <a:cubicBezTo>
                    <a:pt x="486" y="692"/>
                    <a:pt x="517" y="540"/>
                    <a:pt x="517" y="357"/>
                  </a:cubicBezTo>
                  <a:cubicBezTo>
                    <a:pt x="578" y="327"/>
                    <a:pt x="608" y="297"/>
                    <a:pt x="608" y="236"/>
                  </a:cubicBezTo>
                  <a:cubicBezTo>
                    <a:pt x="608" y="145"/>
                    <a:pt x="578" y="84"/>
                    <a:pt x="517" y="23"/>
                  </a:cubicBezTo>
                  <a:cubicBezTo>
                    <a:pt x="486" y="8"/>
                    <a:pt x="449"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7;p79">
              <a:extLst>
                <a:ext uri="{FF2B5EF4-FFF2-40B4-BE49-F238E27FC236}">
                  <a16:creationId xmlns:a16="http://schemas.microsoft.com/office/drawing/2014/main" id="{8701B7C5-49BC-8EE0-A285-AF77179B51A3}"/>
                </a:ext>
              </a:extLst>
            </p:cNvPr>
            <p:cNvSpPr/>
            <p:nvPr/>
          </p:nvSpPr>
          <p:spPr>
            <a:xfrm>
              <a:off x="4177267" y="4515025"/>
              <a:ext cx="43353" cy="13454"/>
            </a:xfrm>
            <a:custGeom>
              <a:avLst/>
              <a:gdLst/>
              <a:ahLst/>
              <a:cxnLst/>
              <a:rect l="l" t="t" r="r" b="b"/>
              <a:pathLst>
                <a:path w="2159" h="670" extrusionOk="0">
                  <a:moveTo>
                    <a:pt x="1976" y="1"/>
                  </a:moveTo>
                  <a:cubicBezTo>
                    <a:pt x="1703" y="31"/>
                    <a:pt x="1429" y="62"/>
                    <a:pt x="1156" y="92"/>
                  </a:cubicBezTo>
                  <a:cubicBezTo>
                    <a:pt x="913" y="153"/>
                    <a:pt x="669" y="214"/>
                    <a:pt x="426" y="274"/>
                  </a:cubicBezTo>
                  <a:cubicBezTo>
                    <a:pt x="426" y="274"/>
                    <a:pt x="426" y="274"/>
                    <a:pt x="426" y="244"/>
                  </a:cubicBezTo>
                  <a:cubicBezTo>
                    <a:pt x="365" y="274"/>
                    <a:pt x="305" y="305"/>
                    <a:pt x="213" y="305"/>
                  </a:cubicBezTo>
                  <a:lnTo>
                    <a:pt x="183" y="305"/>
                  </a:lnTo>
                  <a:cubicBezTo>
                    <a:pt x="61" y="335"/>
                    <a:pt x="1" y="426"/>
                    <a:pt x="31" y="518"/>
                  </a:cubicBezTo>
                  <a:cubicBezTo>
                    <a:pt x="31" y="609"/>
                    <a:pt x="122" y="670"/>
                    <a:pt x="213" y="670"/>
                  </a:cubicBezTo>
                  <a:lnTo>
                    <a:pt x="305" y="670"/>
                  </a:lnTo>
                  <a:cubicBezTo>
                    <a:pt x="335" y="670"/>
                    <a:pt x="365" y="639"/>
                    <a:pt x="426" y="639"/>
                  </a:cubicBezTo>
                  <a:cubicBezTo>
                    <a:pt x="457" y="639"/>
                    <a:pt x="487" y="609"/>
                    <a:pt x="548" y="609"/>
                  </a:cubicBezTo>
                  <a:lnTo>
                    <a:pt x="791" y="548"/>
                  </a:lnTo>
                  <a:cubicBezTo>
                    <a:pt x="1065" y="487"/>
                    <a:pt x="1308" y="426"/>
                    <a:pt x="1581" y="396"/>
                  </a:cubicBezTo>
                  <a:cubicBezTo>
                    <a:pt x="1672" y="396"/>
                    <a:pt x="1794" y="366"/>
                    <a:pt x="1885" y="366"/>
                  </a:cubicBezTo>
                  <a:lnTo>
                    <a:pt x="1976" y="366"/>
                  </a:lnTo>
                  <a:cubicBezTo>
                    <a:pt x="2068" y="366"/>
                    <a:pt x="2159" y="274"/>
                    <a:pt x="2159" y="183"/>
                  </a:cubicBezTo>
                  <a:cubicBezTo>
                    <a:pt x="2159" y="92"/>
                    <a:pt x="2068"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8;p79">
              <a:extLst>
                <a:ext uri="{FF2B5EF4-FFF2-40B4-BE49-F238E27FC236}">
                  <a16:creationId xmlns:a16="http://schemas.microsoft.com/office/drawing/2014/main" id="{F49CE37A-D786-4452-16F9-BA2BF88F3702}"/>
                </a:ext>
              </a:extLst>
            </p:cNvPr>
            <p:cNvSpPr/>
            <p:nvPr/>
          </p:nvSpPr>
          <p:spPr>
            <a:xfrm>
              <a:off x="4202909" y="4483660"/>
              <a:ext cx="14658" cy="86926"/>
            </a:xfrm>
            <a:custGeom>
              <a:avLst/>
              <a:gdLst/>
              <a:ahLst/>
              <a:cxnLst/>
              <a:rect l="l" t="t" r="r" b="b"/>
              <a:pathLst>
                <a:path w="730" h="4329" extrusionOk="0">
                  <a:moveTo>
                    <a:pt x="524" y="1"/>
                  </a:moveTo>
                  <a:cubicBezTo>
                    <a:pt x="503" y="1"/>
                    <a:pt x="481" y="5"/>
                    <a:pt x="456" y="13"/>
                  </a:cubicBezTo>
                  <a:cubicBezTo>
                    <a:pt x="426" y="13"/>
                    <a:pt x="395" y="13"/>
                    <a:pt x="365" y="43"/>
                  </a:cubicBezTo>
                  <a:cubicBezTo>
                    <a:pt x="335" y="74"/>
                    <a:pt x="335" y="104"/>
                    <a:pt x="304" y="134"/>
                  </a:cubicBezTo>
                  <a:cubicBezTo>
                    <a:pt x="274" y="195"/>
                    <a:pt x="274" y="256"/>
                    <a:pt x="274" y="317"/>
                  </a:cubicBezTo>
                  <a:cubicBezTo>
                    <a:pt x="274" y="408"/>
                    <a:pt x="274" y="469"/>
                    <a:pt x="274" y="529"/>
                  </a:cubicBezTo>
                  <a:cubicBezTo>
                    <a:pt x="274" y="673"/>
                    <a:pt x="274" y="816"/>
                    <a:pt x="274" y="985"/>
                  </a:cubicBezTo>
                  <a:cubicBezTo>
                    <a:pt x="274" y="1259"/>
                    <a:pt x="243" y="1533"/>
                    <a:pt x="243" y="1806"/>
                  </a:cubicBezTo>
                  <a:cubicBezTo>
                    <a:pt x="213" y="2201"/>
                    <a:pt x="183" y="2596"/>
                    <a:pt x="122" y="2992"/>
                  </a:cubicBezTo>
                  <a:cubicBezTo>
                    <a:pt x="122" y="3174"/>
                    <a:pt x="92" y="3356"/>
                    <a:pt x="92" y="3539"/>
                  </a:cubicBezTo>
                  <a:cubicBezTo>
                    <a:pt x="61" y="3630"/>
                    <a:pt x="61" y="3721"/>
                    <a:pt x="61" y="3843"/>
                  </a:cubicBezTo>
                  <a:cubicBezTo>
                    <a:pt x="31" y="3934"/>
                    <a:pt x="31" y="4025"/>
                    <a:pt x="0" y="4116"/>
                  </a:cubicBezTo>
                  <a:cubicBezTo>
                    <a:pt x="0" y="4207"/>
                    <a:pt x="61" y="4299"/>
                    <a:pt x="183" y="4329"/>
                  </a:cubicBezTo>
                  <a:lnTo>
                    <a:pt x="213" y="4329"/>
                  </a:lnTo>
                  <a:cubicBezTo>
                    <a:pt x="304" y="4329"/>
                    <a:pt x="395" y="4238"/>
                    <a:pt x="395" y="4147"/>
                  </a:cubicBezTo>
                  <a:cubicBezTo>
                    <a:pt x="395" y="3873"/>
                    <a:pt x="426" y="3599"/>
                    <a:pt x="456" y="3326"/>
                  </a:cubicBezTo>
                  <a:cubicBezTo>
                    <a:pt x="487" y="2900"/>
                    <a:pt x="517" y="2505"/>
                    <a:pt x="578" y="2110"/>
                  </a:cubicBezTo>
                  <a:cubicBezTo>
                    <a:pt x="608" y="1745"/>
                    <a:pt x="639" y="1350"/>
                    <a:pt x="639" y="985"/>
                  </a:cubicBezTo>
                  <a:lnTo>
                    <a:pt x="639" y="955"/>
                  </a:lnTo>
                  <a:lnTo>
                    <a:pt x="639" y="894"/>
                  </a:lnTo>
                  <a:lnTo>
                    <a:pt x="639" y="864"/>
                  </a:lnTo>
                  <a:lnTo>
                    <a:pt x="639" y="803"/>
                  </a:lnTo>
                  <a:lnTo>
                    <a:pt x="639" y="742"/>
                  </a:lnTo>
                  <a:cubicBezTo>
                    <a:pt x="639" y="661"/>
                    <a:pt x="639" y="580"/>
                    <a:pt x="639" y="499"/>
                  </a:cubicBezTo>
                  <a:cubicBezTo>
                    <a:pt x="639" y="469"/>
                    <a:pt x="639" y="408"/>
                    <a:pt x="639" y="377"/>
                  </a:cubicBezTo>
                  <a:cubicBezTo>
                    <a:pt x="699" y="317"/>
                    <a:pt x="730" y="195"/>
                    <a:pt x="669" y="134"/>
                  </a:cubicBezTo>
                  <a:cubicBezTo>
                    <a:pt x="669" y="104"/>
                    <a:pt x="669" y="104"/>
                    <a:pt x="669" y="74"/>
                  </a:cubicBezTo>
                  <a:cubicBezTo>
                    <a:pt x="625" y="29"/>
                    <a:pt x="580" y="1"/>
                    <a:pt x="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9;p79">
              <a:extLst>
                <a:ext uri="{FF2B5EF4-FFF2-40B4-BE49-F238E27FC236}">
                  <a16:creationId xmlns:a16="http://schemas.microsoft.com/office/drawing/2014/main" id="{075E252E-2271-C9A7-3A9A-D8C8C2C5618E}"/>
                </a:ext>
              </a:extLst>
            </p:cNvPr>
            <p:cNvSpPr/>
            <p:nvPr/>
          </p:nvSpPr>
          <p:spPr>
            <a:xfrm>
              <a:off x="4229756" y="4543559"/>
              <a:ext cx="38473" cy="40461"/>
            </a:xfrm>
            <a:custGeom>
              <a:avLst/>
              <a:gdLst/>
              <a:ahLst/>
              <a:cxnLst/>
              <a:rect l="l" t="t" r="r" b="b"/>
              <a:pathLst>
                <a:path w="1916" h="2015" extrusionOk="0">
                  <a:moveTo>
                    <a:pt x="411" y="1"/>
                  </a:moveTo>
                  <a:cubicBezTo>
                    <a:pt x="343" y="1"/>
                    <a:pt x="274" y="24"/>
                    <a:pt x="214" y="69"/>
                  </a:cubicBezTo>
                  <a:cubicBezTo>
                    <a:pt x="153" y="100"/>
                    <a:pt x="92" y="191"/>
                    <a:pt x="92" y="252"/>
                  </a:cubicBezTo>
                  <a:cubicBezTo>
                    <a:pt x="62" y="343"/>
                    <a:pt x="92" y="404"/>
                    <a:pt x="92" y="464"/>
                  </a:cubicBezTo>
                  <a:cubicBezTo>
                    <a:pt x="153" y="586"/>
                    <a:pt x="244" y="708"/>
                    <a:pt x="365" y="768"/>
                  </a:cubicBezTo>
                  <a:lnTo>
                    <a:pt x="457" y="768"/>
                  </a:lnTo>
                  <a:lnTo>
                    <a:pt x="457" y="860"/>
                  </a:lnTo>
                  <a:cubicBezTo>
                    <a:pt x="426" y="890"/>
                    <a:pt x="426" y="951"/>
                    <a:pt x="396" y="981"/>
                  </a:cubicBezTo>
                  <a:cubicBezTo>
                    <a:pt x="365" y="1042"/>
                    <a:pt x="335" y="1072"/>
                    <a:pt x="305" y="1133"/>
                  </a:cubicBezTo>
                  <a:cubicBezTo>
                    <a:pt x="305" y="1133"/>
                    <a:pt x="313" y="1133"/>
                    <a:pt x="321" y="1129"/>
                  </a:cubicBezTo>
                  <a:lnTo>
                    <a:pt x="321" y="1129"/>
                  </a:lnTo>
                  <a:cubicBezTo>
                    <a:pt x="295" y="1173"/>
                    <a:pt x="270" y="1199"/>
                    <a:pt x="244" y="1224"/>
                  </a:cubicBezTo>
                  <a:cubicBezTo>
                    <a:pt x="244" y="1224"/>
                    <a:pt x="214" y="1255"/>
                    <a:pt x="183" y="1285"/>
                  </a:cubicBezTo>
                  <a:cubicBezTo>
                    <a:pt x="122" y="1346"/>
                    <a:pt x="31" y="1407"/>
                    <a:pt x="1" y="1498"/>
                  </a:cubicBezTo>
                  <a:cubicBezTo>
                    <a:pt x="1" y="1559"/>
                    <a:pt x="1" y="1650"/>
                    <a:pt x="62" y="1711"/>
                  </a:cubicBezTo>
                  <a:cubicBezTo>
                    <a:pt x="122" y="1741"/>
                    <a:pt x="183" y="1771"/>
                    <a:pt x="244" y="1802"/>
                  </a:cubicBezTo>
                  <a:cubicBezTo>
                    <a:pt x="426" y="1832"/>
                    <a:pt x="578" y="1863"/>
                    <a:pt x="761" y="1893"/>
                  </a:cubicBezTo>
                  <a:cubicBezTo>
                    <a:pt x="1034" y="1954"/>
                    <a:pt x="1308" y="1954"/>
                    <a:pt x="1581" y="1984"/>
                  </a:cubicBezTo>
                  <a:cubicBezTo>
                    <a:pt x="1642" y="2015"/>
                    <a:pt x="1673" y="2015"/>
                    <a:pt x="1703" y="2015"/>
                  </a:cubicBezTo>
                  <a:cubicBezTo>
                    <a:pt x="1764" y="2015"/>
                    <a:pt x="1824" y="1984"/>
                    <a:pt x="1855" y="1923"/>
                  </a:cubicBezTo>
                  <a:cubicBezTo>
                    <a:pt x="1916" y="1863"/>
                    <a:pt x="1885" y="1741"/>
                    <a:pt x="1824" y="1680"/>
                  </a:cubicBezTo>
                  <a:cubicBezTo>
                    <a:pt x="1764" y="1619"/>
                    <a:pt x="1673" y="1619"/>
                    <a:pt x="1612" y="1589"/>
                  </a:cubicBezTo>
                  <a:lnTo>
                    <a:pt x="1277" y="1589"/>
                  </a:lnTo>
                  <a:cubicBezTo>
                    <a:pt x="1156" y="1559"/>
                    <a:pt x="1004" y="1559"/>
                    <a:pt x="852" y="1528"/>
                  </a:cubicBezTo>
                  <a:cubicBezTo>
                    <a:pt x="761" y="1528"/>
                    <a:pt x="639" y="1498"/>
                    <a:pt x="517" y="1467"/>
                  </a:cubicBezTo>
                  <a:cubicBezTo>
                    <a:pt x="548" y="1437"/>
                    <a:pt x="609" y="1376"/>
                    <a:pt x="639" y="1316"/>
                  </a:cubicBezTo>
                  <a:cubicBezTo>
                    <a:pt x="791" y="1072"/>
                    <a:pt x="882" y="768"/>
                    <a:pt x="821" y="464"/>
                  </a:cubicBezTo>
                  <a:cubicBezTo>
                    <a:pt x="791" y="312"/>
                    <a:pt x="730" y="130"/>
                    <a:pt x="609" y="69"/>
                  </a:cubicBezTo>
                  <a:cubicBezTo>
                    <a:pt x="548" y="24"/>
                    <a:pt x="479"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0;p79">
              <a:extLst>
                <a:ext uri="{FF2B5EF4-FFF2-40B4-BE49-F238E27FC236}">
                  <a16:creationId xmlns:a16="http://schemas.microsoft.com/office/drawing/2014/main" id="{D81F3769-A366-E19E-C805-F40391059BC8}"/>
                </a:ext>
              </a:extLst>
            </p:cNvPr>
            <p:cNvSpPr/>
            <p:nvPr/>
          </p:nvSpPr>
          <p:spPr>
            <a:xfrm>
              <a:off x="4266985" y="4519925"/>
              <a:ext cx="43975" cy="11004"/>
            </a:xfrm>
            <a:custGeom>
              <a:avLst/>
              <a:gdLst/>
              <a:ahLst/>
              <a:cxnLst/>
              <a:rect l="l" t="t" r="r" b="b"/>
              <a:pathLst>
                <a:path w="2190" h="548" extrusionOk="0">
                  <a:moveTo>
                    <a:pt x="1977" y="0"/>
                  </a:moveTo>
                  <a:cubicBezTo>
                    <a:pt x="1794" y="30"/>
                    <a:pt x="1612" y="61"/>
                    <a:pt x="1429" y="91"/>
                  </a:cubicBezTo>
                  <a:cubicBezTo>
                    <a:pt x="1247" y="122"/>
                    <a:pt x="1065" y="152"/>
                    <a:pt x="882" y="152"/>
                  </a:cubicBezTo>
                  <a:cubicBezTo>
                    <a:pt x="761" y="182"/>
                    <a:pt x="639" y="182"/>
                    <a:pt x="518" y="182"/>
                  </a:cubicBezTo>
                  <a:cubicBezTo>
                    <a:pt x="457" y="182"/>
                    <a:pt x="366" y="182"/>
                    <a:pt x="274" y="152"/>
                  </a:cubicBezTo>
                  <a:lnTo>
                    <a:pt x="183" y="152"/>
                  </a:lnTo>
                  <a:cubicBezTo>
                    <a:pt x="92" y="152"/>
                    <a:pt x="1" y="213"/>
                    <a:pt x="1" y="304"/>
                  </a:cubicBezTo>
                  <a:cubicBezTo>
                    <a:pt x="1" y="395"/>
                    <a:pt x="31" y="486"/>
                    <a:pt x="122" y="517"/>
                  </a:cubicBezTo>
                  <a:cubicBezTo>
                    <a:pt x="214" y="547"/>
                    <a:pt x="305" y="547"/>
                    <a:pt x="366" y="547"/>
                  </a:cubicBezTo>
                  <a:lnTo>
                    <a:pt x="518" y="547"/>
                  </a:lnTo>
                  <a:cubicBezTo>
                    <a:pt x="639" y="547"/>
                    <a:pt x="761" y="547"/>
                    <a:pt x="882" y="517"/>
                  </a:cubicBezTo>
                  <a:cubicBezTo>
                    <a:pt x="1004" y="517"/>
                    <a:pt x="1126" y="486"/>
                    <a:pt x="1247" y="486"/>
                  </a:cubicBezTo>
                  <a:cubicBezTo>
                    <a:pt x="1521" y="426"/>
                    <a:pt x="1794" y="395"/>
                    <a:pt x="2037" y="334"/>
                  </a:cubicBezTo>
                  <a:cubicBezTo>
                    <a:pt x="2129" y="334"/>
                    <a:pt x="2189" y="243"/>
                    <a:pt x="2189" y="152"/>
                  </a:cubicBezTo>
                  <a:cubicBezTo>
                    <a:pt x="2159" y="61"/>
                    <a:pt x="2068"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1;p79">
              <a:extLst>
                <a:ext uri="{FF2B5EF4-FFF2-40B4-BE49-F238E27FC236}">
                  <a16:creationId xmlns:a16="http://schemas.microsoft.com/office/drawing/2014/main" id="{FD1D88AF-6BBC-F945-CBD9-ACEBFA4337AD}"/>
                </a:ext>
              </a:extLst>
            </p:cNvPr>
            <p:cNvSpPr/>
            <p:nvPr/>
          </p:nvSpPr>
          <p:spPr>
            <a:xfrm>
              <a:off x="4328028" y="4477796"/>
              <a:ext cx="64095" cy="92187"/>
            </a:xfrm>
            <a:custGeom>
              <a:avLst/>
              <a:gdLst/>
              <a:ahLst/>
              <a:cxnLst/>
              <a:rect l="l" t="t" r="r" b="b"/>
              <a:pathLst>
                <a:path w="3192" h="4591" extrusionOk="0">
                  <a:moveTo>
                    <a:pt x="1885" y="1"/>
                  </a:moveTo>
                  <a:cubicBezTo>
                    <a:pt x="1794" y="1"/>
                    <a:pt x="1703" y="62"/>
                    <a:pt x="1672" y="153"/>
                  </a:cubicBezTo>
                  <a:cubicBezTo>
                    <a:pt x="1642" y="153"/>
                    <a:pt x="1611" y="122"/>
                    <a:pt x="1551" y="122"/>
                  </a:cubicBezTo>
                  <a:cubicBezTo>
                    <a:pt x="1459" y="92"/>
                    <a:pt x="1338" y="62"/>
                    <a:pt x="1247" y="62"/>
                  </a:cubicBezTo>
                  <a:cubicBezTo>
                    <a:pt x="1125" y="62"/>
                    <a:pt x="1004" y="92"/>
                    <a:pt x="912" y="122"/>
                  </a:cubicBezTo>
                  <a:cubicBezTo>
                    <a:pt x="821" y="153"/>
                    <a:pt x="730" y="214"/>
                    <a:pt x="639" y="274"/>
                  </a:cubicBezTo>
                  <a:cubicBezTo>
                    <a:pt x="578" y="366"/>
                    <a:pt x="487" y="426"/>
                    <a:pt x="426" y="518"/>
                  </a:cubicBezTo>
                  <a:cubicBezTo>
                    <a:pt x="396" y="578"/>
                    <a:pt x="335" y="669"/>
                    <a:pt x="304" y="730"/>
                  </a:cubicBezTo>
                  <a:cubicBezTo>
                    <a:pt x="304" y="791"/>
                    <a:pt x="274" y="821"/>
                    <a:pt x="244" y="882"/>
                  </a:cubicBezTo>
                  <a:cubicBezTo>
                    <a:pt x="122" y="1156"/>
                    <a:pt x="92" y="1429"/>
                    <a:pt x="31" y="1703"/>
                  </a:cubicBezTo>
                  <a:cubicBezTo>
                    <a:pt x="31" y="1794"/>
                    <a:pt x="0" y="1885"/>
                    <a:pt x="0" y="1976"/>
                  </a:cubicBezTo>
                  <a:cubicBezTo>
                    <a:pt x="0" y="2037"/>
                    <a:pt x="0" y="2068"/>
                    <a:pt x="0" y="2128"/>
                  </a:cubicBezTo>
                  <a:cubicBezTo>
                    <a:pt x="0" y="2159"/>
                    <a:pt x="0" y="2220"/>
                    <a:pt x="0" y="2250"/>
                  </a:cubicBezTo>
                  <a:cubicBezTo>
                    <a:pt x="0" y="2432"/>
                    <a:pt x="0" y="2645"/>
                    <a:pt x="0" y="2828"/>
                  </a:cubicBezTo>
                  <a:cubicBezTo>
                    <a:pt x="31" y="3010"/>
                    <a:pt x="61" y="3192"/>
                    <a:pt x="92" y="3375"/>
                  </a:cubicBezTo>
                  <a:cubicBezTo>
                    <a:pt x="92" y="3466"/>
                    <a:pt x="122" y="3557"/>
                    <a:pt x="122" y="3618"/>
                  </a:cubicBezTo>
                  <a:cubicBezTo>
                    <a:pt x="152" y="3739"/>
                    <a:pt x="213" y="3861"/>
                    <a:pt x="274" y="3952"/>
                  </a:cubicBezTo>
                  <a:cubicBezTo>
                    <a:pt x="365" y="4165"/>
                    <a:pt x="517" y="4347"/>
                    <a:pt x="730" y="4469"/>
                  </a:cubicBezTo>
                  <a:cubicBezTo>
                    <a:pt x="852" y="4530"/>
                    <a:pt x="973" y="4560"/>
                    <a:pt x="1095" y="4591"/>
                  </a:cubicBezTo>
                  <a:lnTo>
                    <a:pt x="1186" y="4591"/>
                  </a:lnTo>
                  <a:cubicBezTo>
                    <a:pt x="1277" y="4591"/>
                    <a:pt x="1338" y="4591"/>
                    <a:pt x="1429" y="4560"/>
                  </a:cubicBezTo>
                  <a:cubicBezTo>
                    <a:pt x="1551" y="4530"/>
                    <a:pt x="1672" y="4499"/>
                    <a:pt x="1794" y="4439"/>
                  </a:cubicBezTo>
                  <a:cubicBezTo>
                    <a:pt x="1885" y="4378"/>
                    <a:pt x="1976" y="4317"/>
                    <a:pt x="2067" y="4256"/>
                  </a:cubicBezTo>
                  <a:cubicBezTo>
                    <a:pt x="2402" y="4043"/>
                    <a:pt x="2736" y="3831"/>
                    <a:pt x="3070" y="3587"/>
                  </a:cubicBezTo>
                  <a:cubicBezTo>
                    <a:pt x="3162" y="3557"/>
                    <a:pt x="3192" y="3435"/>
                    <a:pt x="3131" y="3375"/>
                  </a:cubicBezTo>
                  <a:cubicBezTo>
                    <a:pt x="3093" y="3317"/>
                    <a:pt x="3042" y="3296"/>
                    <a:pt x="2994" y="3296"/>
                  </a:cubicBezTo>
                  <a:cubicBezTo>
                    <a:pt x="2967" y="3296"/>
                    <a:pt x="2941" y="3303"/>
                    <a:pt x="2918" y="3314"/>
                  </a:cubicBezTo>
                  <a:cubicBezTo>
                    <a:pt x="2706" y="3435"/>
                    <a:pt x="2523" y="3557"/>
                    <a:pt x="2341" y="3679"/>
                  </a:cubicBezTo>
                  <a:cubicBezTo>
                    <a:pt x="2128" y="3831"/>
                    <a:pt x="1915" y="3952"/>
                    <a:pt x="1672" y="4104"/>
                  </a:cubicBezTo>
                  <a:cubicBezTo>
                    <a:pt x="1642" y="4104"/>
                    <a:pt x="1581" y="4135"/>
                    <a:pt x="1520" y="4165"/>
                  </a:cubicBezTo>
                  <a:cubicBezTo>
                    <a:pt x="1490" y="4165"/>
                    <a:pt x="1459" y="4195"/>
                    <a:pt x="1429" y="4195"/>
                  </a:cubicBezTo>
                  <a:cubicBezTo>
                    <a:pt x="1368" y="4195"/>
                    <a:pt x="1338" y="4226"/>
                    <a:pt x="1277" y="4226"/>
                  </a:cubicBezTo>
                  <a:lnTo>
                    <a:pt x="1095" y="4226"/>
                  </a:lnTo>
                  <a:cubicBezTo>
                    <a:pt x="1064" y="4195"/>
                    <a:pt x="1034" y="4195"/>
                    <a:pt x="1004" y="4195"/>
                  </a:cubicBezTo>
                  <a:cubicBezTo>
                    <a:pt x="973" y="4195"/>
                    <a:pt x="943" y="4165"/>
                    <a:pt x="912" y="4165"/>
                  </a:cubicBezTo>
                  <a:cubicBezTo>
                    <a:pt x="882" y="4135"/>
                    <a:pt x="852" y="4135"/>
                    <a:pt x="821" y="4104"/>
                  </a:cubicBezTo>
                  <a:cubicBezTo>
                    <a:pt x="791" y="4104"/>
                    <a:pt x="760" y="4074"/>
                    <a:pt x="760" y="4074"/>
                  </a:cubicBezTo>
                  <a:lnTo>
                    <a:pt x="700" y="4013"/>
                  </a:lnTo>
                  <a:cubicBezTo>
                    <a:pt x="700" y="4013"/>
                    <a:pt x="669" y="3983"/>
                    <a:pt x="669" y="3952"/>
                  </a:cubicBezTo>
                  <a:cubicBezTo>
                    <a:pt x="608" y="3891"/>
                    <a:pt x="578" y="3861"/>
                    <a:pt x="548" y="3800"/>
                  </a:cubicBezTo>
                  <a:cubicBezTo>
                    <a:pt x="548" y="3739"/>
                    <a:pt x="517" y="3709"/>
                    <a:pt x="487" y="3648"/>
                  </a:cubicBezTo>
                  <a:cubicBezTo>
                    <a:pt x="487" y="3618"/>
                    <a:pt x="456" y="3557"/>
                    <a:pt x="456" y="3496"/>
                  </a:cubicBezTo>
                  <a:cubicBezTo>
                    <a:pt x="426" y="3375"/>
                    <a:pt x="396" y="3223"/>
                    <a:pt x="365" y="3101"/>
                  </a:cubicBezTo>
                  <a:cubicBezTo>
                    <a:pt x="365" y="2949"/>
                    <a:pt x="335" y="2828"/>
                    <a:pt x="335" y="2676"/>
                  </a:cubicBezTo>
                  <a:cubicBezTo>
                    <a:pt x="335" y="2524"/>
                    <a:pt x="335" y="2402"/>
                    <a:pt x="335" y="2250"/>
                  </a:cubicBezTo>
                  <a:cubicBezTo>
                    <a:pt x="335" y="2189"/>
                    <a:pt x="335" y="2128"/>
                    <a:pt x="335" y="2068"/>
                  </a:cubicBezTo>
                  <a:cubicBezTo>
                    <a:pt x="335" y="2007"/>
                    <a:pt x="365" y="1976"/>
                    <a:pt x="365" y="1916"/>
                  </a:cubicBezTo>
                  <a:cubicBezTo>
                    <a:pt x="365" y="1794"/>
                    <a:pt x="396" y="1703"/>
                    <a:pt x="396" y="1581"/>
                  </a:cubicBezTo>
                  <a:cubicBezTo>
                    <a:pt x="426" y="1490"/>
                    <a:pt x="456" y="1369"/>
                    <a:pt x="487" y="1247"/>
                  </a:cubicBezTo>
                  <a:cubicBezTo>
                    <a:pt x="517" y="1186"/>
                    <a:pt x="517" y="1125"/>
                    <a:pt x="548" y="1065"/>
                  </a:cubicBezTo>
                  <a:cubicBezTo>
                    <a:pt x="608" y="973"/>
                    <a:pt x="639" y="882"/>
                    <a:pt x="700" y="791"/>
                  </a:cubicBezTo>
                  <a:cubicBezTo>
                    <a:pt x="700" y="761"/>
                    <a:pt x="730" y="730"/>
                    <a:pt x="730" y="730"/>
                  </a:cubicBezTo>
                  <a:cubicBezTo>
                    <a:pt x="760" y="669"/>
                    <a:pt x="821" y="639"/>
                    <a:pt x="852" y="609"/>
                  </a:cubicBezTo>
                  <a:cubicBezTo>
                    <a:pt x="882" y="578"/>
                    <a:pt x="912" y="548"/>
                    <a:pt x="943" y="518"/>
                  </a:cubicBezTo>
                  <a:cubicBezTo>
                    <a:pt x="943" y="518"/>
                    <a:pt x="973" y="518"/>
                    <a:pt x="1004" y="487"/>
                  </a:cubicBezTo>
                  <a:cubicBezTo>
                    <a:pt x="1034" y="487"/>
                    <a:pt x="1034" y="487"/>
                    <a:pt x="1064" y="457"/>
                  </a:cubicBezTo>
                  <a:lnTo>
                    <a:pt x="1429" y="457"/>
                  </a:lnTo>
                  <a:cubicBezTo>
                    <a:pt x="1459" y="487"/>
                    <a:pt x="1490" y="487"/>
                    <a:pt x="1520" y="487"/>
                  </a:cubicBezTo>
                  <a:cubicBezTo>
                    <a:pt x="1551" y="518"/>
                    <a:pt x="1551" y="518"/>
                    <a:pt x="1581" y="518"/>
                  </a:cubicBezTo>
                  <a:cubicBezTo>
                    <a:pt x="1581" y="548"/>
                    <a:pt x="1611" y="548"/>
                    <a:pt x="1611" y="548"/>
                  </a:cubicBezTo>
                  <a:lnTo>
                    <a:pt x="1642" y="578"/>
                  </a:lnTo>
                  <a:lnTo>
                    <a:pt x="1642" y="639"/>
                  </a:lnTo>
                  <a:cubicBezTo>
                    <a:pt x="1642" y="700"/>
                    <a:pt x="1703" y="791"/>
                    <a:pt x="1794" y="791"/>
                  </a:cubicBezTo>
                  <a:cubicBezTo>
                    <a:pt x="1809" y="799"/>
                    <a:pt x="1826" y="802"/>
                    <a:pt x="1844" y="802"/>
                  </a:cubicBezTo>
                  <a:cubicBezTo>
                    <a:pt x="1896" y="802"/>
                    <a:pt x="1953" y="768"/>
                    <a:pt x="1976" y="700"/>
                  </a:cubicBezTo>
                  <a:cubicBezTo>
                    <a:pt x="2007" y="639"/>
                    <a:pt x="2007" y="578"/>
                    <a:pt x="2007" y="518"/>
                  </a:cubicBezTo>
                  <a:cubicBezTo>
                    <a:pt x="2007" y="426"/>
                    <a:pt x="2037" y="305"/>
                    <a:pt x="2037" y="183"/>
                  </a:cubicBezTo>
                  <a:cubicBezTo>
                    <a:pt x="2037" y="92"/>
                    <a:pt x="1976" y="1"/>
                    <a:pt x="1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2;p79">
              <a:extLst>
                <a:ext uri="{FF2B5EF4-FFF2-40B4-BE49-F238E27FC236}">
                  <a16:creationId xmlns:a16="http://schemas.microsoft.com/office/drawing/2014/main" id="{5F9471FB-EA62-C83E-3EB4-B4E2FADFF69D}"/>
                </a:ext>
              </a:extLst>
            </p:cNvPr>
            <p:cNvSpPr/>
            <p:nvPr/>
          </p:nvSpPr>
          <p:spPr>
            <a:xfrm>
              <a:off x="4398208" y="4471572"/>
              <a:ext cx="12229" cy="95962"/>
            </a:xfrm>
            <a:custGeom>
              <a:avLst/>
              <a:gdLst/>
              <a:ahLst/>
              <a:cxnLst/>
              <a:rect l="l" t="t" r="r" b="b"/>
              <a:pathLst>
                <a:path w="609" h="4779" extrusionOk="0">
                  <a:moveTo>
                    <a:pt x="390" y="1"/>
                  </a:moveTo>
                  <a:cubicBezTo>
                    <a:pt x="313" y="1"/>
                    <a:pt x="244" y="80"/>
                    <a:pt x="244" y="159"/>
                  </a:cubicBezTo>
                  <a:cubicBezTo>
                    <a:pt x="244" y="250"/>
                    <a:pt x="214" y="341"/>
                    <a:pt x="214" y="432"/>
                  </a:cubicBezTo>
                  <a:cubicBezTo>
                    <a:pt x="214" y="524"/>
                    <a:pt x="183" y="615"/>
                    <a:pt x="183" y="706"/>
                  </a:cubicBezTo>
                  <a:cubicBezTo>
                    <a:pt x="183" y="888"/>
                    <a:pt x="153" y="1101"/>
                    <a:pt x="153" y="1314"/>
                  </a:cubicBezTo>
                  <a:cubicBezTo>
                    <a:pt x="123" y="1709"/>
                    <a:pt x="92" y="2104"/>
                    <a:pt x="92" y="2499"/>
                  </a:cubicBezTo>
                  <a:cubicBezTo>
                    <a:pt x="92" y="2894"/>
                    <a:pt x="92" y="3259"/>
                    <a:pt x="92" y="3654"/>
                  </a:cubicBezTo>
                  <a:lnTo>
                    <a:pt x="92" y="3685"/>
                  </a:lnTo>
                  <a:cubicBezTo>
                    <a:pt x="92" y="3837"/>
                    <a:pt x="62" y="3989"/>
                    <a:pt x="62" y="4141"/>
                  </a:cubicBezTo>
                  <a:cubicBezTo>
                    <a:pt x="62" y="4232"/>
                    <a:pt x="62" y="4293"/>
                    <a:pt x="31" y="4384"/>
                  </a:cubicBezTo>
                  <a:cubicBezTo>
                    <a:pt x="31" y="4414"/>
                    <a:pt x="31" y="4445"/>
                    <a:pt x="31" y="4505"/>
                  </a:cubicBezTo>
                  <a:cubicBezTo>
                    <a:pt x="31" y="4505"/>
                    <a:pt x="31" y="4536"/>
                    <a:pt x="31" y="4536"/>
                  </a:cubicBezTo>
                  <a:cubicBezTo>
                    <a:pt x="1" y="4597"/>
                    <a:pt x="1" y="4627"/>
                    <a:pt x="31" y="4657"/>
                  </a:cubicBezTo>
                  <a:cubicBezTo>
                    <a:pt x="31" y="4749"/>
                    <a:pt x="123" y="4779"/>
                    <a:pt x="214" y="4779"/>
                  </a:cubicBezTo>
                  <a:lnTo>
                    <a:pt x="244" y="4779"/>
                  </a:lnTo>
                  <a:cubicBezTo>
                    <a:pt x="335" y="4779"/>
                    <a:pt x="396" y="4688"/>
                    <a:pt x="396" y="4597"/>
                  </a:cubicBezTo>
                  <a:cubicBezTo>
                    <a:pt x="396" y="4445"/>
                    <a:pt x="396" y="4323"/>
                    <a:pt x="396" y="4201"/>
                  </a:cubicBezTo>
                  <a:cubicBezTo>
                    <a:pt x="426" y="4049"/>
                    <a:pt x="426" y="3897"/>
                    <a:pt x="426" y="3745"/>
                  </a:cubicBezTo>
                  <a:lnTo>
                    <a:pt x="426" y="3715"/>
                  </a:lnTo>
                  <a:lnTo>
                    <a:pt x="426" y="3685"/>
                  </a:lnTo>
                  <a:cubicBezTo>
                    <a:pt x="426" y="3229"/>
                    <a:pt x="426" y="2742"/>
                    <a:pt x="426" y="2286"/>
                  </a:cubicBezTo>
                  <a:cubicBezTo>
                    <a:pt x="426" y="1952"/>
                    <a:pt x="457" y="1618"/>
                    <a:pt x="487" y="1283"/>
                  </a:cubicBezTo>
                  <a:cubicBezTo>
                    <a:pt x="518" y="919"/>
                    <a:pt x="548" y="584"/>
                    <a:pt x="609" y="250"/>
                  </a:cubicBezTo>
                  <a:cubicBezTo>
                    <a:pt x="609" y="220"/>
                    <a:pt x="609" y="220"/>
                    <a:pt x="609" y="189"/>
                  </a:cubicBezTo>
                  <a:cubicBezTo>
                    <a:pt x="609" y="98"/>
                    <a:pt x="548" y="7"/>
                    <a:pt x="426" y="7"/>
                  </a:cubicBezTo>
                  <a:cubicBezTo>
                    <a:pt x="414" y="3"/>
                    <a:pt x="402" y="1"/>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3;p79">
              <a:extLst>
                <a:ext uri="{FF2B5EF4-FFF2-40B4-BE49-F238E27FC236}">
                  <a16:creationId xmlns:a16="http://schemas.microsoft.com/office/drawing/2014/main" id="{31C2574D-2264-A153-1CD1-B12B4E2FE5E1}"/>
                </a:ext>
              </a:extLst>
            </p:cNvPr>
            <p:cNvSpPr/>
            <p:nvPr/>
          </p:nvSpPr>
          <p:spPr>
            <a:xfrm>
              <a:off x="4406160" y="4520969"/>
              <a:ext cx="33574" cy="14217"/>
            </a:xfrm>
            <a:custGeom>
              <a:avLst/>
              <a:gdLst/>
              <a:ahLst/>
              <a:cxnLst/>
              <a:rect l="l" t="t" r="r" b="b"/>
              <a:pathLst>
                <a:path w="1672" h="708" extrusionOk="0">
                  <a:moveTo>
                    <a:pt x="1477" y="1"/>
                  </a:moveTo>
                  <a:cubicBezTo>
                    <a:pt x="1461" y="1"/>
                    <a:pt x="1445" y="3"/>
                    <a:pt x="1429" y="9"/>
                  </a:cubicBezTo>
                  <a:cubicBezTo>
                    <a:pt x="1246" y="70"/>
                    <a:pt x="1064" y="130"/>
                    <a:pt x="912" y="191"/>
                  </a:cubicBezTo>
                  <a:cubicBezTo>
                    <a:pt x="790" y="252"/>
                    <a:pt x="699" y="282"/>
                    <a:pt x="578" y="313"/>
                  </a:cubicBezTo>
                  <a:cubicBezTo>
                    <a:pt x="547" y="313"/>
                    <a:pt x="486" y="313"/>
                    <a:pt x="426" y="343"/>
                  </a:cubicBezTo>
                  <a:lnTo>
                    <a:pt x="304" y="343"/>
                  </a:lnTo>
                  <a:cubicBezTo>
                    <a:pt x="274" y="313"/>
                    <a:pt x="213" y="313"/>
                    <a:pt x="182" y="313"/>
                  </a:cubicBezTo>
                  <a:cubicBezTo>
                    <a:pt x="152" y="343"/>
                    <a:pt x="152" y="343"/>
                    <a:pt x="152" y="343"/>
                  </a:cubicBezTo>
                  <a:cubicBezTo>
                    <a:pt x="30" y="374"/>
                    <a:pt x="0" y="556"/>
                    <a:pt x="91" y="647"/>
                  </a:cubicBezTo>
                  <a:cubicBezTo>
                    <a:pt x="152" y="708"/>
                    <a:pt x="243" y="708"/>
                    <a:pt x="304" y="708"/>
                  </a:cubicBezTo>
                  <a:lnTo>
                    <a:pt x="334" y="708"/>
                  </a:lnTo>
                  <a:cubicBezTo>
                    <a:pt x="426" y="708"/>
                    <a:pt x="486" y="708"/>
                    <a:pt x="578" y="678"/>
                  </a:cubicBezTo>
                  <a:cubicBezTo>
                    <a:pt x="699" y="647"/>
                    <a:pt x="821" y="617"/>
                    <a:pt x="942" y="586"/>
                  </a:cubicBezTo>
                  <a:cubicBezTo>
                    <a:pt x="1064" y="526"/>
                    <a:pt x="1186" y="465"/>
                    <a:pt x="1307" y="434"/>
                  </a:cubicBezTo>
                  <a:cubicBezTo>
                    <a:pt x="1368" y="404"/>
                    <a:pt x="1459" y="374"/>
                    <a:pt x="1520" y="343"/>
                  </a:cubicBezTo>
                  <a:cubicBezTo>
                    <a:pt x="1641" y="313"/>
                    <a:pt x="1672" y="222"/>
                    <a:pt x="1641" y="130"/>
                  </a:cubicBezTo>
                  <a:cubicBezTo>
                    <a:pt x="1616" y="55"/>
                    <a:pt x="1550" y="1"/>
                    <a:pt x="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4;p79">
              <a:extLst>
                <a:ext uri="{FF2B5EF4-FFF2-40B4-BE49-F238E27FC236}">
                  <a16:creationId xmlns:a16="http://schemas.microsoft.com/office/drawing/2014/main" id="{214C5E48-12A8-71EA-E389-E8E885410ED6}"/>
                </a:ext>
              </a:extLst>
            </p:cNvPr>
            <p:cNvSpPr/>
            <p:nvPr/>
          </p:nvSpPr>
          <p:spPr>
            <a:xfrm>
              <a:off x="4437284" y="4475809"/>
              <a:ext cx="11004" cy="88673"/>
            </a:xfrm>
            <a:custGeom>
              <a:avLst/>
              <a:gdLst/>
              <a:ahLst/>
              <a:cxnLst/>
              <a:rect l="l" t="t" r="r" b="b"/>
              <a:pathLst>
                <a:path w="548" h="4416" extrusionOk="0">
                  <a:moveTo>
                    <a:pt x="353" y="1"/>
                  </a:moveTo>
                  <a:cubicBezTo>
                    <a:pt x="336" y="1"/>
                    <a:pt x="320" y="3"/>
                    <a:pt x="304" y="9"/>
                  </a:cubicBezTo>
                  <a:cubicBezTo>
                    <a:pt x="213" y="9"/>
                    <a:pt x="152" y="100"/>
                    <a:pt x="152" y="161"/>
                  </a:cubicBezTo>
                  <a:cubicBezTo>
                    <a:pt x="91" y="282"/>
                    <a:pt x="91" y="404"/>
                    <a:pt x="91" y="525"/>
                  </a:cubicBezTo>
                  <a:cubicBezTo>
                    <a:pt x="61" y="920"/>
                    <a:pt x="91" y="1316"/>
                    <a:pt x="122" y="1680"/>
                  </a:cubicBezTo>
                  <a:cubicBezTo>
                    <a:pt x="122" y="2075"/>
                    <a:pt x="122" y="2471"/>
                    <a:pt x="122" y="2866"/>
                  </a:cubicBezTo>
                  <a:cubicBezTo>
                    <a:pt x="91" y="3079"/>
                    <a:pt x="91" y="3322"/>
                    <a:pt x="91" y="3565"/>
                  </a:cubicBezTo>
                  <a:cubicBezTo>
                    <a:pt x="61" y="3778"/>
                    <a:pt x="31" y="3990"/>
                    <a:pt x="0" y="4234"/>
                  </a:cubicBezTo>
                  <a:cubicBezTo>
                    <a:pt x="0" y="4325"/>
                    <a:pt x="61" y="4416"/>
                    <a:pt x="183" y="4416"/>
                  </a:cubicBezTo>
                  <a:cubicBezTo>
                    <a:pt x="274" y="4416"/>
                    <a:pt x="365" y="4355"/>
                    <a:pt x="365" y="4264"/>
                  </a:cubicBezTo>
                  <a:cubicBezTo>
                    <a:pt x="395" y="4021"/>
                    <a:pt x="395" y="3808"/>
                    <a:pt x="426" y="3595"/>
                  </a:cubicBezTo>
                  <a:cubicBezTo>
                    <a:pt x="426" y="3352"/>
                    <a:pt x="426" y="3109"/>
                    <a:pt x="456" y="2896"/>
                  </a:cubicBezTo>
                  <a:cubicBezTo>
                    <a:pt x="456" y="2501"/>
                    <a:pt x="456" y="2106"/>
                    <a:pt x="456" y="1711"/>
                  </a:cubicBezTo>
                  <a:cubicBezTo>
                    <a:pt x="456" y="1528"/>
                    <a:pt x="456" y="1346"/>
                    <a:pt x="426" y="1164"/>
                  </a:cubicBezTo>
                  <a:cubicBezTo>
                    <a:pt x="426" y="981"/>
                    <a:pt x="426" y="799"/>
                    <a:pt x="426" y="617"/>
                  </a:cubicBezTo>
                  <a:cubicBezTo>
                    <a:pt x="456" y="556"/>
                    <a:pt x="456" y="465"/>
                    <a:pt x="456" y="404"/>
                  </a:cubicBezTo>
                  <a:cubicBezTo>
                    <a:pt x="456" y="373"/>
                    <a:pt x="456" y="343"/>
                    <a:pt x="487" y="313"/>
                  </a:cubicBezTo>
                  <a:cubicBezTo>
                    <a:pt x="517" y="282"/>
                    <a:pt x="547" y="221"/>
                    <a:pt x="517" y="161"/>
                  </a:cubicBezTo>
                  <a:cubicBezTo>
                    <a:pt x="517" y="60"/>
                    <a:pt x="434" y="1"/>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5;p79">
              <a:extLst>
                <a:ext uri="{FF2B5EF4-FFF2-40B4-BE49-F238E27FC236}">
                  <a16:creationId xmlns:a16="http://schemas.microsoft.com/office/drawing/2014/main" id="{D1373F6F-4A5F-7D18-22CD-80DC78394D75}"/>
                </a:ext>
              </a:extLst>
            </p:cNvPr>
            <p:cNvSpPr/>
            <p:nvPr/>
          </p:nvSpPr>
          <p:spPr>
            <a:xfrm>
              <a:off x="4464131" y="4522977"/>
              <a:ext cx="38473" cy="8554"/>
            </a:xfrm>
            <a:custGeom>
              <a:avLst/>
              <a:gdLst/>
              <a:ahLst/>
              <a:cxnLst/>
              <a:rect l="l" t="t" r="r" b="b"/>
              <a:pathLst>
                <a:path w="1916" h="426" extrusionOk="0">
                  <a:moveTo>
                    <a:pt x="1733" y="0"/>
                  </a:moveTo>
                  <a:cubicBezTo>
                    <a:pt x="1277" y="30"/>
                    <a:pt x="821" y="61"/>
                    <a:pt x="365" y="61"/>
                  </a:cubicBezTo>
                  <a:lnTo>
                    <a:pt x="305" y="61"/>
                  </a:lnTo>
                  <a:cubicBezTo>
                    <a:pt x="244" y="30"/>
                    <a:pt x="213" y="30"/>
                    <a:pt x="153" y="30"/>
                  </a:cubicBezTo>
                  <a:cubicBezTo>
                    <a:pt x="61" y="61"/>
                    <a:pt x="1" y="152"/>
                    <a:pt x="31" y="243"/>
                  </a:cubicBezTo>
                  <a:cubicBezTo>
                    <a:pt x="31" y="304"/>
                    <a:pt x="61" y="365"/>
                    <a:pt x="153" y="395"/>
                  </a:cubicBezTo>
                  <a:cubicBezTo>
                    <a:pt x="183" y="426"/>
                    <a:pt x="244" y="426"/>
                    <a:pt x="305" y="426"/>
                  </a:cubicBezTo>
                  <a:lnTo>
                    <a:pt x="517" y="426"/>
                  </a:lnTo>
                  <a:cubicBezTo>
                    <a:pt x="669" y="426"/>
                    <a:pt x="791" y="395"/>
                    <a:pt x="913" y="395"/>
                  </a:cubicBezTo>
                  <a:cubicBezTo>
                    <a:pt x="1186" y="365"/>
                    <a:pt x="1460" y="365"/>
                    <a:pt x="1733" y="334"/>
                  </a:cubicBezTo>
                  <a:cubicBezTo>
                    <a:pt x="1824" y="334"/>
                    <a:pt x="1916" y="243"/>
                    <a:pt x="1916" y="152"/>
                  </a:cubicBezTo>
                  <a:cubicBezTo>
                    <a:pt x="1916" y="61"/>
                    <a:pt x="1824"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6;p79">
              <a:extLst>
                <a:ext uri="{FF2B5EF4-FFF2-40B4-BE49-F238E27FC236}">
                  <a16:creationId xmlns:a16="http://schemas.microsoft.com/office/drawing/2014/main" id="{12E7C3E5-796E-D12C-8040-3E97C149AFED}"/>
                </a:ext>
              </a:extLst>
            </p:cNvPr>
            <p:cNvSpPr/>
            <p:nvPr/>
          </p:nvSpPr>
          <p:spPr>
            <a:xfrm>
              <a:off x="4523348" y="4478560"/>
              <a:ext cx="57389" cy="95701"/>
            </a:xfrm>
            <a:custGeom>
              <a:avLst/>
              <a:gdLst/>
              <a:ahLst/>
              <a:cxnLst/>
              <a:rect l="l" t="t" r="r" b="b"/>
              <a:pathLst>
                <a:path w="2858" h="4766" extrusionOk="0">
                  <a:moveTo>
                    <a:pt x="547" y="1361"/>
                  </a:moveTo>
                  <a:cubicBezTo>
                    <a:pt x="545" y="1368"/>
                    <a:pt x="543" y="1374"/>
                    <a:pt x="541" y="1381"/>
                  </a:cubicBezTo>
                  <a:lnTo>
                    <a:pt x="541" y="1381"/>
                  </a:lnTo>
                  <a:cubicBezTo>
                    <a:pt x="544" y="1377"/>
                    <a:pt x="547" y="1370"/>
                    <a:pt x="547" y="1361"/>
                  </a:cubicBezTo>
                  <a:close/>
                  <a:moveTo>
                    <a:pt x="1353" y="1"/>
                  </a:moveTo>
                  <a:cubicBezTo>
                    <a:pt x="1307" y="1"/>
                    <a:pt x="1261" y="8"/>
                    <a:pt x="1216" y="24"/>
                  </a:cubicBezTo>
                  <a:cubicBezTo>
                    <a:pt x="1003" y="84"/>
                    <a:pt x="851" y="206"/>
                    <a:pt x="699" y="358"/>
                  </a:cubicBezTo>
                  <a:cubicBezTo>
                    <a:pt x="578" y="510"/>
                    <a:pt x="456" y="692"/>
                    <a:pt x="365" y="875"/>
                  </a:cubicBezTo>
                  <a:cubicBezTo>
                    <a:pt x="243" y="1118"/>
                    <a:pt x="152" y="1361"/>
                    <a:pt x="91" y="1635"/>
                  </a:cubicBezTo>
                  <a:cubicBezTo>
                    <a:pt x="91" y="1787"/>
                    <a:pt x="61" y="1908"/>
                    <a:pt x="30" y="2060"/>
                  </a:cubicBezTo>
                  <a:cubicBezTo>
                    <a:pt x="30" y="2151"/>
                    <a:pt x="30" y="2242"/>
                    <a:pt x="30" y="2334"/>
                  </a:cubicBezTo>
                  <a:cubicBezTo>
                    <a:pt x="0" y="2425"/>
                    <a:pt x="0" y="2516"/>
                    <a:pt x="0" y="2638"/>
                  </a:cubicBezTo>
                  <a:cubicBezTo>
                    <a:pt x="0" y="2729"/>
                    <a:pt x="0" y="2820"/>
                    <a:pt x="0" y="2911"/>
                  </a:cubicBezTo>
                  <a:cubicBezTo>
                    <a:pt x="30" y="3002"/>
                    <a:pt x="30" y="3094"/>
                    <a:pt x="30" y="3215"/>
                  </a:cubicBezTo>
                  <a:cubicBezTo>
                    <a:pt x="61" y="3397"/>
                    <a:pt x="61" y="3580"/>
                    <a:pt x="122" y="3793"/>
                  </a:cubicBezTo>
                  <a:cubicBezTo>
                    <a:pt x="152" y="3945"/>
                    <a:pt x="182" y="4127"/>
                    <a:pt x="243" y="4279"/>
                  </a:cubicBezTo>
                  <a:cubicBezTo>
                    <a:pt x="243" y="4340"/>
                    <a:pt x="274" y="4401"/>
                    <a:pt x="304" y="4461"/>
                  </a:cubicBezTo>
                  <a:cubicBezTo>
                    <a:pt x="334" y="4492"/>
                    <a:pt x="365" y="4553"/>
                    <a:pt x="395" y="4583"/>
                  </a:cubicBezTo>
                  <a:cubicBezTo>
                    <a:pt x="486" y="4674"/>
                    <a:pt x="578" y="4735"/>
                    <a:pt x="699" y="4765"/>
                  </a:cubicBezTo>
                  <a:lnTo>
                    <a:pt x="882" y="4765"/>
                  </a:lnTo>
                  <a:cubicBezTo>
                    <a:pt x="912" y="4765"/>
                    <a:pt x="973" y="4765"/>
                    <a:pt x="1034" y="4735"/>
                  </a:cubicBezTo>
                  <a:cubicBezTo>
                    <a:pt x="1155" y="4704"/>
                    <a:pt x="1277" y="4674"/>
                    <a:pt x="1398" y="4613"/>
                  </a:cubicBezTo>
                  <a:cubicBezTo>
                    <a:pt x="1489" y="4583"/>
                    <a:pt x="1581" y="4522"/>
                    <a:pt x="1672" y="4492"/>
                  </a:cubicBezTo>
                  <a:cubicBezTo>
                    <a:pt x="1854" y="4401"/>
                    <a:pt x="2037" y="4309"/>
                    <a:pt x="2189" y="4249"/>
                  </a:cubicBezTo>
                  <a:cubicBezTo>
                    <a:pt x="2371" y="4157"/>
                    <a:pt x="2584" y="4097"/>
                    <a:pt x="2766" y="4005"/>
                  </a:cubicBezTo>
                  <a:cubicBezTo>
                    <a:pt x="2827" y="3975"/>
                    <a:pt x="2857" y="3884"/>
                    <a:pt x="2827" y="3793"/>
                  </a:cubicBezTo>
                  <a:cubicBezTo>
                    <a:pt x="2802" y="3743"/>
                    <a:pt x="2737" y="3693"/>
                    <a:pt x="2680" y="3693"/>
                  </a:cubicBezTo>
                  <a:cubicBezTo>
                    <a:pt x="2668" y="3693"/>
                    <a:pt x="2656" y="3696"/>
                    <a:pt x="2644" y="3701"/>
                  </a:cubicBezTo>
                  <a:cubicBezTo>
                    <a:pt x="2584" y="3732"/>
                    <a:pt x="2553" y="3732"/>
                    <a:pt x="2493" y="3762"/>
                  </a:cubicBezTo>
                  <a:cubicBezTo>
                    <a:pt x="2462" y="3762"/>
                    <a:pt x="2432" y="3793"/>
                    <a:pt x="2371" y="3793"/>
                  </a:cubicBezTo>
                  <a:lnTo>
                    <a:pt x="2401" y="3793"/>
                  </a:lnTo>
                  <a:cubicBezTo>
                    <a:pt x="2189" y="3884"/>
                    <a:pt x="2006" y="3945"/>
                    <a:pt x="1824" y="4036"/>
                  </a:cubicBezTo>
                  <a:cubicBezTo>
                    <a:pt x="1702" y="4066"/>
                    <a:pt x="1611" y="4127"/>
                    <a:pt x="1520" y="4157"/>
                  </a:cubicBezTo>
                  <a:cubicBezTo>
                    <a:pt x="1398" y="4218"/>
                    <a:pt x="1277" y="4279"/>
                    <a:pt x="1155" y="4340"/>
                  </a:cubicBezTo>
                  <a:cubicBezTo>
                    <a:pt x="1064" y="4370"/>
                    <a:pt x="1003" y="4370"/>
                    <a:pt x="942" y="4401"/>
                  </a:cubicBezTo>
                  <a:lnTo>
                    <a:pt x="730" y="4401"/>
                  </a:lnTo>
                  <a:cubicBezTo>
                    <a:pt x="730" y="4401"/>
                    <a:pt x="730" y="4370"/>
                    <a:pt x="699" y="4370"/>
                  </a:cubicBezTo>
                  <a:lnTo>
                    <a:pt x="669" y="4340"/>
                  </a:lnTo>
                  <a:lnTo>
                    <a:pt x="638" y="4340"/>
                  </a:lnTo>
                  <a:cubicBezTo>
                    <a:pt x="638" y="4309"/>
                    <a:pt x="638" y="4279"/>
                    <a:pt x="608" y="4279"/>
                  </a:cubicBezTo>
                  <a:cubicBezTo>
                    <a:pt x="608" y="4218"/>
                    <a:pt x="578" y="4188"/>
                    <a:pt x="578" y="4157"/>
                  </a:cubicBezTo>
                  <a:cubicBezTo>
                    <a:pt x="547" y="4066"/>
                    <a:pt x="517" y="3975"/>
                    <a:pt x="486" y="3914"/>
                  </a:cubicBezTo>
                  <a:cubicBezTo>
                    <a:pt x="456" y="3732"/>
                    <a:pt x="426" y="3519"/>
                    <a:pt x="395" y="3337"/>
                  </a:cubicBezTo>
                  <a:cubicBezTo>
                    <a:pt x="365" y="3215"/>
                    <a:pt x="365" y="3063"/>
                    <a:pt x="365" y="2942"/>
                  </a:cubicBezTo>
                  <a:cubicBezTo>
                    <a:pt x="365" y="2881"/>
                    <a:pt x="365" y="2790"/>
                    <a:pt x="365" y="2729"/>
                  </a:cubicBezTo>
                  <a:cubicBezTo>
                    <a:pt x="365" y="2668"/>
                    <a:pt x="365" y="2577"/>
                    <a:pt x="365" y="2516"/>
                  </a:cubicBezTo>
                  <a:cubicBezTo>
                    <a:pt x="365" y="2455"/>
                    <a:pt x="365" y="2394"/>
                    <a:pt x="365" y="2334"/>
                  </a:cubicBezTo>
                  <a:cubicBezTo>
                    <a:pt x="365" y="2273"/>
                    <a:pt x="365" y="2242"/>
                    <a:pt x="395" y="2182"/>
                  </a:cubicBezTo>
                  <a:cubicBezTo>
                    <a:pt x="395" y="2060"/>
                    <a:pt x="395" y="1969"/>
                    <a:pt x="426" y="1847"/>
                  </a:cubicBezTo>
                  <a:cubicBezTo>
                    <a:pt x="455" y="1701"/>
                    <a:pt x="484" y="1555"/>
                    <a:pt x="541" y="1381"/>
                  </a:cubicBezTo>
                  <a:lnTo>
                    <a:pt x="541" y="1381"/>
                  </a:lnTo>
                  <a:cubicBezTo>
                    <a:pt x="532" y="1391"/>
                    <a:pt x="517" y="1391"/>
                    <a:pt x="517" y="1391"/>
                  </a:cubicBezTo>
                  <a:cubicBezTo>
                    <a:pt x="517" y="1361"/>
                    <a:pt x="547" y="1361"/>
                    <a:pt x="547" y="1361"/>
                  </a:cubicBezTo>
                  <a:lnTo>
                    <a:pt x="547" y="1361"/>
                  </a:lnTo>
                  <a:cubicBezTo>
                    <a:pt x="547" y="1361"/>
                    <a:pt x="547" y="1361"/>
                    <a:pt x="547" y="1361"/>
                  </a:cubicBezTo>
                  <a:cubicBezTo>
                    <a:pt x="578" y="1270"/>
                    <a:pt x="608" y="1179"/>
                    <a:pt x="638" y="1087"/>
                  </a:cubicBezTo>
                  <a:cubicBezTo>
                    <a:pt x="669" y="1027"/>
                    <a:pt x="699" y="935"/>
                    <a:pt x="760" y="875"/>
                  </a:cubicBezTo>
                  <a:cubicBezTo>
                    <a:pt x="790" y="844"/>
                    <a:pt x="821" y="783"/>
                    <a:pt x="851" y="753"/>
                  </a:cubicBezTo>
                  <a:cubicBezTo>
                    <a:pt x="912" y="662"/>
                    <a:pt x="973" y="601"/>
                    <a:pt x="1034" y="540"/>
                  </a:cubicBezTo>
                  <a:cubicBezTo>
                    <a:pt x="1064" y="510"/>
                    <a:pt x="1125" y="480"/>
                    <a:pt x="1155" y="449"/>
                  </a:cubicBezTo>
                  <a:cubicBezTo>
                    <a:pt x="1186" y="419"/>
                    <a:pt x="1216" y="419"/>
                    <a:pt x="1216" y="419"/>
                  </a:cubicBezTo>
                  <a:cubicBezTo>
                    <a:pt x="1246" y="388"/>
                    <a:pt x="1246" y="388"/>
                    <a:pt x="1277" y="388"/>
                  </a:cubicBezTo>
                  <a:cubicBezTo>
                    <a:pt x="1277" y="388"/>
                    <a:pt x="1307" y="388"/>
                    <a:pt x="1307" y="358"/>
                  </a:cubicBezTo>
                  <a:lnTo>
                    <a:pt x="1368" y="358"/>
                  </a:lnTo>
                  <a:cubicBezTo>
                    <a:pt x="1368" y="358"/>
                    <a:pt x="1368" y="388"/>
                    <a:pt x="1368" y="388"/>
                  </a:cubicBezTo>
                  <a:lnTo>
                    <a:pt x="1398" y="388"/>
                  </a:lnTo>
                  <a:cubicBezTo>
                    <a:pt x="1429" y="388"/>
                    <a:pt x="1429" y="419"/>
                    <a:pt x="1429" y="419"/>
                  </a:cubicBezTo>
                  <a:cubicBezTo>
                    <a:pt x="1459" y="419"/>
                    <a:pt x="1459" y="449"/>
                    <a:pt x="1489" y="449"/>
                  </a:cubicBezTo>
                  <a:cubicBezTo>
                    <a:pt x="1489" y="480"/>
                    <a:pt x="1520" y="480"/>
                    <a:pt x="1520" y="510"/>
                  </a:cubicBezTo>
                  <a:cubicBezTo>
                    <a:pt x="1550" y="540"/>
                    <a:pt x="1550" y="571"/>
                    <a:pt x="1581" y="571"/>
                  </a:cubicBezTo>
                  <a:cubicBezTo>
                    <a:pt x="1581" y="601"/>
                    <a:pt x="1581" y="601"/>
                    <a:pt x="1581" y="631"/>
                  </a:cubicBezTo>
                  <a:cubicBezTo>
                    <a:pt x="1581" y="631"/>
                    <a:pt x="1611" y="662"/>
                    <a:pt x="1611" y="692"/>
                  </a:cubicBezTo>
                  <a:cubicBezTo>
                    <a:pt x="1611" y="692"/>
                    <a:pt x="1611" y="692"/>
                    <a:pt x="1611" y="723"/>
                  </a:cubicBezTo>
                  <a:cubicBezTo>
                    <a:pt x="1641" y="814"/>
                    <a:pt x="1733" y="875"/>
                    <a:pt x="1824" y="875"/>
                  </a:cubicBezTo>
                  <a:cubicBezTo>
                    <a:pt x="1915" y="844"/>
                    <a:pt x="1976" y="753"/>
                    <a:pt x="1976" y="662"/>
                  </a:cubicBezTo>
                  <a:cubicBezTo>
                    <a:pt x="2006" y="540"/>
                    <a:pt x="2006" y="419"/>
                    <a:pt x="2006" y="297"/>
                  </a:cubicBezTo>
                  <a:cubicBezTo>
                    <a:pt x="2037" y="206"/>
                    <a:pt x="1945" y="115"/>
                    <a:pt x="1854" y="115"/>
                  </a:cubicBezTo>
                  <a:cubicBezTo>
                    <a:pt x="1793" y="115"/>
                    <a:pt x="1733" y="115"/>
                    <a:pt x="1702" y="145"/>
                  </a:cubicBezTo>
                  <a:cubicBezTo>
                    <a:pt x="1641" y="84"/>
                    <a:pt x="1581" y="54"/>
                    <a:pt x="1489" y="24"/>
                  </a:cubicBezTo>
                  <a:cubicBezTo>
                    <a:pt x="1444" y="8"/>
                    <a:pt x="1398"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7;p79">
              <a:extLst>
                <a:ext uri="{FF2B5EF4-FFF2-40B4-BE49-F238E27FC236}">
                  <a16:creationId xmlns:a16="http://schemas.microsoft.com/office/drawing/2014/main" id="{36927032-739E-089E-9DB2-6858AD76FA12}"/>
                </a:ext>
              </a:extLst>
            </p:cNvPr>
            <p:cNvSpPr/>
            <p:nvPr/>
          </p:nvSpPr>
          <p:spPr>
            <a:xfrm>
              <a:off x="4589251" y="4477716"/>
              <a:ext cx="55561" cy="91665"/>
            </a:xfrm>
            <a:custGeom>
              <a:avLst/>
              <a:gdLst/>
              <a:ahLst/>
              <a:cxnLst/>
              <a:rect l="l" t="t" r="r" b="b"/>
              <a:pathLst>
                <a:path w="2767" h="4565" extrusionOk="0">
                  <a:moveTo>
                    <a:pt x="1399" y="370"/>
                  </a:moveTo>
                  <a:cubicBezTo>
                    <a:pt x="1429" y="370"/>
                    <a:pt x="1460" y="370"/>
                    <a:pt x="1490" y="400"/>
                  </a:cubicBezTo>
                  <a:cubicBezTo>
                    <a:pt x="1581" y="400"/>
                    <a:pt x="1642" y="430"/>
                    <a:pt x="1703" y="461"/>
                  </a:cubicBezTo>
                  <a:cubicBezTo>
                    <a:pt x="1764" y="491"/>
                    <a:pt x="1794" y="522"/>
                    <a:pt x="1825" y="552"/>
                  </a:cubicBezTo>
                  <a:cubicBezTo>
                    <a:pt x="1855" y="552"/>
                    <a:pt x="1885" y="582"/>
                    <a:pt x="1916" y="613"/>
                  </a:cubicBezTo>
                  <a:cubicBezTo>
                    <a:pt x="1977" y="643"/>
                    <a:pt x="2037" y="704"/>
                    <a:pt x="2068" y="734"/>
                  </a:cubicBezTo>
                  <a:cubicBezTo>
                    <a:pt x="2129" y="795"/>
                    <a:pt x="2159" y="856"/>
                    <a:pt x="2220" y="917"/>
                  </a:cubicBezTo>
                  <a:cubicBezTo>
                    <a:pt x="2250" y="947"/>
                    <a:pt x="2280" y="977"/>
                    <a:pt x="2280" y="1038"/>
                  </a:cubicBezTo>
                  <a:cubicBezTo>
                    <a:pt x="2311" y="1069"/>
                    <a:pt x="2311" y="1099"/>
                    <a:pt x="2341" y="1129"/>
                  </a:cubicBezTo>
                  <a:cubicBezTo>
                    <a:pt x="2372" y="1190"/>
                    <a:pt x="2372" y="1221"/>
                    <a:pt x="2372" y="1281"/>
                  </a:cubicBezTo>
                  <a:cubicBezTo>
                    <a:pt x="2402" y="1312"/>
                    <a:pt x="2402" y="1342"/>
                    <a:pt x="2402" y="1403"/>
                  </a:cubicBezTo>
                  <a:cubicBezTo>
                    <a:pt x="2402" y="1433"/>
                    <a:pt x="2402" y="1464"/>
                    <a:pt x="2402" y="1494"/>
                  </a:cubicBezTo>
                  <a:cubicBezTo>
                    <a:pt x="2402" y="1555"/>
                    <a:pt x="2402" y="1616"/>
                    <a:pt x="2402" y="1646"/>
                  </a:cubicBezTo>
                  <a:cubicBezTo>
                    <a:pt x="2372" y="1737"/>
                    <a:pt x="2341" y="1829"/>
                    <a:pt x="2341" y="1920"/>
                  </a:cubicBezTo>
                  <a:cubicBezTo>
                    <a:pt x="2311" y="1950"/>
                    <a:pt x="2311" y="2011"/>
                    <a:pt x="2280" y="2072"/>
                  </a:cubicBezTo>
                  <a:cubicBezTo>
                    <a:pt x="2250" y="2163"/>
                    <a:pt x="2220" y="2224"/>
                    <a:pt x="2189" y="2315"/>
                  </a:cubicBezTo>
                  <a:cubicBezTo>
                    <a:pt x="2159" y="2406"/>
                    <a:pt x="2129" y="2467"/>
                    <a:pt x="2098" y="2558"/>
                  </a:cubicBezTo>
                  <a:cubicBezTo>
                    <a:pt x="2037" y="2649"/>
                    <a:pt x="2007" y="2740"/>
                    <a:pt x="1946" y="2832"/>
                  </a:cubicBezTo>
                  <a:cubicBezTo>
                    <a:pt x="1885" y="2923"/>
                    <a:pt x="1855" y="3014"/>
                    <a:pt x="1794" y="3105"/>
                  </a:cubicBezTo>
                  <a:cubicBezTo>
                    <a:pt x="1733" y="3196"/>
                    <a:pt x="1673" y="3288"/>
                    <a:pt x="1642" y="3348"/>
                  </a:cubicBezTo>
                  <a:cubicBezTo>
                    <a:pt x="1521" y="3500"/>
                    <a:pt x="1429" y="3622"/>
                    <a:pt x="1338" y="3743"/>
                  </a:cubicBezTo>
                  <a:cubicBezTo>
                    <a:pt x="1277" y="3835"/>
                    <a:pt x="1217" y="3895"/>
                    <a:pt x="1156" y="3956"/>
                  </a:cubicBezTo>
                  <a:cubicBezTo>
                    <a:pt x="1125" y="3987"/>
                    <a:pt x="1065" y="4017"/>
                    <a:pt x="1034" y="4047"/>
                  </a:cubicBezTo>
                  <a:cubicBezTo>
                    <a:pt x="1004" y="4078"/>
                    <a:pt x="973" y="4108"/>
                    <a:pt x="913" y="4139"/>
                  </a:cubicBezTo>
                  <a:cubicBezTo>
                    <a:pt x="882" y="4139"/>
                    <a:pt x="882" y="4169"/>
                    <a:pt x="852" y="4169"/>
                  </a:cubicBezTo>
                  <a:lnTo>
                    <a:pt x="791" y="4169"/>
                  </a:lnTo>
                  <a:lnTo>
                    <a:pt x="791" y="4139"/>
                  </a:lnTo>
                  <a:cubicBezTo>
                    <a:pt x="761" y="4139"/>
                    <a:pt x="761" y="4139"/>
                    <a:pt x="761" y="4108"/>
                  </a:cubicBezTo>
                  <a:cubicBezTo>
                    <a:pt x="761" y="4108"/>
                    <a:pt x="761" y="4108"/>
                    <a:pt x="730" y="4078"/>
                  </a:cubicBezTo>
                  <a:cubicBezTo>
                    <a:pt x="730" y="4047"/>
                    <a:pt x="700" y="3987"/>
                    <a:pt x="670" y="3926"/>
                  </a:cubicBezTo>
                  <a:cubicBezTo>
                    <a:pt x="670" y="3926"/>
                    <a:pt x="670" y="3926"/>
                    <a:pt x="670" y="3956"/>
                  </a:cubicBezTo>
                  <a:cubicBezTo>
                    <a:pt x="639" y="3865"/>
                    <a:pt x="639" y="3774"/>
                    <a:pt x="609" y="3713"/>
                  </a:cubicBezTo>
                  <a:cubicBezTo>
                    <a:pt x="518" y="3348"/>
                    <a:pt x="487" y="2984"/>
                    <a:pt x="426" y="2619"/>
                  </a:cubicBezTo>
                  <a:cubicBezTo>
                    <a:pt x="426" y="2497"/>
                    <a:pt x="426" y="2345"/>
                    <a:pt x="396" y="2224"/>
                  </a:cubicBezTo>
                  <a:cubicBezTo>
                    <a:pt x="396" y="2163"/>
                    <a:pt x="396" y="2102"/>
                    <a:pt x="396" y="2041"/>
                  </a:cubicBezTo>
                  <a:lnTo>
                    <a:pt x="396" y="1829"/>
                  </a:lnTo>
                  <a:cubicBezTo>
                    <a:pt x="396" y="1707"/>
                    <a:pt x="396" y="1555"/>
                    <a:pt x="426" y="1433"/>
                  </a:cubicBezTo>
                  <a:cubicBezTo>
                    <a:pt x="426" y="1403"/>
                    <a:pt x="426" y="1373"/>
                    <a:pt x="457" y="1342"/>
                  </a:cubicBezTo>
                  <a:cubicBezTo>
                    <a:pt x="487" y="1251"/>
                    <a:pt x="518" y="1160"/>
                    <a:pt x="548" y="1069"/>
                  </a:cubicBezTo>
                  <a:cubicBezTo>
                    <a:pt x="548" y="1069"/>
                    <a:pt x="548" y="1099"/>
                    <a:pt x="548" y="1099"/>
                  </a:cubicBezTo>
                  <a:cubicBezTo>
                    <a:pt x="578" y="1008"/>
                    <a:pt x="639" y="917"/>
                    <a:pt x="700" y="825"/>
                  </a:cubicBezTo>
                  <a:cubicBezTo>
                    <a:pt x="730" y="765"/>
                    <a:pt x="761" y="704"/>
                    <a:pt x="821" y="643"/>
                  </a:cubicBezTo>
                  <a:cubicBezTo>
                    <a:pt x="852" y="613"/>
                    <a:pt x="913" y="552"/>
                    <a:pt x="943" y="522"/>
                  </a:cubicBezTo>
                  <a:cubicBezTo>
                    <a:pt x="973" y="491"/>
                    <a:pt x="1004" y="461"/>
                    <a:pt x="1034" y="461"/>
                  </a:cubicBezTo>
                  <a:cubicBezTo>
                    <a:pt x="1034" y="430"/>
                    <a:pt x="1065" y="430"/>
                    <a:pt x="1095" y="400"/>
                  </a:cubicBezTo>
                  <a:lnTo>
                    <a:pt x="1125" y="400"/>
                  </a:lnTo>
                  <a:cubicBezTo>
                    <a:pt x="1156" y="400"/>
                    <a:pt x="1156" y="370"/>
                    <a:pt x="1186" y="370"/>
                  </a:cubicBezTo>
                  <a:close/>
                  <a:moveTo>
                    <a:pt x="1288" y="1"/>
                  </a:moveTo>
                  <a:cubicBezTo>
                    <a:pt x="1158" y="1"/>
                    <a:pt x="1027" y="31"/>
                    <a:pt x="913" y="96"/>
                  </a:cubicBezTo>
                  <a:cubicBezTo>
                    <a:pt x="791" y="187"/>
                    <a:pt x="670" y="278"/>
                    <a:pt x="578" y="400"/>
                  </a:cubicBezTo>
                  <a:cubicBezTo>
                    <a:pt x="548" y="370"/>
                    <a:pt x="518" y="339"/>
                    <a:pt x="457" y="339"/>
                  </a:cubicBezTo>
                  <a:cubicBezTo>
                    <a:pt x="305" y="370"/>
                    <a:pt x="244" y="491"/>
                    <a:pt x="214" y="613"/>
                  </a:cubicBezTo>
                  <a:cubicBezTo>
                    <a:pt x="183" y="704"/>
                    <a:pt x="183" y="795"/>
                    <a:pt x="153" y="886"/>
                  </a:cubicBezTo>
                  <a:cubicBezTo>
                    <a:pt x="153" y="947"/>
                    <a:pt x="122" y="1038"/>
                    <a:pt x="122" y="1129"/>
                  </a:cubicBezTo>
                  <a:cubicBezTo>
                    <a:pt x="92" y="1312"/>
                    <a:pt x="62" y="1494"/>
                    <a:pt x="62" y="1677"/>
                  </a:cubicBezTo>
                  <a:cubicBezTo>
                    <a:pt x="62" y="1737"/>
                    <a:pt x="31" y="1829"/>
                    <a:pt x="31" y="1889"/>
                  </a:cubicBezTo>
                  <a:cubicBezTo>
                    <a:pt x="31" y="2102"/>
                    <a:pt x="1" y="2345"/>
                    <a:pt x="1" y="2588"/>
                  </a:cubicBezTo>
                  <a:cubicBezTo>
                    <a:pt x="1" y="2649"/>
                    <a:pt x="31" y="2740"/>
                    <a:pt x="122" y="2740"/>
                  </a:cubicBezTo>
                  <a:cubicBezTo>
                    <a:pt x="122" y="2771"/>
                    <a:pt x="122" y="2771"/>
                    <a:pt x="122" y="2801"/>
                  </a:cubicBezTo>
                  <a:cubicBezTo>
                    <a:pt x="153" y="2984"/>
                    <a:pt x="183" y="3166"/>
                    <a:pt x="214" y="3379"/>
                  </a:cubicBezTo>
                  <a:cubicBezTo>
                    <a:pt x="244" y="3561"/>
                    <a:pt x="274" y="3743"/>
                    <a:pt x="305" y="3926"/>
                  </a:cubicBezTo>
                  <a:cubicBezTo>
                    <a:pt x="305" y="3956"/>
                    <a:pt x="335" y="4017"/>
                    <a:pt x="335" y="4078"/>
                  </a:cubicBezTo>
                  <a:cubicBezTo>
                    <a:pt x="366" y="4139"/>
                    <a:pt x="396" y="4199"/>
                    <a:pt x="426" y="4291"/>
                  </a:cubicBezTo>
                  <a:cubicBezTo>
                    <a:pt x="487" y="4382"/>
                    <a:pt x="578" y="4473"/>
                    <a:pt x="700" y="4534"/>
                  </a:cubicBezTo>
                  <a:cubicBezTo>
                    <a:pt x="730" y="4564"/>
                    <a:pt x="761" y="4564"/>
                    <a:pt x="821" y="4564"/>
                  </a:cubicBezTo>
                  <a:cubicBezTo>
                    <a:pt x="882" y="4564"/>
                    <a:pt x="943" y="4534"/>
                    <a:pt x="973" y="4503"/>
                  </a:cubicBezTo>
                  <a:cubicBezTo>
                    <a:pt x="1369" y="4321"/>
                    <a:pt x="1612" y="3987"/>
                    <a:pt x="1855" y="3652"/>
                  </a:cubicBezTo>
                  <a:cubicBezTo>
                    <a:pt x="2068" y="3318"/>
                    <a:pt x="2250" y="2984"/>
                    <a:pt x="2402" y="2649"/>
                  </a:cubicBezTo>
                  <a:cubicBezTo>
                    <a:pt x="2493" y="2467"/>
                    <a:pt x="2584" y="2284"/>
                    <a:pt x="2615" y="2102"/>
                  </a:cubicBezTo>
                  <a:cubicBezTo>
                    <a:pt x="2645" y="2011"/>
                    <a:pt x="2676" y="1920"/>
                    <a:pt x="2706" y="1829"/>
                  </a:cubicBezTo>
                  <a:cubicBezTo>
                    <a:pt x="2736" y="1677"/>
                    <a:pt x="2767" y="1555"/>
                    <a:pt x="2767" y="1433"/>
                  </a:cubicBezTo>
                  <a:cubicBezTo>
                    <a:pt x="2767" y="1312"/>
                    <a:pt x="2736" y="1190"/>
                    <a:pt x="2676" y="1069"/>
                  </a:cubicBezTo>
                  <a:cubicBezTo>
                    <a:pt x="2645" y="947"/>
                    <a:pt x="2584" y="825"/>
                    <a:pt x="2524" y="734"/>
                  </a:cubicBezTo>
                  <a:cubicBezTo>
                    <a:pt x="2432" y="613"/>
                    <a:pt x="2372" y="522"/>
                    <a:pt x="2280" y="430"/>
                  </a:cubicBezTo>
                  <a:cubicBezTo>
                    <a:pt x="2189" y="339"/>
                    <a:pt x="2068" y="278"/>
                    <a:pt x="1977" y="218"/>
                  </a:cubicBezTo>
                  <a:cubicBezTo>
                    <a:pt x="1855" y="157"/>
                    <a:pt x="1733" y="96"/>
                    <a:pt x="1612" y="66"/>
                  </a:cubicBezTo>
                  <a:cubicBezTo>
                    <a:pt x="1513" y="23"/>
                    <a:pt x="1401"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8;p79">
              <a:extLst>
                <a:ext uri="{FF2B5EF4-FFF2-40B4-BE49-F238E27FC236}">
                  <a16:creationId xmlns:a16="http://schemas.microsoft.com/office/drawing/2014/main" id="{957E7F0C-69D3-2560-CF32-FA8549626E58}"/>
                </a:ext>
              </a:extLst>
            </p:cNvPr>
            <p:cNvSpPr/>
            <p:nvPr/>
          </p:nvSpPr>
          <p:spPr>
            <a:xfrm>
              <a:off x="4652122" y="4480849"/>
              <a:ext cx="58614" cy="93412"/>
            </a:xfrm>
            <a:custGeom>
              <a:avLst/>
              <a:gdLst/>
              <a:ahLst/>
              <a:cxnLst/>
              <a:rect l="l" t="t" r="r" b="b"/>
              <a:pathLst>
                <a:path w="2919" h="4652" extrusionOk="0">
                  <a:moveTo>
                    <a:pt x="1672" y="366"/>
                  </a:moveTo>
                  <a:lnTo>
                    <a:pt x="1794" y="396"/>
                  </a:lnTo>
                  <a:cubicBezTo>
                    <a:pt x="1824" y="396"/>
                    <a:pt x="1885" y="396"/>
                    <a:pt x="1915" y="426"/>
                  </a:cubicBezTo>
                  <a:cubicBezTo>
                    <a:pt x="1946" y="426"/>
                    <a:pt x="1976" y="426"/>
                    <a:pt x="2037" y="457"/>
                  </a:cubicBezTo>
                  <a:cubicBezTo>
                    <a:pt x="2037" y="457"/>
                    <a:pt x="2067" y="487"/>
                    <a:pt x="2098" y="487"/>
                  </a:cubicBezTo>
                  <a:cubicBezTo>
                    <a:pt x="2128" y="517"/>
                    <a:pt x="2159" y="517"/>
                    <a:pt x="2159" y="548"/>
                  </a:cubicBezTo>
                  <a:cubicBezTo>
                    <a:pt x="2189" y="548"/>
                    <a:pt x="2189" y="578"/>
                    <a:pt x="2219" y="578"/>
                  </a:cubicBezTo>
                  <a:cubicBezTo>
                    <a:pt x="2250" y="609"/>
                    <a:pt x="2250" y="639"/>
                    <a:pt x="2280" y="669"/>
                  </a:cubicBezTo>
                  <a:cubicBezTo>
                    <a:pt x="2311" y="700"/>
                    <a:pt x="2341" y="761"/>
                    <a:pt x="2371" y="821"/>
                  </a:cubicBezTo>
                  <a:cubicBezTo>
                    <a:pt x="2402" y="882"/>
                    <a:pt x="2432" y="973"/>
                    <a:pt x="2463" y="1034"/>
                  </a:cubicBezTo>
                  <a:cubicBezTo>
                    <a:pt x="2493" y="1095"/>
                    <a:pt x="2493" y="1125"/>
                    <a:pt x="2523" y="1186"/>
                  </a:cubicBezTo>
                  <a:cubicBezTo>
                    <a:pt x="2523" y="1156"/>
                    <a:pt x="2523" y="1156"/>
                    <a:pt x="2523" y="1156"/>
                  </a:cubicBezTo>
                  <a:cubicBezTo>
                    <a:pt x="2523" y="1247"/>
                    <a:pt x="2554" y="1338"/>
                    <a:pt x="2554" y="1429"/>
                  </a:cubicBezTo>
                  <a:cubicBezTo>
                    <a:pt x="2584" y="1521"/>
                    <a:pt x="2584" y="1642"/>
                    <a:pt x="2584" y="1733"/>
                  </a:cubicBezTo>
                  <a:cubicBezTo>
                    <a:pt x="2584" y="1855"/>
                    <a:pt x="2554" y="1946"/>
                    <a:pt x="2554" y="2037"/>
                  </a:cubicBezTo>
                  <a:cubicBezTo>
                    <a:pt x="2523" y="2159"/>
                    <a:pt x="2493" y="2311"/>
                    <a:pt x="2463" y="2432"/>
                  </a:cubicBezTo>
                  <a:cubicBezTo>
                    <a:pt x="2463" y="2432"/>
                    <a:pt x="2463" y="2402"/>
                    <a:pt x="2463" y="2402"/>
                  </a:cubicBezTo>
                  <a:cubicBezTo>
                    <a:pt x="2432" y="2524"/>
                    <a:pt x="2371" y="2615"/>
                    <a:pt x="2341" y="2706"/>
                  </a:cubicBezTo>
                  <a:cubicBezTo>
                    <a:pt x="2280" y="2828"/>
                    <a:pt x="2250" y="2919"/>
                    <a:pt x="2189" y="3010"/>
                  </a:cubicBezTo>
                  <a:cubicBezTo>
                    <a:pt x="2159" y="3040"/>
                    <a:pt x="2128" y="3101"/>
                    <a:pt x="2098" y="3162"/>
                  </a:cubicBezTo>
                  <a:cubicBezTo>
                    <a:pt x="2037" y="3223"/>
                    <a:pt x="1976" y="3314"/>
                    <a:pt x="1915" y="3375"/>
                  </a:cubicBezTo>
                  <a:lnTo>
                    <a:pt x="1824" y="3496"/>
                  </a:lnTo>
                  <a:cubicBezTo>
                    <a:pt x="1828" y="3496"/>
                    <a:pt x="1831" y="3496"/>
                    <a:pt x="1834" y="3496"/>
                  </a:cubicBezTo>
                  <a:lnTo>
                    <a:pt x="1834" y="3496"/>
                  </a:lnTo>
                  <a:cubicBezTo>
                    <a:pt x="1780" y="3571"/>
                    <a:pt x="1726" y="3625"/>
                    <a:pt x="1672" y="3679"/>
                  </a:cubicBezTo>
                  <a:cubicBezTo>
                    <a:pt x="1581" y="3770"/>
                    <a:pt x="1490" y="3861"/>
                    <a:pt x="1399" y="3952"/>
                  </a:cubicBezTo>
                  <a:cubicBezTo>
                    <a:pt x="1338" y="4013"/>
                    <a:pt x="1277" y="4074"/>
                    <a:pt x="1186" y="4135"/>
                  </a:cubicBezTo>
                  <a:cubicBezTo>
                    <a:pt x="1156" y="4165"/>
                    <a:pt x="1095" y="4195"/>
                    <a:pt x="1064" y="4226"/>
                  </a:cubicBezTo>
                  <a:cubicBezTo>
                    <a:pt x="1034" y="4226"/>
                    <a:pt x="1004" y="4256"/>
                    <a:pt x="1004" y="4256"/>
                  </a:cubicBezTo>
                  <a:cubicBezTo>
                    <a:pt x="973" y="4256"/>
                    <a:pt x="943" y="4256"/>
                    <a:pt x="943" y="4287"/>
                  </a:cubicBezTo>
                  <a:lnTo>
                    <a:pt x="821" y="4287"/>
                  </a:lnTo>
                  <a:cubicBezTo>
                    <a:pt x="791" y="4256"/>
                    <a:pt x="760" y="4256"/>
                    <a:pt x="730" y="4256"/>
                  </a:cubicBezTo>
                  <a:lnTo>
                    <a:pt x="669" y="4226"/>
                  </a:lnTo>
                  <a:lnTo>
                    <a:pt x="639" y="4226"/>
                  </a:lnTo>
                  <a:cubicBezTo>
                    <a:pt x="639" y="4226"/>
                    <a:pt x="639" y="4195"/>
                    <a:pt x="608" y="4195"/>
                  </a:cubicBezTo>
                  <a:cubicBezTo>
                    <a:pt x="608" y="4195"/>
                    <a:pt x="608" y="4195"/>
                    <a:pt x="608" y="4165"/>
                  </a:cubicBezTo>
                  <a:cubicBezTo>
                    <a:pt x="578" y="4165"/>
                    <a:pt x="578" y="4135"/>
                    <a:pt x="578" y="4135"/>
                  </a:cubicBezTo>
                  <a:cubicBezTo>
                    <a:pt x="548" y="4104"/>
                    <a:pt x="548" y="4074"/>
                    <a:pt x="517" y="4043"/>
                  </a:cubicBezTo>
                  <a:cubicBezTo>
                    <a:pt x="487" y="3922"/>
                    <a:pt x="456" y="3800"/>
                    <a:pt x="426" y="3679"/>
                  </a:cubicBezTo>
                  <a:cubicBezTo>
                    <a:pt x="396" y="3587"/>
                    <a:pt x="396" y="3496"/>
                    <a:pt x="365" y="3405"/>
                  </a:cubicBezTo>
                  <a:cubicBezTo>
                    <a:pt x="365" y="3314"/>
                    <a:pt x="365" y="3223"/>
                    <a:pt x="335" y="3132"/>
                  </a:cubicBezTo>
                  <a:cubicBezTo>
                    <a:pt x="335" y="3071"/>
                    <a:pt x="335" y="3010"/>
                    <a:pt x="335" y="2949"/>
                  </a:cubicBezTo>
                  <a:lnTo>
                    <a:pt x="335" y="2706"/>
                  </a:lnTo>
                  <a:cubicBezTo>
                    <a:pt x="335" y="2706"/>
                    <a:pt x="335" y="2676"/>
                    <a:pt x="335" y="2676"/>
                  </a:cubicBezTo>
                  <a:cubicBezTo>
                    <a:pt x="365" y="2645"/>
                    <a:pt x="365" y="2645"/>
                    <a:pt x="365" y="2615"/>
                  </a:cubicBezTo>
                  <a:cubicBezTo>
                    <a:pt x="365" y="2524"/>
                    <a:pt x="396" y="2432"/>
                    <a:pt x="396" y="2311"/>
                  </a:cubicBezTo>
                  <a:lnTo>
                    <a:pt x="487" y="1764"/>
                  </a:lnTo>
                  <a:cubicBezTo>
                    <a:pt x="517" y="1642"/>
                    <a:pt x="548" y="1490"/>
                    <a:pt x="578" y="1338"/>
                  </a:cubicBezTo>
                  <a:cubicBezTo>
                    <a:pt x="608" y="1277"/>
                    <a:pt x="639" y="1186"/>
                    <a:pt x="669" y="1125"/>
                  </a:cubicBezTo>
                  <a:cubicBezTo>
                    <a:pt x="669" y="1125"/>
                    <a:pt x="669" y="1156"/>
                    <a:pt x="669" y="1156"/>
                  </a:cubicBezTo>
                  <a:cubicBezTo>
                    <a:pt x="700" y="1065"/>
                    <a:pt x="730" y="1004"/>
                    <a:pt x="791" y="913"/>
                  </a:cubicBezTo>
                  <a:cubicBezTo>
                    <a:pt x="821" y="852"/>
                    <a:pt x="882" y="791"/>
                    <a:pt x="912" y="730"/>
                  </a:cubicBezTo>
                  <a:cubicBezTo>
                    <a:pt x="973" y="669"/>
                    <a:pt x="1004" y="639"/>
                    <a:pt x="1034" y="609"/>
                  </a:cubicBezTo>
                  <a:cubicBezTo>
                    <a:pt x="1064" y="578"/>
                    <a:pt x="1095" y="578"/>
                    <a:pt x="1095" y="548"/>
                  </a:cubicBezTo>
                  <a:cubicBezTo>
                    <a:pt x="1125" y="548"/>
                    <a:pt x="1125" y="517"/>
                    <a:pt x="1156" y="517"/>
                  </a:cubicBezTo>
                  <a:cubicBezTo>
                    <a:pt x="1216" y="487"/>
                    <a:pt x="1247" y="457"/>
                    <a:pt x="1308" y="426"/>
                  </a:cubicBezTo>
                  <a:cubicBezTo>
                    <a:pt x="1338" y="426"/>
                    <a:pt x="1399" y="426"/>
                    <a:pt x="1429" y="396"/>
                  </a:cubicBezTo>
                  <a:cubicBezTo>
                    <a:pt x="1490" y="396"/>
                    <a:pt x="1520" y="396"/>
                    <a:pt x="1581" y="366"/>
                  </a:cubicBezTo>
                  <a:close/>
                  <a:moveTo>
                    <a:pt x="1581" y="1"/>
                  </a:moveTo>
                  <a:cubicBezTo>
                    <a:pt x="1460" y="31"/>
                    <a:pt x="1338" y="31"/>
                    <a:pt x="1247" y="92"/>
                  </a:cubicBezTo>
                  <a:cubicBezTo>
                    <a:pt x="1125" y="122"/>
                    <a:pt x="1034" y="153"/>
                    <a:pt x="943" y="214"/>
                  </a:cubicBezTo>
                  <a:cubicBezTo>
                    <a:pt x="882" y="274"/>
                    <a:pt x="821" y="305"/>
                    <a:pt x="791" y="366"/>
                  </a:cubicBezTo>
                  <a:cubicBezTo>
                    <a:pt x="791" y="305"/>
                    <a:pt x="760" y="244"/>
                    <a:pt x="700" y="214"/>
                  </a:cubicBezTo>
                  <a:cubicBezTo>
                    <a:pt x="667" y="192"/>
                    <a:pt x="631" y="182"/>
                    <a:pt x="597" y="182"/>
                  </a:cubicBezTo>
                  <a:cubicBezTo>
                    <a:pt x="534" y="182"/>
                    <a:pt x="476" y="215"/>
                    <a:pt x="456" y="274"/>
                  </a:cubicBezTo>
                  <a:cubicBezTo>
                    <a:pt x="335" y="396"/>
                    <a:pt x="305" y="578"/>
                    <a:pt x="244" y="730"/>
                  </a:cubicBezTo>
                  <a:cubicBezTo>
                    <a:pt x="213" y="852"/>
                    <a:pt x="213" y="943"/>
                    <a:pt x="183" y="1065"/>
                  </a:cubicBezTo>
                  <a:cubicBezTo>
                    <a:pt x="183" y="1125"/>
                    <a:pt x="153" y="1186"/>
                    <a:pt x="153" y="1247"/>
                  </a:cubicBezTo>
                  <a:cubicBezTo>
                    <a:pt x="153" y="1338"/>
                    <a:pt x="122" y="1429"/>
                    <a:pt x="122" y="1551"/>
                  </a:cubicBezTo>
                  <a:cubicBezTo>
                    <a:pt x="92" y="1703"/>
                    <a:pt x="92" y="1855"/>
                    <a:pt x="61" y="2007"/>
                  </a:cubicBezTo>
                  <a:cubicBezTo>
                    <a:pt x="61" y="2068"/>
                    <a:pt x="61" y="2128"/>
                    <a:pt x="31" y="2189"/>
                  </a:cubicBezTo>
                  <a:cubicBezTo>
                    <a:pt x="31" y="2250"/>
                    <a:pt x="31" y="2311"/>
                    <a:pt x="31" y="2402"/>
                  </a:cubicBezTo>
                  <a:cubicBezTo>
                    <a:pt x="1" y="2584"/>
                    <a:pt x="1" y="2797"/>
                    <a:pt x="1" y="2980"/>
                  </a:cubicBezTo>
                  <a:cubicBezTo>
                    <a:pt x="1" y="3040"/>
                    <a:pt x="1" y="3101"/>
                    <a:pt x="1" y="3132"/>
                  </a:cubicBezTo>
                  <a:cubicBezTo>
                    <a:pt x="31" y="3192"/>
                    <a:pt x="31" y="3253"/>
                    <a:pt x="31" y="3314"/>
                  </a:cubicBezTo>
                  <a:cubicBezTo>
                    <a:pt x="31" y="3405"/>
                    <a:pt x="61" y="3466"/>
                    <a:pt x="61" y="3557"/>
                  </a:cubicBezTo>
                  <a:cubicBezTo>
                    <a:pt x="92" y="3679"/>
                    <a:pt x="92" y="3770"/>
                    <a:pt x="122" y="3861"/>
                  </a:cubicBezTo>
                  <a:cubicBezTo>
                    <a:pt x="153" y="3983"/>
                    <a:pt x="183" y="4104"/>
                    <a:pt x="213" y="4226"/>
                  </a:cubicBezTo>
                  <a:cubicBezTo>
                    <a:pt x="274" y="4347"/>
                    <a:pt x="335" y="4439"/>
                    <a:pt x="426" y="4499"/>
                  </a:cubicBezTo>
                  <a:cubicBezTo>
                    <a:pt x="517" y="4590"/>
                    <a:pt x="608" y="4621"/>
                    <a:pt x="730" y="4651"/>
                  </a:cubicBezTo>
                  <a:lnTo>
                    <a:pt x="852" y="4651"/>
                  </a:lnTo>
                  <a:cubicBezTo>
                    <a:pt x="943" y="4651"/>
                    <a:pt x="1034" y="4651"/>
                    <a:pt x="1095" y="4621"/>
                  </a:cubicBezTo>
                  <a:cubicBezTo>
                    <a:pt x="1186" y="4560"/>
                    <a:pt x="1308" y="4530"/>
                    <a:pt x="1399" y="4439"/>
                  </a:cubicBezTo>
                  <a:cubicBezTo>
                    <a:pt x="1581" y="4317"/>
                    <a:pt x="1764" y="4135"/>
                    <a:pt x="1915" y="3952"/>
                  </a:cubicBezTo>
                  <a:cubicBezTo>
                    <a:pt x="1976" y="3891"/>
                    <a:pt x="2037" y="3800"/>
                    <a:pt x="2098" y="3709"/>
                  </a:cubicBezTo>
                  <a:cubicBezTo>
                    <a:pt x="2159" y="3648"/>
                    <a:pt x="2219" y="3587"/>
                    <a:pt x="2250" y="3496"/>
                  </a:cubicBezTo>
                  <a:cubicBezTo>
                    <a:pt x="2311" y="3435"/>
                    <a:pt x="2371" y="3344"/>
                    <a:pt x="2432" y="3283"/>
                  </a:cubicBezTo>
                  <a:cubicBezTo>
                    <a:pt x="2493" y="3132"/>
                    <a:pt x="2584" y="3010"/>
                    <a:pt x="2645" y="2858"/>
                  </a:cubicBezTo>
                  <a:cubicBezTo>
                    <a:pt x="2767" y="2615"/>
                    <a:pt x="2827" y="2372"/>
                    <a:pt x="2888" y="2098"/>
                  </a:cubicBezTo>
                  <a:cubicBezTo>
                    <a:pt x="2888" y="1976"/>
                    <a:pt x="2919" y="1824"/>
                    <a:pt x="2919" y="1703"/>
                  </a:cubicBezTo>
                  <a:cubicBezTo>
                    <a:pt x="2919" y="1551"/>
                    <a:pt x="2919" y="1429"/>
                    <a:pt x="2888" y="1308"/>
                  </a:cubicBezTo>
                  <a:cubicBezTo>
                    <a:pt x="2888" y="1186"/>
                    <a:pt x="2858" y="1065"/>
                    <a:pt x="2797" y="913"/>
                  </a:cubicBezTo>
                  <a:cubicBezTo>
                    <a:pt x="2767" y="821"/>
                    <a:pt x="2736" y="730"/>
                    <a:pt x="2675" y="639"/>
                  </a:cubicBezTo>
                  <a:cubicBezTo>
                    <a:pt x="2675" y="639"/>
                    <a:pt x="2675" y="639"/>
                    <a:pt x="2675" y="669"/>
                  </a:cubicBezTo>
                  <a:cubicBezTo>
                    <a:pt x="2675" y="639"/>
                    <a:pt x="2645" y="609"/>
                    <a:pt x="2645" y="578"/>
                  </a:cubicBezTo>
                  <a:cubicBezTo>
                    <a:pt x="2645" y="609"/>
                    <a:pt x="2645" y="609"/>
                    <a:pt x="2645" y="609"/>
                  </a:cubicBezTo>
                  <a:cubicBezTo>
                    <a:pt x="2645" y="578"/>
                    <a:pt x="2645" y="578"/>
                    <a:pt x="2615" y="548"/>
                  </a:cubicBezTo>
                  <a:cubicBezTo>
                    <a:pt x="2523" y="366"/>
                    <a:pt x="2402" y="244"/>
                    <a:pt x="2219" y="153"/>
                  </a:cubicBezTo>
                  <a:cubicBezTo>
                    <a:pt x="2037" y="62"/>
                    <a:pt x="1794" y="1"/>
                    <a:pt x="1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9;p79">
              <a:extLst>
                <a:ext uri="{FF2B5EF4-FFF2-40B4-BE49-F238E27FC236}">
                  <a16:creationId xmlns:a16="http://schemas.microsoft.com/office/drawing/2014/main" id="{4B9D9494-EE72-30B0-CB2F-6AD2B2673BED}"/>
                </a:ext>
              </a:extLst>
            </p:cNvPr>
            <p:cNvSpPr/>
            <p:nvPr/>
          </p:nvSpPr>
          <p:spPr>
            <a:xfrm>
              <a:off x="4730253" y="4478720"/>
              <a:ext cx="12229" cy="88814"/>
            </a:xfrm>
            <a:custGeom>
              <a:avLst/>
              <a:gdLst/>
              <a:ahLst/>
              <a:cxnLst/>
              <a:rect l="l" t="t" r="r" b="b"/>
              <a:pathLst>
                <a:path w="609" h="4423" extrusionOk="0">
                  <a:moveTo>
                    <a:pt x="395" y="0"/>
                  </a:moveTo>
                  <a:cubicBezTo>
                    <a:pt x="350" y="0"/>
                    <a:pt x="304" y="16"/>
                    <a:pt x="274" y="46"/>
                  </a:cubicBezTo>
                  <a:cubicBezTo>
                    <a:pt x="213" y="107"/>
                    <a:pt x="183" y="168"/>
                    <a:pt x="152" y="228"/>
                  </a:cubicBezTo>
                  <a:cubicBezTo>
                    <a:pt x="152" y="289"/>
                    <a:pt x="122" y="350"/>
                    <a:pt x="122" y="411"/>
                  </a:cubicBezTo>
                  <a:cubicBezTo>
                    <a:pt x="91" y="502"/>
                    <a:pt x="91" y="593"/>
                    <a:pt x="61" y="654"/>
                  </a:cubicBezTo>
                  <a:cubicBezTo>
                    <a:pt x="61" y="806"/>
                    <a:pt x="31" y="988"/>
                    <a:pt x="31" y="1140"/>
                  </a:cubicBezTo>
                  <a:cubicBezTo>
                    <a:pt x="0" y="1505"/>
                    <a:pt x="61" y="1900"/>
                    <a:pt x="61" y="2265"/>
                  </a:cubicBezTo>
                  <a:cubicBezTo>
                    <a:pt x="61" y="2630"/>
                    <a:pt x="61" y="3025"/>
                    <a:pt x="61" y="3389"/>
                  </a:cubicBezTo>
                  <a:cubicBezTo>
                    <a:pt x="61" y="3541"/>
                    <a:pt x="61" y="3693"/>
                    <a:pt x="61" y="3815"/>
                  </a:cubicBezTo>
                  <a:cubicBezTo>
                    <a:pt x="31" y="3967"/>
                    <a:pt x="31" y="4089"/>
                    <a:pt x="0" y="4241"/>
                  </a:cubicBezTo>
                  <a:cubicBezTo>
                    <a:pt x="0" y="4332"/>
                    <a:pt x="61" y="4423"/>
                    <a:pt x="152" y="4423"/>
                  </a:cubicBezTo>
                  <a:lnTo>
                    <a:pt x="183" y="4423"/>
                  </a:lnTo>
                  <a:cubicBezTo>
                    <a:pt x="274" y="4423"/>
                    <a:pt x="365" y="4362"/>
                    <a:pt x="365" y="4271"/>
                  </a:cubicBezTo>
                  <a:cubicBezTo>
                    <a:pt x="365" y="4149"/>
                    <a:pt x="365" y="4058"/>
                    <a:pt x="395" y="3967"/>
                  </a:cubicBezTo>
                  <a:cubicBezTo>
                    <a:pt x="395" y="3785"/>
                    <a:pt x="395" y="3602"/>
                    <a:pt x="395" y="3420"/>
                  </a:cubicBezTo>
                  <a:cubicBezTo>
                    <a:pt x="426" y="3025"/>
                    <a:pt x="395" y="2660"/>
                    <a:pt x="395" y="2265"/>
                  </a:cubicBezTo>
                  <a:cubicBezTo>
                    <a:pt x="395" y="2113"/>
                    <a:pt x="395" y="1930"/>
                    <a:pt x="395" y="1779"/>
                  </a:cubicBezTo>
                  <a:cubicBezTo>
                    <a:pt x="365" y="1566"/>
                    <a:pt x="365" y="1383"/>
                    <a:pt x="365" y="1201"/>
                  </a:cubicBezTo>
                  <a:cubicBezTo>
                    <a:pt x="365" y="1110"/>
                    <a:pt x="395" y="1019"/>
                    <a:pt x="395" y="927"/>
                  </a:cubicBezTo>
                  <a:cubicBezTo>
                    <a:pt x="395" y="867"/>
                    <a:pt x="426" y="775"/>
                    <a:pt x="426" y="684"/>
                  </a:cubicBezTo>
                  <a:cubicBezTo>
                    <a:pt x="456" y="593"/>
                    <a:pt x="456" y="502"/>
                    <a:pt x="487" y="411"/>
                  </a:cubicBezTo>
                  <a:cubicBezTo>
                    <a:pt x="517" y="380"/>
                    <a:pt x="517" y="350"/>
                    <a:pt x="517" y="320"/>
                  </a:cubicBezTo>
                  <a:cubicBezTo>
                    <a:pt x="608" y="228"/>
                    <a:pt x="608" y="107"/>
                    <a:pt x="517" y="46"/>
                  </a:cubicBezTo>
                  <a:cubicBezTo>
                    <a:pt x="487" y="16"/>
                    <a:pt x="441" y="0"/>
                    <a:pt x="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10;p79">
              <a:extLst>
                <a:ext uri="{FF2B5EF4-FFF2-40B4-BE49-F238E27FC236}">
                  <a16:creationId xmlns:a16="http://schemas.microsoft.com/office/drawing/2014/main" id="{6D493C0C-7593-259C-4B88-C3BEA9F7D273}"/>
                </a:ext>
              </a:extLst>
            </p:cNvPr>
            <p:cNvSpPr/>
            <p:nvPr/>
          </p:nvSpPr>
          <p:spPr>
            <a:xfrm>
              <a:off x="4733908" y="4512354"/>
              <a:ext cx="47630" cy="19176"/>
            </a:xfrm>
            <a:custGeom>
              <a:avLst/>
              <a:gdLst/>
              <a:ahLst/>
              <a:cxnLst/>
              <a:rect l="l" t="t" r="r" b="b"/>
              <a:pathLst>
                <a:path w="2372" h="955" extrusionOk="0">
                  <a:moveTo>
                    <a:pt x="2145" y="0"/>
                  </a:moveTo>
                  <a:cubicBezTo>
                    <a:pt x="2119" y="0"/>
                    <a:pt x="2092" y="4"/>
                    <a:pt x="2067" y="12"/>
                  </a:cubicBezTo>
                  <a:cubicBezTo>
                    <a:pt x="2007" y="73"/>
                    <a:pt x="1946" y="104"/>
                    <a:pt x="1916" y="134"/>
                  </a:cubicBezTo>
                  <a:lnTo>
                    <a:pt x="1703" y="225"/>
                  </a:lnTo>
                  <a:cubicBezTo>
                    <a:pt x="1642" y="255"/>
                    <a:pt x="1581" y="286"/>
                    <a:pt x="1490" y="316"/>
                  </a:cubicBezTo>
                  <a:cubicBezTo>
                    <a:pt x="1429" y="347"/>
                    <a:pt x="1368" y="377"/>
                    <a:pt x="1277" y="377"/>
                  </a:cubicBezTo>
                  <a:cubicBezTo>
                    <a:pt x="1216" y="407"/>
                    <a:pt x="1125" y="438"/>
                    <a:pt x="1034" y="468"/>
                  </a:cubicBezTo>
                  <a:cubicBezTo>
                    <a:pt x="943" y="499"/>
                    <a:pt x="852" y="499"/>
                    <a:pt x="730" y="529"/>
                  </a:cubicBezTo>
                  <a:cubicBezTo>
                    <a:pt x="639" y="559"/>
                    <a:pt x="517" y="559"/>
                    <a:pt x="396" y="590"/>
                  </a:cubicBezTo>
                  <a:lnTo>
                    <a:pt x="183" y="590"/>
                  </a:lnTo>
                  <a:cubicBezTo>
                    <a:pt x="92" y="590"/>
                    <a:pt x="1" y="681"/>
                    <a:pt x="1" y="803"/>
                  </a:cubicBezTo>
                  <a:cubicBezTo>
                    <a:pt x="1" y="894"/>
                    <a:pt x="92" y="955"/>
                    <a:pt x="183" y="955"/>
                  </a:cubicBezTo>
                  <a:cubicBezTo>
                    <a:pt x="305" y="955"/>
                    <a:pt x="396" y="955"/>
                    <a:pt x="517" y="924"/>
                  </a:cubicBezTo>
                  <a:cubicBezTo>
                    <a:pt x="578" y="924"/>
                    <a:pt x="609" y="894"/>
                    <a:pt x="669" y="894"/>
                  </a:cubicBezTo>
                  <a:cubicBezTo>
                    <a:pt x="730" y="894"/>
                    <a:pt x="791" y="894"/>
                    <a:pt x="852" y="863"/>
                  </a:cubicBezTo>
                  <a:cubicBezTo>
                    <a:pt x="973" y="833"/>
                    <a:pt x="1095" y="803"/>
                    <a:pt x="1216" y="772"/>
                  </a:cubicBezTo>
                  <a:cubicBezTo>
                    <a:pt x="1277" y="772"/>
                    <a:pt x="1338" y="742"/>
                    <a:pt x="1399" y="711"/>
                  </a:cubicBezTo>
                  <a:cubicBezTo>
                    <a:pt x="1460" y="711"/>
                    <a:pt x="1520" y="681"/>
                    <a:pt x="1581" y="651"/>
                  </a:cubicBezTo>
                  <a:cubicBezTo>
                    <a:pt x="1703" y="620"/>
                    <a:pt x="1824" y="559"/>
                    <a:pt x="1946" y="499"/>
                  </a:cubicBezTo>
                  <a:cubicBezTo>
                    <a:pt x="2037" y="468"/>
                    <a:pt x="2159" y="407"/>
                    <a:pt x="2280" y="347"/>
                  </a:cubicBezTo>
                  <a:cubicBezTo>
                    <a:pt x="2341" y="286"/>
                    <a:pt x="2371" y="164"/>
                    <a:pt x="2311" y="73"/>
                  </a:cubicBezTo>
                  <a:cubicBezTo>
                    <a:pt x="2288" y="29"/>
                    <a:pt x="2217" y="0"/>
                    <a:pt x="2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11;p79">
              <a:extLst>
                <a:ext uri="{FF2B5EF4-FFF2-40B4-BE49-F238E27FC236}">
                  <a16:creationId xmlns:a16="http://schemas.microsoft.com/office/drawing/2014/main" id="{F4F760C1-4007-F2B8-61F6-BB8A9213942C}"/>
                </a:ext>
              </a:extLst>
            </p:cNvPr>
            <p:cNvSpPr/>
            <p:nvPr/>
          </p:nvSpPr>
          <p:spPr>
            <a:xfrm>
              <a:off x="4771759" y="4479523"/>
              <a:ext cx="9177" cy="83754"/>
            </a:xfrm>
            <a:custGeom>
              <a:avLst/>
              <a:gdLst/>
              <a:ahLst/>
              <a:cxnLst/>
              <a:rect l="l" t="t" r="r" b="b"/>
              <a:pathLst>
                <a:path w="457" h="4171" extrusionOk="0">
                  <a:moveTo>
                    <a:pt x="198" y="0"/>
                  </a:moveTo>
                  <a:cubicBezTo>
                    <a:pt x="106" y="0"/>
                    <a:pt x="57" y="79"/>
                    <a:pt x="31" y="158"/>
                  </a:cubicBezTo>
                  <a:cubicBezTo>
                    <a:pt x="31" y="310"/>
                    <a:pt x="0" y="432"/>
                    <a:pt x="0" y="553"/>
                  </a:cubicBezTo>
                  <a:cubicBezTo>
                    <a:pt x="0" y="583"/>
                    <a:pt x="0" y="614"/>
                    <a:pt x="0" y="675"/>
                  </a:cubicBezTo>
                  <a:cubicBezTo>
                    <a:pt x="0" y="705"/>
                    <a:pt x="0" y="735"/>
                    <a:pt x="31" y="796"/>
                  </a:cubicBezTo>
                  <a:cubicBezTo>
                    <a:pt x="31" y="887"/>
                    <a:pt x="31" y="979"/>
                    <a:pt x="31" y="1100"/>
                  </a:cubicBezTo>
                  <a:cubicBezTo>
                    <a:pt x="61" y="1222"/>
                    <a:pt x="61" y="1374"/>
                    <a:pt x="61" y="1526"/>
                  </a:cubicBezTo>
                  <a:cubicBezTo>
                    <a:pt x="91" y="1708"/>
                    <a:pt x="91" y="1860"/>
                    <a:pt x="91" y="2042"/>
                  </a:cubicBezTo>
                  <a:cubicBezTo>
                    <a:pt x="122" y="2194"/>
                    <a:pt x="122" y="2377"/>
                    <a:pt x="91" y="2529"/>
                  </a:cubicBezTo>
                  <a:lnTo>
                    <a:pt x="91" y="2559"/>
                  </a:lnTo>
                  <a:cubicBezTo>
                    <a:pt x="91" y="3015"/>
                    <a:pt x="61" y="3501"/>
                    <a:pt x="0" y="3957"/>
                  </a:cubicBezTo>
                  <a:cubicBezTo>
                    <a:pt x="0" y="4079"/>
                    <a:pt x="61" y="4170"/>
                    <a:pt x="152" y="4170"/>
                  </a:cubicBezTo>
                  <a:lnTo>
                    <a:pt x="182" y="4170"/>
                  </a:lnTo>
                  <a:cubicBezTo>
                    <a:pt x="274" y="4170"/>
                    <a:pt x="334" y="4079"/>
                    <a:pt x="365" y="3988"/>
                  </a:cubicBezTo>
                  <a:cubicBezTo>
                    <a:pt x="365" y="3623"/>
                    <a:pt x="395" y="3258"/>
                    <a:pt x="426" y="2894"/>
                  </a:cubicBezTo>
                  <a:cubicBezTo>
                    <a:pt x="426" y="2498"/>
                    <a:pt x="456" y="2134"/>
                    <a:pt x="426" y="1739"/>
                  </a:cubicBezTo>
                  <a:cubicBezTo>
                    <a:pt x="426" y="1526"/>
                    <a:pt x="395" y="1313"/>
                    <a:pt x="395" y="1100"/>
                  </a:cubicBezTo>
                  <a:cubicBezTo>
                    <a:pt x="365" y="1009"/>
                    <a:pt x="365" y="918"/>
                    <a:pt x="365" y="827"/>
                  </a:cubicBezTo>
                  <a:cubicBezTo>
                    <a:pt x="365" y="735"/>
                    <a:pt x="365" y="644"/>
                    <a:pt x="365" y="553"/>
                  </a:cubicBezTo>
                  <a:cubicBezTo>
                    <a:pt x="365" y="462"/>
                    <a:pt x="395" y="340"/>
                    <a:pt x="395" y="219"/>
                  </a:cubicBezTo>
                  <a:cubicBezTo>
                    <a:pt x="426" y="97"/>
                    <a:pt x="365" y="6"/>
                    <a:pt x="243" y="6"/>
                  </a:cubicBezTo>
                  <a:cubicBezTo>
                    <a:pt x="227" y="2"/>
                    <a:pt x="212"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12;p79">
              <a:extLst>
                <a:ext uri="{FF2B5EF4-FFF2-40B4-BE49-F238E27FC236}">
                  <a16:creationId xmlns:a16="http://schemas.microsoft.com/office/drawing/2014/main" id="{274FE621-E06B-AAA8-D8B6-509D0AD22F44}"/>
                </a:ext>
              </a:extLst>
            </p:cNvPr>
            <p:cNvSpPr/>
            <p:nvPr/>
          </p:nvSpPr>
          <p:spPr>
            <a:xfrm>
              <a:off x="4354273" y="4576671"/>
              <a:ext cx="10401" cy="46405"/>
            </a:xfrm>
            <a:custGeom>
              <a:avLst/>
              <a:gdLst/>
              <a:ahLst/>
              <a:cxnLst/>
              <a:rect l="l" t="t" r="r" b="b"/>
              <a:pathLst>
                <a:path w="518" h="2311" extrusionOk="0">
                  <a:moveTo>
                    <a:pt x="335" y="1"/>
                  </a:moveTo>
                  <a:cubicBezTo>
                    <a:pt x="213" y="1"/>
                    <a:pt x="122" y="62"/>
                    <a:pt x="122" y="183"/>
                  </a:cubicBezTo>
                  <a:cubicBezTo>
                    <a:pt x="92" y="487"/>
                    <a:pt x="61" y="822"/>
                    <a:pt x="31" y="1156"/>
                  </a:cubicBezTo>
                  <a:cubicBezTo>
                    <a:pt x="0" y="1490"/>
                    <a:pt x="0" y="1825"/>
                    <a:pt x="0" y="2159"/>
                  </a:cubicBezTo>
                  <a:cubicBezTo>
                    <a:pt x="0" y="2250"/>
                    <a:pt x="92" y="2311"/>
                    <a:pt x="183" y="2311"/>
                  </a:cubicBezTo>
                  <a:cubicBezTo>
                    <a:pt x="274" y="2311"/>
                    <a:pt x="335" y="2220"/>
                    <a:pt x="335" y="2129"/>
                  </a:cubicBezTo>
                  <a:cubicBezTo>
                    <a:pt x="335" y="2017"/>
                    <a:pt x="335" y="1932"/>
                    <a:pt x="335" y="1825"/>
                  </a:cubicBezTo>
                  <a:cubicBezTo>
                    <a:pt x="365" y="1277"/>
                    <a:pt x="426" y="730"/>
                    <a:pt x="487" y="214"/>
                  </a:cubicBezTo>
                  <a:cubicBezTo>
                    <a:pt x="517" y="92"/>
                    <a:pt x="426"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13;p79">
              <a:extLst>
                <a:ext uri="{FF2B5EF4-FFF2-40B4-BE49-F238E27FC236}">
                  <a16:creationId xmlns:a16="http://schemas.microsoft.com/office/drawing/2014/main" id="{342EFC06-DAEC-5C7D-0A76-8688119756CE}"/>
                </a:ext>
              </a:extLst>
            </p:cNvPr>
            <p:cNvSpPr/>
            <p:nvPr/>
          </p:nvSpPr>
          <p:spPr>
            <a:xfrm>
              <a:off x="4332908" y="4632213"/>
              <a:ext cx="12229" cy="81204"/>
            </a:xfrm>
            <a:custGeom>
              <a:avLst/>
              <a:gdLst/>
              <a:ahLst/>
              <a:cxnLst/>
              <a:rect l="l" t="t" r="r" b="b"/>
              <a:pathLst>
                <a:path w="609" h="4044" extrusionOk="0">
                  <a:moveTo>
                    <a:pt x="426" y="1"/>
                  </a:moveTo>
                  <a:cubicBezTo>
                    <a:pt x="335" y="1"/>
                    <a:pt x="244" y="92"/>
                    <a:pt x="213" y="183"/>
                  </a:cubicBezTo>
                  <a:cubicBezTo>
                    <a:pt x="183" y="670"/>
                    <a:pt x="153" y="1186"/>
                    <a:pt x="122" y="1673"/>
                  </a:cubicBezTo>
                  <a:lnTo>
                    <a:pt x="122" y="1703"/>
                  </a:lnTo>
                  <a:cubicBezTo>
                    <a:pt x="122" y="1764"/>
                    <a:pt x="122" y="1825"/>
                    <a:pt x="122" y="1916"/>
                  </a:cubicBezTo>
                  <a:cubicBezTo>
                    <a:pt x="122" y="2220"/>
                    <a:pt x="92" y="2554"/>
                    <a:pt x="92" y="2858"/>
                  </a:cubicBezTo>
                  <a:cubicBezTo>
                    <a:pt x="61" y="3010"/>
                    <a:pt x="61" y="3192"/>
                    <a:pt x="31" y="3344"/>
                  </a:cubicBezTo>
                  <a:cubicBezTo>
                    <a:pt x="31" y="3527"/>
                    <a:pt x="1" y="3679"/>
                    <a:pt x="1" y="3861"/>
                  </a:cubicBezTo>
                  <a:cubicBezTo>
                    <a:pt x="1" y="3952"/>
                    <a:pt x="92" y="4043"/>
                    <a:pt x="183" y="4043"/>
                  </a:cubicBezTo>
                  <a:cubicBezTo>
                    <a:pt x="183" y="4043"/>
                    <a:pt x="183" y="4043"/>
                    <a:pt x="183" y="4013"/>
                  </a:cubicBezTo>
                  <a:cubicBezTo>
                    <a:pt x="305" y="4013"/>
                    <a:pt x="365" y="3922"/>
                    <a:pt x="365" y="3831"/>
                  </a:cubicBezTo>
                  <a:cubicBezTo>
                    <a:pt x="365" y="3740"/>
                    <a:pt x="365" y="3648"/>
                    <a:pt x="365" y="3557"/>
                  </a:cubicBezTo>
                  <a:lnTo>
                    <a:pt x="365" y="3527"/>
                  </a:lnTo>
                  <a:cubicBezTo>
                    <a:pt x="396" y="3192"/>
                    <a:pt x="396" y="2858"/>
                    <a:pt x="426" y="2524"/>
                  </a:cubicBezTo>
                  <a:cubicBezTo>
                    <a:pt x="426" y="2341"/>
                    <a:pt x="457" y="2129"/>
                    <a:pt x="457" y="1946"/>
                  </a:cubicBezTo>
                  <a:cubicBezTo>
                    <a:pt x="457" y="1764"/>
                    <a:pt x="487" y="1581"/>
                    <a:pt x="487" y="1399"/>
                  </a:cubicBezTo>
                  <a:cubicBezTo>
                    <a:pt x="487" y="1186"/>
                    <a:pt x="517" y="1004"/>
                    <a:pt x="517" y="791"/>
                  </a:cubicBezTo>
                  <a:cubicBezTo>
                    <a:pt x="548" y="609"/>
                    <a:pt x="578" y="396"/>
                    <a:pt x="578" y="214"/>
                  </a:cubicBezTo>
                  <a:cubicBezTo>
                    <a:pt x="609" y="122"/>
                    <a:pt x="517" y="3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4;p79">
              <a:extLst>
                <a:ext uri="{FF2B5EF4-FFF2-40B4-BE49-F238E27FC236}">
                  <a16:creationId xmlns:a16="http://schemas.microsoft.com/office/drawing/2014/main" id="{16AA432B-007B-AC2D-8ED0-E323758D957B}"/>
                </a:ext>
              </a:extLst>
            </p:cNvPr>
            <p:cNvSpPr/>
            <p:nvPr/>
          </p:nvSpPr>
          <p:spPr>
            <a:xfrm>
              <a:off x="4342064" y="4627172"/>
              <a:ext cx="55561" cy="83191"/>
            </a:xfrm>
            <a:custGeom>
              <a:avLst/>
              <a:gdLst/>
              <a:ahLst/>
              <a:cxnLst/>
              <a:rect l="l" t="t" r="r" b="b"/>
              <a:pathLst>
                <a:path w="2767" h="4143" extrusionOk="0">
                  <a:moveTo>
                    <a:pt x="2564" y="1"/>
                  </a:moveTo>
                  <a:cubicBezTo>
                    <a:pt x="2483" y="1"/>
                    <a:pt x="2396" y="55"/>
                    <a:pt x="2371" y="130"/>
                  </a:cubicBezTo>
                  <a:cubicBezTo>
                    <a:pt x="2341" y="161"/>
                    <a:pt x="2341" y="221"/>
                    <a:pt x="2311" y="282"/>
                  </a:cubicBezTo>
                  <a:lnTo>
                    <a:pt x="2280" y="434"/>
                  </a:lnTo>
                  <a:cubicBezTo>
                    <a:pt x="2250" y="525"/>
                    <a:pt x="2219" y="617"/>
                    <a:pt x="2189" y="708"/>
                  </a:cubicBezTo>
                  <a:cubicBezTo>
                    <a:pt x="2189" y="677"/>
                    <a:pt x="2189" y="677"/>
                    <a:pt x="2189" y="677"/>
                  </a:cubicBezTo>
                  <a:cubicBezTo>
                    <a:pt x="2128" y="951"/>
                    <a:pt x="2037" y="1225"/>
                    <a:pt x="1976" y="1498"/>
                  </a:cubicBezTo>
                  <a:cubicBezTo>
                    <a:pt x="1946" y="1589"/>
                    <a:pt x="1946" y="1680"/>
                    <a:pt x="1915" y="1772"/>
                  </a:cubicBezTo>
                  <a:cubicBezTo>
                    <a:pt x="1915" y="1863"/>
                    <a:pt x="1885" y="1954"/>
                    <a:pt x="1885" y="2076"/>
                  </a:cubicBezTo>
                  <a:cubicBezTo>
                    <a:pt x="1855" y="2258"/>
                    <a:pt x="1855" y="2440"/>
                    <a:pt x="1824" y="2623"/>
                  </a:cubicBezTo>
                  <a:cubicBezTo>
                    <a:pt x="1824" y="2714"/>
                    <a:pt x="1824" y="2835"/>
                    <a:pt x="1824" y="2927"/>
                  </a:cubicBezTo>
                  <a:cubicBezTo>
                    <a:pt x="1824" y="3048"/>
                    <a:pt x="1824" y="3139"/>
                    <a:pt x="1824" y="3261"/>
                  </a:cubicBezTo>
                  <a:cubicBezTo>
                    <a:pt x="1824" y="3322"/>
                    <a:pt x="1824" y="3383"/>
                    <a:pt x="1824" y="3443"/>
                  </a:cubicBezTo>
                  <a:cubicBezTo>
                    <a:pt x="1642" y="3200"/>
                    <a:pt x="1490" y="2957"/>
                    <a:pt x="1308" y="2714"/>
                  </a:cubicBezTo>
                  <a:cubicBezTo>
                    <a:pt x="1216" y="2562"/>
                    <a:pt x="1125" y="2380"/>
                    <a:pt x="1004" y="2228"/>
                  </a:cubicBezTo>
                  <a:cubicBezTo>
                    <a:pt x="973" y="2167"/>
                    <a:pt x="912" y="2106"/>
                    <a:pt x="882" y="2045"/>
                  </a:cubicBezTo>
                  <a:cubicBezTo>
                    <a:pt x="821" y="1954"/>
                    <a:pt x="791" y="1863"/>
                    <a:pt x="730" y="1772"/>
                  </a:cubicBezTo>
                  <a:cubicBezTo>
                    <a:pt x="639" y="1589"/>
                    <a:pt x="548" y="1437"/>
                    <a:pt x="456" y="1255"/>
                  </a:cubicBezTo>
                  <a:cubicBezTo>
                    <a:pt x="456" y="1255"/>
                    <a:pt x="456" y="1255"/>
                    <a:pt x="456" y="1225"/>
                  </a:cubicBezTo>
                  <a:cubicBezTo>
                    <a:pt x="456" y="1225"/>
                    <a:pt x="456" y="1194"/>
                    <a:pt x="426" y="1194"/>
                  </a:cubicBezTo>
                  <a:cubicBezTo>
                    <a:pt x="456" y="1164"/>
                    <a:pt x="456" y="1164"/>
                    <a:pt x="456" y="1164"/>
                  </a:cubicBezTo>
                  <a:cubicBezTo>
                    <a:pt x="548" y="1103"/>
                    <a:pt x="548" y="981"/>
                    <a:pt x="487" y="921"/>
                  </a:cubicBezTo>
                  <a:cubicBezTo>
                    <a:pt x="456" y="860"/>
                    <a:pt x="396" y="799"/>
                    <a:pt x="365" y="769"/>
                  </a:cubicBezTo>
                  <a:cubicBezTo>
                    <a:pt x="305" y="738"/>
                    <a:pt x="244" y="708"/>
                    <a:pt x="183" y="708"/>
                  </a:cubicBezTo>
                  <a:cubicBezTo>
                    <a:pt x="122" y="738"/>
                    <a:pt x="92" y="769"/>
                    <a:pt x="61" y="829"/>
                  </a:cubicBezTo>
                  <a:cubicBezTo>
                    <a:pt x="1" y="921"/>
                    <a:pt x="1" y="1042"/>
                    <a:pt x="31" y="1133"/>
                  </a:cubicBezTo>
                  <a:cubicBezTo>
                    <a:pt x="61" y="1255"/>
                    <a:pt x="122" y="1377"/>
                    <a:pt x="183" y="1498"/>
                  </a:cubicBezTo>
                  <a:cubicBezTo>
                    <a:pt x="244" y="1620"/>
                    <a:pt x="305" y="1741"/>
                    <a:pt x="365" y="1863"/>
                  </a:cubicBezTo>
                  <a:cubicBezTo>
                    <a:pt x="456" y="2045"/>
                    <a:pt x="548" y="2167"/>
                    <a:pt x="639" y="2319"/>
                  </a:cubicBezTo>
                  <a:cubicBezTo>
                    <a:pt x="882" y="2653"/>
                    <a:pt x="1095" y="2987"/>
                    <a:pt x="1308" y="3322"/>
                  </a:cubicBezTo>
                  <a:cubicBezTo>
                    <a:pt x="1429" y="3504"/>
                    <a:pt x="1520" y="3656"/>
                    <a:pt x="1642" y="3808"/>
                  </a:cubicBezTo>
                  <a:cubicBezTo>
                    <a:pt x="1642" y="3839"/>
                    <a:pt x="1672" y="3899"/>
                    <a:pt x="1703" y="3930"/>
                  </a:cubicBezTo>
                  <a:cubicBezTo>
                    <a:pt x="1733" y="3991"/>
                    <a:pt x="1794" y="4082"/>
                    <a:pt x="1855" y="4112"/>
                  </a:cubicBezTo>
                  <a:cubicBezTo>
                    <a:pt x="1885" y="4143"/>
                    <a:pt x="1946" y="4143"/>
                    <a:pt x="1976" y="4143"/>
                  </a:cubicBezTo>
                  <a:cubicBezTo>
                    <a:pt x="2037" y="4143"/>
                    <a:pt x="2098" y="4143"/>
                    <a:pt x="2128" y="4082"/>
                  </a:cubicBezTo>
                  <a:cubicBezTo>
                    <a:pt x="2189" y="4021"/>
                    <a:pt x="2189" y="3930"/>
                    <a:pt x="2189" y="3808"/>
                  </a:cubicBezTo>
                  <a:cubicBezTo>
                    <a:pt x="2189" y="3626"/>
                    <a:pt x="2189" y="3443"/>
                    <a:pt x="2189" y="3231"/>
                  </a:cubicBezTo>
                  <a:cubicBezTo>
                    <a:pt x="2189" y="3018"/>
                    <a:pt x="2189" y="2835"/>
                    <a:pt x="2189" y="2623"/>
                  </a:cubicBezTo>
                  <a:cubicBezTo>
                    <a:pt x="2189" y="2471"/>
                    <a:pt x="2189" y="2319"/>
                    <a:pt x="2219" y="2167"/>
                  </a:cubicBezTo>
                  <a:cubicBezTo>
                    <a:pt x="2219" y="2015"/>
                    <a:pt x="2250" y="1893"/>
                    <a:pt x="2250" y="1772"/>
                  </a:cubicBezTo>
                  <a:cubicBezTo>
                    <a:pt x="2280" y="1620"/>
                    <a:pt x="2311" y="1498"/>
                    <a:pt x="2341" y="1377"/>
                  </a:cubicBezTo>
                  <a:cubicBezTo>
                    <a:pt x="2402" y="1225"/>
                    <a:pt x="2432" y="1103"/>
                    <a:pt x="2463" y="951"/>
                  </a:cubicBezTo>
                  <a:cubicBezTo>
                    <a:pt x="2463" y="981"/>
                    <a:pt x="2463" y="981"/>
                    <a:pt x="2463" y="981"/>
                  </a:cubicBezTo>
                  <a:cubicBezTo>
                    <a:pt x="2493" y="860"/>
                    <a:pt x="2554" y="738"/>
                    <a:pt x="2584" y="617"/>
                  </a:cubicBezTo>
                  <a:cubicBezTo>
                    <a:pt x="2615" y="525"/>
                    <a:pt x="2645" y="404"/>
                    <a:pt x="2706" y="282"/>
                  </a:cubicBezTo>
                  <a:cubicBezTo>
                    <a:pt x="2767" y="191"/>
                    <a:pt x="2706" y="69"/>
                    <a:pt x="2615" y="9"/>
                  </a:cubicBezTo>
                  <a:cubicBezTo>
                    <a:pt x="2598" y="3"/>
                    <a:pt x="2581" y="1"/>
                    <a:pt x="2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5;p79">
              <a:extLst>
                <a:ext uri="{FF2B5EF4-FFF2-40B4-BE49-F238E27FC236}">
                  <a16:creationId xmlns:a16="http://schemas.microsoft.com/office/drawing/2014/main" id="{7F337E72-9BA0-4CF5-A02E-B764D8B1BD1A}"/>
                </a:ext>
              </a:extLst>
            </p:cNvPr>
            <p:cNvSpPr/>
            <p:nvPr/>
          </p:nvSpPr>
          <p:spPr>
            <a:xfrm>
              <a:off x="4406160" y="4624281"/>
              <a:ext cx="13434" cy="89135"/>
            </a:xfrm>
            <a:custGeom>
              <a:avLst/>
              <a:gdLst/>
              <a:ahLst/>
              <a:cxnLst/>
              <a:rect l="l" t="t" r="r" b="b"/>
              <a:pathLst>
                <a:path w="669" h="4439" extrusionOk="0">
                  <a:moveTo>
                    <a:pt x="486" y="1"/>
                  </a:moveTo>
                  <a:cubicBezTo>
                    <a:pt x="365" y="1"/>
                    <a:pt x="274" y="92"/>
                    <a:pt x="243" y="183"/>
                  </a:cubicBezTo>
                  <a:cubicBezTo>
                    <a:pt x="213" y="305"/>
                    <a:pt x="213" y="426"/>
                    <a:pt x="182" y="517"/>
                  </a:cubicBezTo>
                  <a:cubicBezTo>
                    <a:pt x="182" y="700"/>
                    <a:pt x="152" y="913"/>
                    <a:pt x="152" y="1095"/>
                  </a:cubicBezTo>
                  <a:cubicBezTo>
                    <a:pt x="152" y="1186"/>
                    <a:pt x="122" y="1308"/>
                    <a:pt x="122" y="1399"/>
                  </a:cubicBezTo>
                  <a:cubicBezTo>
                    <a:pt x="122" y="1521"/>
                    <a:pt x="122" y="1642"/>
                    <a:pt x="122" y="1733"/>
                  </a:cubicBezTo>
                  <a:cubicBezTo>
                    <a:pt x="122" y="1916"/>
                    <a:pt x="122" y="2068"/>
                    <a:pt x="122" y="2250"/>
                  </a:cubicBezTo>
                  <a:cubicBezTo>
                    <a:pt x="122" y="2432"/>
                    <a:pt x="122" y="2645"/>
                    <a:pt x="122" y="2828"/>
                  </a:cubicBezTo>
                  <a:cubicBezTo>
                    <a:pt x="91" y="3071"/>
                    <a:pt x="91" y="3314"/>
                    <a:pt x="61" y="3557"/>
                  </a:cubicBezTo>
                  <a:cubicBezTo>
                    <a:pt x="61" y="3679"/>
                    <a:pt x="61" y="3831"/>
                    <a:pt x="30" y="3952"/>
                  </a:cubicBezTo>
                  <a:cubicBezTo>
                    <a:pt x="30" y="4013"/>
                    <a:pt x="30" y="4074"/>
                    <a:pt x="0" y="4135"/>
                  </a:cubicBezTo>
                  <a:cubicBezTo>
                    <a:pt x="0" y="4195"/>
                    <a:pt x="0" y="4287"/>
                    <a:pt x="30" y="4347"/>
                  </a:cubicBezTo>
                  <a:cubicBezTo>
                    <a:pt x="61" y="4408"/>
                    <a:pt x="122" y="4438"/>
                    <a:pt x="182" y="4438"/>
                  </a:cubicBezTo>
                  <a:lnTo>
                    <a:pt x="274" y="4438"/>
                  </a:lnTo>
                  <a:cubicBezTo>
                    <a:pt x="365" y="4408"/>
                    <a:pt x="395" y="4317"/>
                    <a:pt x="365" y="4226"/>
                  </a:cubicBezTo>
                  <a:cubicBezTo>
                    <a:pt x="365" y="4165"/>
                    <a:pt x="365" y="4074"/>
                    <a:pt x="365" y="4013"/>
                  </a:cubicBezTo>
                  <a:cubicBezTo>
                    <a:pt x="395" y="3831"/>
                    <a:pt x="395" y="3648"/>
                    <a:pt x="395" y="3466"/>
                  </a:cubicBezTo>
                  <a:cubicBezTo>
                    <a:pt x="426" y="3253"/>
                    <a:pt x="426" y="3071"/>
                    <a:pt x="426" y="2888"/>
                  </a:cubicBezTo>
                  <a:cubicBezTo>
                    <a:pt x="456" y="2524"/>
                    <a:pt x="456" y="2159"/>
                    <a:pt x="456" y="1794"/>
                  </a:cubicBezTo>
                  <a:cubicBezTo>
                    <a:pt x="456" y="1672"/>
                    <a:pt x="456" y="1551"/>
                    <a:pt x="486" y="1429"/>
                  </a:cubicBezTo>
                  <a:cubicBezTo>
                    <a:pt x="486" y="1308"/>
                    <a:pt x="486" y="1186"/>
                    <a:pt x="486" y="1065"/>
                  </a:cubicBezTo>
                  <a:cubicBezTo>
                    <a:pt x="517" y="943"/>
                    <a:pt x="517" y="852"/>
                    <a:pt x="517" y="761"/>
                  </a:cubicBezTo>
                  <a:cubicBezTo>
                    <a:pt x="547" y="639"/>
                    <a:pt x="547" y="517"/>
                    <a:pt x="578" y="396"/>
                  </a:cubicBezTo>
                  <a:cubicBezTo>
                    <a:pt x="578" y="396"/>
                    <a:pt x="578" y="365"/>
                    <a:pt x="578" y="335"/>
                  </a:cubicBezTo>
                  <a:cubicBezTo>
                    <a:pt x="638" y="305"/>
                    <a:pt x="669" y="213"/>
                    <a:pt x="638" y="153"/>
                  </a:cubicBezTo>
                  <a:cubicBezTo>
                    <a:pt x="608" y="62"/>
                    <a:pt x="547" y="3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6;p79">
              <a:extLst>
                <a:ext uri="{FF2B5EF4-FFF2-40B4-BE49-F238E27FC236}">
                  <a16:creationId xmlns:a16="http://schemas.microsoft.com/office/drawing/2014/main" id="{CE20025C-B1F8-25DC-1124-038985B5D558}"/>
                </a:ext>
              </a:extLst>
            </p:cNvPr>
            <p:cNvSpPr/>
            <p:nvPr/>
          </p:nvSpPr>
          <p:spPr>
            <a:xfrm>
              <a:off x="4409815" y="4660686"/>
              <a:ext cx="43353" cy="16104"/>
            </a:xfrm>
            <a:custGeom>
              <a:avLst/>
              <a:gdLst/>
              <a:ahLst/>
              <a:cxnLst/>
              <a:rect l="l" t="t" r="r" b="b"/>
              <a:pathLst>
                <a:path w="2159" h="802" extrusionOk="0">
                  <a:moveTo>
                    <a:pt x="1953" y="0"/>
                  </a:moveTo>
                  <a:cubicBezTo>
                    <a:pt x="1931" y="0"/>
                    <a:pt x="1908" y="4"/>
                    <a:pt x="1885" y="11"/>
                  </a:cubicBezTo>
                  <a:lnTo>
                    <a:pt x="1642" y="103"/>
                  </a:lnTo>
                  <a:cubicBezTo>
                    <a:pt x="1551" y="133"/>
                    <a:pt x="1459" y="194"/>
                    <a:pt x="1338" y="224"/>
                  </a:cubicBezTo>
                  <a:cubicBezTo>
                    <a:pt x="1216" y="255"/>
                    <a:pt x="1095" y="285"/>
                    <a:pt x="1004" y="315"/>
                  </a:cubicBezTo>
                  <a:cubicBezTo>
                    <a:pt x="943" y="315"/>
                    <a:pt x="912" y="346"/>
                    <a:pt x="882" y="346"/>
                  </a:cubicBezTo>
                  <a:cubicBezTo>
                    <a:pt x="852" y="346"/>
                    <a:pt x="791" y="376"/>
                    <a:pt x="760" y="376"/>
                  </a:cubicBezTo>
                  <a:cubicBezTo>
                    <a:pt x="700" y="376"/>
                    <a:pt x="608" y="407"/>
                    <a:pt x="517" y="407"/>
                  </a:cubicBezTo>
                  <a:lnTo>
                    <a:pt x="213" y="407"/>
                  </a:lnTo>
                  <a:cubicBezTo>
                    <a:pt x="122" y="407"/>
                    <a:pt x="31" y="498"/>
                    <a:pt x="31" y="589"/>
                  </a:cubicBezTo>
                  <a:cubicBezTo>
                    <a:pt x="0" y="680"/>
                    <a:pt x="92" y="771"/>
                    <a:pt x="183" y="802"/>
                  </a:cubicBezTo>
                  <a:lnTo>
                    <a:pt x="304" y="802"/>
                  </a:lnTo>
                  <a:cubicBezTo>
                    <a:pt x="608" y="802"/>
                    <a:pt x="943" y="711"/>
                    <a:pt x="1247" y="619"/>
                  </a:cubicBezTo>
                  <a:cubicBezTo>
                    <a:pt x="1490" y="528"/>
                    <a:pt x="1763" y="437"/>
                    <a:pt x="2007" y="346"/>
                  </a:cubicBezTo>
                  <a:cubicBezTo>
                    <a:pt x="2098" y="315"/>
                    <a:pt x="2159" y="194"/>
                    <a:pt x="2128" y="103"/>
                  </a:cubicBezTo>
                  <a:cubicBezTo>
                    <a:pt x="2083" y="34"/>
                    <a:pt x="2020"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7;p79">
              <a:extLst>
                <a:ext uri="{FF2B5EF4-FFF2-40B4-BE49-F238E27FC236}">
                  <a16:creationId xmlns:a16="http://schemas.microsoft.com/office/drawing/2014/main" id="{75D52526-ED4C-0259-A4DB-843E32647345}"/>
                </a:ext>
              </a:extLst>
            </p:cNvPr>
            <p:cNvSpPr/>
            <p:nvPr/>
          </p:nvSpPr>
          <p:spPr>
            <a:xfrm>
              <a:off x="4446441" y="4624281"/>
              <a:ext cx="10381" cy="83031"/>
            </a:xfrm>
            <a:custGeom>
              <a:avLst/>
              <a:gdLst/>
              <a:ahLst/>
              <a:cxnLst/>
              <a:rect l="l" t="t" r="r" b="b"/>
              <a:pathLst>
                <a:path w="517" h="4135" extrusionOk="0">
                  <a:moveTo>
                    <a:pt x="243" y="1"/>
                  </a:moveTo>
                  <a:cubicBezTo>
                    <a:pt x="183" y="31"/>
                    <a:pt x="152" y="62"/>
                    <a:pt x="122" y="122"/>
                  </a:cubicBezTo>
                  <a:cubicBezTo>
                    <a:pt x="91" y="153"/>
                    <a:pt x="61" y="244"/>
                    <a:pt x="61" y="305"/>
                  </a:cubicBezTo>
                  <a:cubicBezTo>
                    <a:pt x="61" y="365"/>
                    <a:pt x="31" y="396"/>
                    <a:pt x="31" y="457"/>
                  </a:cubicBezTo>
                  <a:cubicBezTo>
                    <a:pt x="0" y="639"/>
                    <a:pt x="31" y="791"/>
                    <a:pt x="31" y="943"/>
                  </a:cubicBezTo>
                  <a:cubicBezTo>
                    <a:pt x="61" y="1125"/>
                    <a:pt x="61" y="1308"/>
                    <a:pt x="91" y="1490"/>
                  </a:cubicBezTo>
                  <a:cubicBezTo>
                    <a:pt x="91" y="1703"/>
                    <a:pt x="122" y="1916"/>
                    <a:pt x="122" y="2128"/>
                  </a:cubicBezTo>
                  <a:cubicBezTo>
                    <a:pt x="152" y="2280"/>
                    <a:pt x="152" y="2463"/>
                    <a:pt x="152" y="2645"/>
                  </a:cubicBezTo>
                  <a:cubicBezTo>
                    <a:pt x="152" y="2828"/>
                    <a:pt x="152" y="3040"/>
                    <a:pt x="152" y="3223"/>
                  </a:cubicBezTo>
                  <a:cubicBezTo>
                    <a:pt x="122" y="3344"/>
                    <a:pt x="122" y="3466"/>
                    <a:pt x="122" y="3587"/>
                  </a:cubicBezTo>
                  <a:cubicBezTo>
                    <a:pt x="122" y="3709"/>
                    <a:pt x="91" y="3831"/>
                    <a:pt x="91" y="3952"/>
                  </a:cubicBezTo>
                  <a:cubicBezTo>
                    <a:pt x="61" y="4043"/>
                    <a:pt x="152" y="4135"/>
                    <a:pt x="274" y="4135"/>
                  </a:cubicBezTo>
                  <a:cubicBezTo>
                    <a:pt x="304" y="4135"/>
                    <a:pt x="365" y="4135"/>
                    <a:pt x="395" y="4104"/>
                  </a:cubicBezTo>
                  <a:cubicBezTo>
                    <a:pt x="426" y="4043"/>
                    <a:pt x="456" y="4013"/>
                    <a:pt x="456" y="3952"/>
                  </a:cubicBezTo>
                  <a:cubicBezTo>
                    <a:pt x="456" y="3952"/>
                    <a:pt x="456" y="3939"/>
                    <a:pt x="456" y="3922"/>
                  </a:cubicBezTo>
                  <a:cubicBezTo>
                    <a:pt x="456" y="3800"/>
                    <a:pt x="456" y="3709"/>
                    <a:pt x="456" y="3618"/>
                  </a:cubicBezTo>
                  <a:lnTo>
                    <a:pt x="456" y="3587"/>
                  </a:lnTo>
                  <a:lnTo>
                    <a:pt x="456" y="3527"/>
                  </a:lnTo>
                  <a:lnTo>
                    <a:pt x="456" y="3496"/>
                  </a:lnTo>
                  <a:lnTo>
                    <a:pt x="456" y="3466"/>
                  </a:lnTo>
                  <a:cubicBezTo>
                    <a:pt x="456" y="3314"/>
                    <a:pt x="456" y="3131"/>
                    <a:pt x="456" y="2949"/>
                  </a:cubicBezTo>
                  <a:cubicBezTo>
                    <a:pt x="487" y="2554"/>
                    <a:pt x="456" y="2189"/>
                    <a:pt x="456" y="1794"/>
                  </a:cubicBezTo>
                  <a:cubicBezTo>
                    <a:pt x="426" y="1612"/>
                    <a:pt x="426" y="1460"/>
                    <a:pt x="395" y="1277"/>
                  </a:cubicBezTo>
                  <a:cubicBezTo>
                    <a:pt x="395" y="1065"/>
                    <a:pt x="365" y="852"/>
                    <a:pt x="365" y="639"/>
                  </a:cubicBezTo>
                  <a:cubicBezTo>
                    <a:pt x="365" y="578"/>
                    <a:pt x="395" y="548"/>
                    <a:pt x="395" y="517"/>
                  </a:cubicBezTo>
                  <a:cubicBezTo>
                    <a:pt x="395" y="457"/>
                    <a:pt x="395" y="396"/>
                    <a:pt x="426" y="365"/>
                  </a:cubicBezTo>
                  <a:lnTo>
                    <a:pt x="426" y="335"/>
                  </a:lnTo>
                  <a:cubicBezTo>
                    <a:pt x="456" y="305"/>
                    <a:pt x="487" y="274"/>
                    <a:pt x="487" y="213"/>
                  </a:cubicBezTo>
                  <a:cubicBezTo>
                    <a:pt x="517" y="122"/>
                    <a:pt x="456" y="3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8;p79">
              <a:extLst>
                <a:ext uri="{FF2B5EF4-FFF2-40B4-BE49-F238E27FC236}">
                  <a16:creationId xmlns:a16="http://schemas.microsoft.com/office/drawing/2014/main" id="{15077502-ECF7-C651-2854-C31CDDCE9227}"/>
                </a:ext>
              </a:extLst>
            </p:cNvPr>
            <p:cNvSpPr/>
            <p:nvPr/>
          </p:nvSpPr>
          <p:spPr>
            <a:xfrm>
              <a:off x="4463529" y="4682875"/>
              <a:ext cx="31144" cy="37871"/>
            </a:xfrm>
            <a:custGeom>
              <a:avLst/>
              <a:gdLst/>
              <a:ahLst/>
              <a:cxnLst/>
              <a:rect l="l" t="t" r="r" b="b"/>
              <a:pathLst>
                <a:path w="1551" h="1886" extrusionOk="0">
                  <a:moveTo>
                    <a:pt x="639" y="1"/>
                  </a:moveTo>
                  <a:cubicBezTo>
                    <a:pt x="547" y="1"/>
                    <a:pt x="487" y="1"/>
                    <a:pt x="395" y="61"/>
                  </a:cubicBezTo>
                  <a:cubicBezTo>
                    <a:pt x="335" y="92"/>
                    <a:pt x="243" y="153"/>
                    <a:pt x="213" y="213"/>
                  </a:cubicBezTo>
                  <a:cubicBezTo>
                    <a:pt x="183" y="335"/>
                    <a:pt x="213" y="487"/>
                    <a:pt x="243" y="609"/>
                  </a:cubicBezTo>
                  <a:cubicBezTo>
                    <a:pt x="243" y="669"/>
                    <a:pt x="274" y="730"/>
                    <a:pt x="304" y="761"/>
                  </a:cubicBezTo>
                  <a:cubicBezTo>
                    <a:pt x="304" y="861"/>
                    <a:pt x="367" y="920"/>
                    <a:pt x="457" y="920"/>
                  </a:cubicBezTo>
                  <a:cubicBezTo>
                    <a:pt x="476" y="920"/>
                    <a:pt x="496" y="918"/>
                    <a:pt x="517" y="913"/>
                  </a:cubicBezTo>
                  <a:cubicBezTo>
                    <a:pt x="608" y="913"/>
                    <a:pt x="669" y="821"/>
                    <a:pt x="669" y="700"/>
                  </a:cubicBezTo>
                  <a:cubicBezTo>
                    <a:pt x="639" y="669"/>
                    <a:pt x="639" y="609"/>
                    <a:pt x="608" y="578"/>
                  </a:cubicBezTo>
                  <a:cubicBezTo>
                    <a:pt x="608" y="548"/>
                    <a:pt x="578" y="487"/>
                    <a:pt x="578" y="457"/>
                  </a:cubicBezTo>
                  <a:cubicBezTo>
                    <a:pt x="578" y="457"/>
                    <a:pt x="578" y="426"/>
                    <a:pt x="578" y="396"/>
                  </a:cubicBezTo>
                  <a:cubicBezTo>
                    <a:pt x="578" y="396"/>
                    <a:pt x="578" y="396"/>
                    <a:pt x="578" y="365"/>
                  </a:cubicBezTo>
                  <a:lnTo>
                    <a:pt x="639" y="365"/>
                  </a:lnTo>
                  <a:cubicBezTo>
                    <a:pt x="639" y="365"/>
                    <a:pt x="639" y="396"/>
                    <a:pt x="639" y="396"/>
                  </a:cubicBezTo>
                  <a:lnTo>
                    <a:pt x="669" y="396"/>
                  </a:lnTo>
                  <a:cubicBezTo>
                    <a:pt x="669" y="396"/>
                    <a:pt x="699" y="426"/>
                    <a:pt x="699" y="426"/>
                  </a:cubicBezTo>
                  <a:cubicBezTo>
                    <a:pt x="699" y="426"/>
                    <a:pt x="699" y="457"/>
                    <a:pt x="699" y="457"/>
                  </a:cubicBezTo>
                  <a:cubicBezTo>
                    <a:pt x="730" y="487"/>
                    <a:pt x="730" y="487"/>
                    <a:pt x="730" y="517"/>
                  </a:cubicBezTo>
                  <a:lnTo>
                    <a:pt x="730" y="548"/>
                  </a:lnTo>
                  <a:cubicBezTo>
                    <a:pt x="760" y="548"/>
                    <a:pt x="760" y="548"/>
                    <a:pt x="760" y="578"/>
                  </a:cubicBezTo>
                  <a:cubicBezTo>
                    <a:pt x="760" y="609"/>
                    <a:pt x="760" y="639"/>
                    <a:pt x="760" y="669"/>
                  </a:cubicBezTo>
                  <a:cubicBezTo>
                    <a:pt x="760" y="700"/>
                    <a:pt x="760" y="700"/>
                    <a:pt x="760" y="730"/>
                  </a:cubicBezTo>
                  <a:cubicBezTo>
                    <a:pt x="760" y="730"/>
                    <a:pt x="730" y="761"/>
                    <a:pt x="730" y="761"/>
                  </a:cubicBezTo>
                  <a:cubicBezTo>
                    <a:pt x="730" y="761"/>
                    <a:pt x="730" y="761"/>
                    <a:pt x="730" y="791"/>
                  </a:cubicBezTo>
                  <a:cubicBezTo>
                    <a:pt x="730" y="821"/>
                    <a:pt x="699" y="852"/>
                    <a:pt x="699" y="882"/>
                  </a:cubicBezTo>
                  <a:cubicBezTo>
                    <a:pt x="669" y="913"/>
                    <a:pt x="639" y="943"/>
                    <a:pt x="608" y="973"/>
                  </a:cubicBezTo>
                  <a:cubicBezTo>
                    <a:pt x="578" y="1034"/>
                    <a:pt x="547" y="1034"/>
                    <a:pt x="517" y="1065"/>
                  </a:cubicBezTo>
                  <a:cubicBezTo>
                    <a:pt x="426" y="1156"/>
                    <a:pt x="304" y="1247"/>
                    <a:pt x="213" y="1338"/>
                  </a:cubicBezTo>
                  <a:cubicBezTo>
                    <a:pt x="152" y="1399"/>
                    <a:pt x="61" y="1460"/>
                    <a:pt x="31" y="1520"/>
                  </a:cubicBezTo>
                  <a:cubicBezTo>
                    <a:pt x="0" y="1581"/>
                    <a:pt x="0" y="1672"/>
                    <a:pt x="31" y="1733"/>
                  </a:cubicBezTo>
                  <a:cubicBezTo>
                    <a:pt x="61" y="1794"/>
                    <a:pt x="152" y="1824"/>
                    <a:pt x="213" y="1855"/>
                  </a:cubicBezTo>
                  <a:cubicBezTo>
                    <a:pt x="365" y="1885"/>
                    <a:pt x="487" y="1885"/>
                    <a:pt x="639" y="1885"/>
                  </a:cubicBezTo>
                  <a:lnTo>
                    <a:pt x="1338" y="1885"/>
                  </a:lnTo>
                  <a:cubicBezTo>
                    <a:pt x="1398" y="1885"/>
                    <a:pt x="1429" y="1885"/>
                    <a:pt x="1490" y="1855"/>
                  </a:cubicBezTo>
                  <a:cubicBezTo>
                    <a:pt x="1520" y="1824"/>
                    <a:pt x="1550" y="1764"/>
                    <a:pt x="1550" y="1733"/>
                  </a:cubicBezTo>
                  <a:cubicBezTo>
                    <a:pt x="1550" y="1612"/>
                    <a:pt x="1490" y="1520"/>
                    <a:pt x="1368" y="1520"/>
                  </a:cubicBezTo>
                  <a:cubicBezTo>
                    <a:pt x="1287" y="1510"/>
                    <a:pt x="1203" y="1507"/>
                    <a:pt x="1116" y="1507"/>
                  </a:cubicBezTo>
                  <a:cubicBezTo>
                    <a:pt x="943" y="1507"/>
                    <a:pt x="760" y="1520"/>
                    <a:pt x="578" y="1520"/>
                  </a:cubicBezTo>
                  <a:lnTo>
                    <a:pt x="791" y="1338"/>
                  </a:lnTo>
                  <a:cubicBezTo>
                    <a:pt x="851" y="1277"/>
                    <a:pt x="912" y="1186"/>
                    <a:pt x="973" y="1095"/>
                  </a:cubicBezTo>
                  <a:cubicBezTo>
                    <a:pt x="1034" y="1034"/>
                    <a:pt x="1095" y="943"/>
                    <a:pt x="1095" y="852"/>
                  </a:cubicBezTo>
                  <a:cubicBezTo>
                    <a:pt x="1155" y="669"/>
                    <a:pt x="1125" y="457"/>
                    <a:pt x="1034" y="305"/>
                  </a:cubicBezTo>
                  <a:cubicBezTo>
                    <a:pt x="973" y="153"/>
                    <a:pt x="821" y="3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9;p79">
              <a:extLst>
                <a:ext uri="{FF2B5EF4-FFF2-40B4-BE49-F238E27FC236}">
                  <a16:creationId xmlns:a16="http://schemas.microsoft.com/office/drawing/2014/main" id="{17BC6E8A-8BC7-5A2F-AFA2-F2FD79CAEEB7}"/>
                </a:ext>
              </a:extLst>
            </p:cNvPr>
            <p:cNvSpPr/>
            <p:nvPr/>
          </p:nvSpPr>
          <p:spPr>
            <a:xfrm>
              <a:off x="4309715" y="4482676"/>
              <a:ext cx="7952" cy="52509"/>
            </a:xfrm>
            <a:custGeom>
              <a:avLst/>
              <a:gdLst/>
              <a:ahLst/>
              <a:cxnLst/>
              <a:rect l="l" t="t" r="r" b="b"/>
              <a:pathLst>
                <a:path w="396" h="2615" extrusionOk="0">
                  <a:moveTo>
                    <a:pt x="213" y="1"/>
                  </a:moveTo>
                  <a:cubicBezTo>
                    <a:pt x="122" y="1"/>
                    <a:pt x="1" y="62"/>
                    <a:pt x="1" y="153"/>
                  </a:cubicBezTo>
                  <a:cubicBezTo>
                    <a:pt x="1" y="305"/>
                    <a:pt x="1" y="487"/>
                    <a:pt x="1" y="639"/>
                  </a:cubicBezTo>
                  <a:cubicBezTo>
                    <a:pt x="1" y="761"/>
                    <a:pt x="31" y="913"/>
                    <a:pt x="31" y="1065"/>
                  </a:cubicBezTo>
                  <a:cubicBezTo>
                    <a:pt x="31" y="1359"/>
                    <a:pt x="31" y="1652"/>
                    <a:pt x="31" y="1946"/>
                  </a:cubicBezTo>
                  <a:cubicBezTo>
                    <a:pt x="31" y="2098"/>
                    <a:pt x="31" y="2250"/>
                    <a:pt x="1" y="2433"/>
                  </a:cubicBezTo>
                  <a:cubicBezTo>
                    <a:pt x="1" y="2463"/>
                    <a:pt x="31" y="2524"/>
                    <a:pt x="61" y="2554"/>
                  </a:cubicBezTo>
                  <a:cubicBezTo>
                    <a:pt x="92" y="2585"/>
                    <a:pt x="153" y="2615"/>
                    <a:pt x="183" y="2615"/>
                  </a:cubicBezTo>
                  <a:lnTo>
                    <a:pt x="213" y="2615"/>
                  </a:lnTo>
                  <a:cubicBezTo>
                    <a:pt x="305" y="2615"/>
                    <a:pt x="365" y="2524"/>
                    <a:pt x="365" y="2433"/>
                  </a:cubicBezTo>
                  <a:cubicBezTo>
                    <a:pt x="365" y="2341"/>
                    <a:pt x="365" y="2250"/>
                    <a:pt x="365" y="2189"/>
                  </a:cubicBezTo>
                  <a:cubicBezTo>
                    <a:pt x="396" y="1855"/>
                    <a:pt x="396" y="1551"/>
                    <a:pt x="396" y="1247"/>
                  </a:cubicBezTo>
                  <a:cubicBezTo>
                    <a:pt x="396" y="943"/>
                    <a:pt x="365" y="639"/>
                    <a:pt x="365" y="366"/>
                  </a:cubicBezTo>
                  <a:cubicBezTo>
                    <a:pt x="365" y="305"/>
                    <a:pt x="365" y="244"/>
                    <a:pt x="365" y="214"/>
                  </a:cubicBezTo>
                  <a:cubicBezTo>
                    <a:pt x="396" y="9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20;p79">
              <a:extLst>
                <a:ext uri="{FF2B5EF4-FFF2-40B4-BE49-F238E27FC236}">
                  <a16:creationId xmlns:a16="http://schemas.microsoft.com/office/drawing/2014/main" id="{6416E610-C00D-6A11-0035-6947B1D00E2A}"/>
                </a:ext>
              </a:extLst>
            </p:cNvPr>
            <p:cNvSpPr/>
            <p:nvPr/>
          </p:nvSpPr>
          <p:spPr>
            <a:xfrm>
              <a:off x="4313992" y="4412375"/>
              <a:ext cx="9779" cy="41023"/>
            </a:xfrm>
            <a:custGeom>
              <a:avLst/>
              <a:gdLst/>
              <a:ahLst/>
              <a:cxnLst/>
              <a:rect l="l" t="t" r="r" b="b"/>
              <a:pathLst>
                <a:path w="487" h="2043" extrusionOk="0">
                  <a:moveTo>
                    <a:pt x="259" y="1"/>
                  </a:moveTo>
                  <a:cubicBezTo>
                    <a:pt x="245" y="1"/>
                    <a:pt x="229" y="2"/>
                    <a:pt x="213" y="6"/>
                  </a:cubicBezTo>
                  <a:cubicBezTo>
                    <a:pt x="152" y="6"/>
                    <a:pt x="122" y="37"/>
                    <a:pt x="92" y="98"/>
                  </a:cubicBezTo>
                  <a:cubicBezTo>
                    <a:pt x="61" y="158"/>
                    <a:pt x="61" y="219"/>
                    <a:pt x="31" y="280"/>
                  </a:cubicBezTo>
                  <a:cubicBezTo>
                    <a:pt x="31" y="371"/>
                    <a:pt x="31" y="432"/>
                    <a:pt x="31" y="523"/>
                  </a:cubicBezTo>
                  <a:cubicBezTo>
                    <a:pt x="0" y="675"/>
                    <a:pt x="31" y="827"/>
                    <a:pt x="31" y="979"/>
                  </a:cubicBezTo>
                  <a:cubicBezTo>
                    <a:pt x="31" y="1131"/>
                    <a:pt x="61" y="1283"/>
                    <a:pt x="61" y="1435"/>
                  </a:cubicBezTo>
                  <a:cubicBezTo>
                    <a:pt x="92" y="1557"/>
                    <a:pt x="92" y="1709"/>
                    <a:pt x="92" y="1861"/>
                  </a:cubicBezTo>
                  <a:cubicBezTo>
                    <a:pt x="122" y="1982"/>
                    <a:pt x="183" y="2043"/>
                    <a:pt x="304" y="2043"/>
                  </a:cubicBezTo>
                  <a:lnTo>
                    <a:pt x="335" y="2043"/>
                  </a:lnTo>
                  <a:cubicBezTo>
                    <a:pt x="426" y="2013"/>
                    <a:pt x="487" y="1921"/>
                    <a:pt x="487" y="1830"/>
                  </a:cubicBezTo>
                  <a:cubicBezTo>
                    <a:pt x="456" y="1769"/>
                    <a:pt x="456" y="1678"/>
                    <a:pt x="456" y="1617"/>
                  </a:cubicBezTo>
                  <a:lnTo>
                    <a:pt x="426" y="1496"/>
                  </a:lnTo>
                  <a:cubicBezTo>
                    <a:pt x="426" y="1448"/>
                    <a:pt x="426" y="1391"/>
                    <a:pt x="426" y="1344"/>
                  </a:cubicBezTo>
                  <a:lnTo>
                    <a:pt x="395" y="949"/>
                  </a:lnTo>
                  <a:cubicBezTo>
                    <a:pt x="365" y="827"/>
                    <a:pt x="365" y="736"/>
                    <a:pt x="365" y="614"/>
                  </a:cubicBezTo>
                  <a:cubicBezTo>
                    <a:pt x="365" y="554"/>
                    <a:pt x="365" y="493"/>
                    <a:pt x="395" y="432"/>
                  </a:cubicBezTo>
                  <a:cubicBezTo>
                    <a:pt x="395" y="407"/>
                    <a:pt x="395" y="360"/>
                    <a:pt x="395" y="310"/>
                  </a:cubicBezTo>
                  <a:cubicBezTo>
                    <a:pt x="395" y="310"/>
                    <a:pt x="395" y="280"/>
                    <a:pt x="426" y="280"/>
                  </a:cubicBezTo>
                  <a:cubicBezTo>
                    <a:pt x="426" y="250"/>
                    <a:pt x="426" y="219"/>
                    <a:pt x="426" y="189"/>
                  </a:cubicBezTo>
                  <a:cubicBezTo>
                    <a:pt x="426" y="83"/>
                    <a:pt x="357"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21;p79">
              <a:extLst>
                <a:ext uri="{FF2B5EF4-FFF2-40B4-BE49-F238E27FC236}">
                  <a16:creationId xmlns:a16="http://schemas.microsoft.com/office/drawing/2014/main" id="{6AC19C9B-5021-018C-CAFF-9DA12CC81443}"/>
                </a:ext>
              </a:extLst>
            </p:cNvPr>
            <p:cNvSpPr/>
            <p:nvPr/>
          </p:nvSpPr>
          <p:spPr>
            <a:xfrm>
              <a:off x="4313992" y="4415548"/>
              <a:ext cx="57991" cy="8554"/>
            </a:xfrm>
            <a:custGeom>
              <a:avLst/>
              <a:gdLst/>
              <a:ahLst/>
              <a:cxnLst/>
              <a:rect l="l" t="t" r="r" b="b"/>
              <a:pathLst>
                <a:path w="2888" h="426" extrusionOk="0">
                  <a:moveTo>
                    <a:pt x="335" y="0"/>
                  </a:moveTo>
                  <a:cubicBezTo>
                    <a:pt x="244" y="0"/>
                    <a:pt x="152" y="0"/>
                    <a:pt x="92" y="31"/>
                  </a:cubicBezTo>
                  <a:cubicBezTo>
                    <a:pt x="61" y="61"/>
                    <a:pt x="31" y="92"/>
                    <a:pt x="0" y="122"/>
                  </a:cubicBezTo>
                  <a:cubicBezTo>
                    <a:pt x="0" y="152"/>
                    <a:pt x="0" y="183"/>
                    <a:pt x="0" y="183"/>
                  </a:cubicBezTo>
                  <a:cubicBezTo>
                    <a:pt x="0" y="304"/>
                    <a:pt x="61" y="396"/>
                    <a:pt x="152" y="396"/>
                  </a:cubicBezTo>
                  <a:cubicBezTo>
                    <a:pt x="213" y="396"/>
                    <a:pt x="244" y="396"/>
                    <a:pt x="274" y="365"/>
                  </a:cubicBezTo>
                  <a:cubicBezTo>
                    <a:pt x="487" y="365"/>
                    <a:pt x="669" y="396"/>
                    <a:pt x="882" y="396"/>
                  </a:cubicBezTo>
                  <a:lnTo>
                    <a:pt x="1155" y="396"/>
                  </a:lnTo>
                  <a:cubicBezTo>
                    <a:pt x="1247" y="426"/>
                    <a:pt x="1307" y="426"/>
                    <a:pt x="1399" y="426"/>
                  </a:cubicBezTo>
                  <a:cubicBezTo>
                    <a:pt x="1551" y="426"/>
                    <a:pt x="1733" y="396"/>
                    <a:pt x="1915" y="396"/>
                  </a:cubicBezTo>
                  <a:cubicBezTo>
                    <a:pt x="2189" y="396"/>
                    <a:pt x="2462" y="365"/>
                    <a:pt x="2736" y="365"/>
                  </a:cubicBezTo>
                  <a:cubicBezTo>
                    <a:pt x="2827" y="365"/>
                    <a:pt x="2888" y="304"/>
                    <a:pt x="2888" y="213"/>
                  </a:cubicBezTo>
                  <a:cubicBezTo>
                    <a:pt x="2888" y="92"/>
                    <a:pt x="2827" y="31"/>
                    <a:pt x="2706" y="31"/>
                  </a:cubicBezTo>
                  <a:lnTo>
                    <a:pt x="2280" y="31"/>
                  </a:lnTo>
                  <a:cubicBezTo>
                    <a:pt x="2158" y="31"/>
                    <a:pt x="2037" y="61"/>
                    <a:pt x="1915" y="61"/>
                  </a:cubicBezTo>
                  <a:lnTo>
                    <a:pt x="1186" y="61"/>
                  </a:lnTo>
                  <a:cubicBezTo>
                    <a:pt x="1003" y="61"/>
                    <a:pt x="821" y="31"/>
                    <a:pt x="608" y="31"/>
                  </a:cubicBezTo>
                  <a:cubicBezTo>
                    <a:pt x="517" y="0"/>
                    <a:pt x="426" y="0"/>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22;p79">
              <a:extLst>
                <a:ext uri="{FF2B5EF4-FFF2-40B4-BE49-F238E27FC236}">
                  <a16:creationId xmlns:a16="http://schemas.microsoft.com/office/drawing/2014/main" id="{C9FB39CF-4601-E243-B8B5-73B6F00215B4}"/>
                </a:ext>
              </a:extLst>
            </p:cNvPr>
            <p:cNvSpPr/>
            <p:nvPr/>
          </p:nvSpPr>
          <p:spPr>
            <a:xfrm>
              <a:off x="4313992" y="4573016"/>
              <a:ext cx="8554" cy="43955"/>
            </a:xfrm>
            <a:custGeom>
              <a:avLst/>
              <a:gdLst/>
              <a:ahLst/>
              <a:cxnLst/>
              <a:rect l="l" t="t" r="r" b="b"/>
              <a:pathLst>
                <a:path w="426" h="2189" extrusionOk="0">
                  <a:moveTo>
                    <a:pt x="244" y="0"/>
                  </a:moveTo>
                  <a:cubicBezTo>
                    <a:pt x="152" y="0"/>
                    <a:pt x="61" y="61"/>
                    <a:pt x="61" y="183"/>
                  </a:cubicBezTo>
                  <a:cubicBezTo>
                    <a:pt x="0" y="487"/>
                    <a:pt x="0" y="791"/>
                    <a:pt x="0" y="1095"/>
                  </a:cubicBezTo>
                  <a:cubicBezTo>
                    <a:pt x="0" y="1216"/>
                    <a:pt x="0" y="1368"/>
                    <a:pt x="31" y="1520"/>
                  </a:cubicBezTo>
                  <a:cubicBezTo>
                    <a:pt x="31" y="1703"/>
                    <a:pt x="31" y="1855"/>
                    <a:pt x="61" y="2037"/>
                  </a:cubicBezTo>
                  <a:cubicBezTo>
                    <a:pt x="92" y="2128"/>
                    <a:pt x="152" y="2189"/>
                    <a:pt x="244" y="2189"/>
                  </a:cubicBezTo>
                  <a:lnTo>
                    <a:pt x="274" y="2189"/>
                  </a:lnTo>
                  <a:cubicBezTo>
                    <a:pt x="365" y="2159"/>
                    <a:pt x="426" y="2067"/>
                    <a:pt x="426" y="1976"/>
                  </a:cubicBezTo>
                  <a:cubicBezTo>
                    <a:pt x="395" y="1915"/>
                    <a:pt x="395" y="1824"/>
                    <a:pt x="365" y="1763"/>
                  </a:cubicBezTo>
                  <a:cubicBezTo>
                    <a:pt x="365" y="1490"/>
                    <a:pt x="365" y="1216"/>
                    <a:pt x="365" y="943"/>
                  </a:cubicBezTo>
                  <a:cubicBezTo>
                    <a:pt x="365" y="821"/>
                    <a:pt x="365" y="669"/>
                    <a:pt x="365" y="548"/>
                  </a:cubicBezTo>
                  <a:cubicBezTo>
                    <a:pt x="395" y="456"/>
                    <a:pt x="395" y="335"/>
                    <a:pt x="426" y="244"/>
                  </a:cubicBezTo>
                  <a:lnTo>
                    <a:pt x="426" y="213"/>
                  </a:lnTo>
                  <a:cubicBezTo>
                    <a:pt x="426" y="122"/>
                    <a:pt x="36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23;p79">
              <a:extLst>
                <a:ext uri="{FF2B5EF4-FFF2-40B4-BE49-F238E27FC236}">
                  <a16:creationId xmlns:a16="http://schemas.microsoft.com/office/drawing/2014/main" id="{45635578-4B9D-A8EA-6234-4B76E35D4952}"/>
                </a:ext>
              </a:extLst>
            </p:cNvPr>
            <p:cNvSpPr/>
            <p:nvPr/>
          </p:nvSpPr>
          <p:spPr>
            <a:xfrm>
              <a:off x="4315820" y="4659461"/>
              <a:ext cx="10401" cy="49678"/>
            </a:xfrm>
            <a:custGeom>
              <a:avLst/>
              <a:gdLst/>
              <a:ahLst/>
              <a:cxnLst/>
              <a:rect l="l" t="t" r="r" b="b"/>
              <a:pathLst>
                <a:path w="518" h="2474" extrusionOk="0">
                  <a:moveTo>
                    <a:pt x="194" y="0"/>
                  </a:moveTo>
                  <a:cubicBezTo>
                    <a:pt x="170" y="0"/>
                    <a:pt x="145" y="4"/>
                    <a:pt x="122" y="12"/>
                  </a:cubicBezTo>
                  <a:cubicBezTo>
                    <a:pt x="92" y="12"/>
                    <a:pt x="61" y="72"/>
                    <a:pt x="31" y="103"/>
                  </a:cubicBezTo>
                  <a:cubicBezTo>
                    <a:pt x="1" y="164"/>
                    <a:pt x="1" y="224"/>
                    <a:pt x="31" y="255"/>
                  </a:cubicBezTo>
                  <a:cubicBezTo>
                    <a:pt x="31" y="316"/>
                    <a:pt x="31" y="376"/>
                    <a:pt x="31" y="437"/>
                  </a:cubicBezTo>
                  <a:cubicBezTo>
                    <a:pt x="61" y="711"/>
                    <a:pt x="92" y="1015"/>
                    <a:pt x="92" y="1319"/>
                  </a:cubicBezTo>
                  <a:cubicBezTo>
                    <a:pt x="122" y="1653"/>
                    <a:pt x="153" y="1987"/>
                    <a:pt x="153" y="2322"/>
                  </a:cubicBezTo>
                  <a:cubicBezTo>
                    <a:pt x="183" y="2413"/>
                    <a:pt x="244" y="2474"/>
                    <a:pt x="335" y="2474"/>
                  </a:cubicBezTo>
                  <a:cubicBezTo>
                    <a:pt x="426" y="2474"/>
                    <a:pt x="517" y="2383"/>
                    <a:pt x="517" y="2291"/>
                  </a:cubicBezTo>
                  <a:cubicBezTo>
                    <a:pt x="487" y="1927"/>
                    <a:pt x="456" y="1562"/>
                    <a:pt x="456" y="1167"/>
                  </a:cubicBezTo>
                  <a:cubicBezTo>
                    <a:pt x="426" y="1015"/>
                    <a:pt x="426" y="832"/>
                    <a:pt x="426" y="680"/>
                  </a:cubicBezTo>
                  <a:cubicBezTo>
                    <a:pt x="426" y="589"/>
                    <a:pt x="396" y="498"/>
                    <a:pt x="396" y="407"/>
                  </a:cubicBezTo>
                  <a:cubicBezTo>
                    <a:pt x="396" y="346"/>
                    <a:pt x="396" y="316"/>
                    <a:pt x="365" y="255"/>
                  </a:cubicBezTo>
                  <a:cubicBezTo>
                    <a:pt x="365" y="194"/>
                    <a:pt x="365" y="164"/>
                    <a:pt x="365" y="103"/>
                  </a:cubicBezTo>
                  <a:cubicBezTo>
                    <a:pt x="342" y="34"/>
                    <a:pt x="268"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4;p79">
              <a:extLst>
                <a:ext uri="{FF2B5EF4-FFF2-40B4-BE49-F238E27FC236}">
                  <a16:creationId xmlns:a16="http://schemas.microsoft.com/office/drawing/2014/main" id="{BE4CCD03-4CF4-0744-8220-608F1AF7F400}"/>
                </a:ext>
              </a:extLst>
            </p:cNvPr>
            <p:cNvSpPr/>
            <p:nvPr/>
          </p:nvSpPr>
          <p:spPr>
            <a:xfrm>
              <a:off x="4317647" y="4728497"/>
              <a:ext cx="7952" cy="32530"/>
            </a:xfrm>
            <a:custGeom>
              <a:avLst/>
              <a:gdLst/>
              <a:ahLst/>
              <a:cxnLst/>
              <a:rect l="l" t="t" r="r" b="b"/>
              <a:pathLst>
                <a:path w="396" h="1620" extrusionOk="0">
                  <a:moveTo>
                    <a:pt x="196" y="0"/>
                  </a:moveTo>
                  <a:cubicBezTo>
                    <a:pt x="122" y="0"/>
                    <a:pt x="56" y="55"/>
                    <a:pt x="31" y="130"/>
                  </a:cubicBezTo>
                  <a:cubicBezTo>
                    <a:pt x="1" y="191"/>
                    <a:pt x="1" y="282"/>
                    <a:pt x="1" y="373"/>
                  </a:cubicBezTo>
                  <a:cubicBezTo>
                    <a:pt x="1" y="434"/>
                    <a:pt x="1" y="495"/>
                    <a:pt x="1" y="525"/>
                  </a:cubicBezTo>
                  <a:cubicBezTo>
                    <a:pt x="1" y="616"/>
                    <a:pt x="1" y="707"/>
                    <a:pt x="1" y="829"/>
                  </a:cubicBezTo>
                  <a:cubicBezTo>
                    <a:pt x="1" y="920"/>
                    <a:pt x="1" y="1011"/>
                    <a:pt x="1" y="1133"/>
                  </a:cubicBezTo>
                  <a:cubicBezTo>
                    <a:pt x="1" y="1224"/>
                    <a:pt x="1" y="1346"/>
                    <a:pt x="31" y="1437"/>
                  </a:cubicBezTo>
                  <a:cubicBezTo>
                    <a:pt x="31" y="1498"/>
                    <a:pt x="62" y="1559"/>
                    <a:pt x="92" y="1589"/>
                  </a:cubicBezTo>
                  <a:cubicBezTo>
                    <a:pt x="122" y="1619"/>
                    <a:pt x="153" y="1619"/>
                    <a:pt x="183" y="1619"/>
                  </a:cubicBezTo>
                  <a:lnTo>
                    <a:pt x="213" y="1619"/>
                  </a:lnTo>
                  <a:cubicBezTo>
                    <a:pt x="335" y="1589"/>
                    <a:pt x="396" y="1498"/>
                    <a:pt x="365" y="1407"/>
                  </a:cubicBezTo>
                  <a:cubicBezTo>
                    <a:pt x="365" y="1376"/>
                    <a:pt x="365" y="1376"/>
                    <a:pt x="365" y="1346"/>
                  </a:cubicBezTo>
                  <a:cubicBezTo>
                    <a:pt x="365" y="1255"/>
                    <a:pt x="365" y="1194"/>
                    <a:pt x="365" y="1103"/>
                  </a:cubicBezTo>
                  <a:cubicBezTo>
                    <a:pt x="365" y="1011"/>
                    <a:pt x="365" y="920"/>
                    <a:pt x="365" y="829"/>
                  </a:cubicBezTo>
                  <a:cubicBezTo>
                    <a:pt x="365" y="647"/>
                    <a:pt x="365" y="495"/>
                    <a:pt x="365" y="312"/>
                  </a:cubicBezTo>
                  <a:cubicBezTo>
                    <a:pt x="396" y="221"/>
                    <a:pt x="396" y="160"/>
                    <a:pt x="335" y="100"/>
                  </a:cubicBezTo>
                  <a:cubicBezTo>
                    <a:pt x="335" y="69"/>
                    <a:pt x="305" y="39"/>
                    <a:pt x="244" y="8"/>
                  </a:cubicBezTo>
                  <a:cubicBezTo>
                    <a:pt x="228" y="3"/>
                    <a:pt x="212" y="0"/>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5;p79">
              <a:extLst>
                <a:ext uri="{FF2B5EF4-FFF2-40B4-BE49-F238E27FC236}">
                  <a16:creationId xmlns:a16="http://schemas.microsoft.com/office/drawing/2014/main" id="{E4FAE7DC-8438-A925-A1AB-3211BB8BBDAC}"/>
                </a:ext>
              </a:extLst>
            </p:cNvPr>
            <p:cNvSpPr/>
            <p:nvPr/>
          </p:nvSpPr>
          <p:spPr>
            <a:xfrm>
              <a:off x="4318872" y="4761609"/>
              <a:ext cx="34819" cy="8574"/>
            </a:xfrm>
            <a:custGeom>
              <a:avLst/>
              <a:gdLst/>
              <a:ahLst/>
              <a:cxnLst/>
              <a:rect l="l" t="t" r="r" b="b"/>
              <a:pathLst>
                <a:path w="1734" h="427" extrusionOk="0">
                  <a:moveTo>
                    <a:pt x="335" y="1"/>
                  </a:moveTo>
                  <a:cubicBezTo>
                    <a:pt x="274" y="1"/>
                    <a:pt x="183" y="1"/>
                    <a:pt x="152" y="31"/>
                  </a:cubicBezTo>
                  <a:cubicBezTo>
                    <a:pt x="31" y="92"/>
                    <a:pt x="1" y="213"/>
                    <a:pt x="61" y="305"/>
                  </a:cubicBezTo>
                  <a:cubicBezTo>
                    <a:pt x="107" y="373"/>
                    <a:pt x="170" y="407"/>
                    <a:pt x="224" y="407"/>
                  </a:cubicBezTo>
                  <a:cubicBezTo>
                    <a:pt x="242" y="407"/>
                    <a:pt x="259" y="403"/>
                    <a:pt x="274" y="396"/>
                  </a:cubicBezTo>
                  <a:lnTo>
                    <a:pt x="365" y="396"/>
                  </a:lnTo>
                  <a:cubicBezTo>
                    <a:pt x="487" y="365"/>
                    <a:pt x="608" y="365"/>
                    <a:pt x="760" y="365"/>
                  </a:cubicBezTo>
                  <a:cubicBezTo>
                    <a:pt x="1004" y="396"/>
                    <a:pt x="1277" y="426"/>
                    <a:pt x="1551" y="426"/>
                  </a:cubicBezTo>
                  <a:cubicBezTo>
                    <a:pt x="1642" y="426"/>
                    <a:pt x="1733" y="365"/>
                    <a:pt x="1733" y="274"/>
                  </a:cubicBezTo>
                  <a:cubicBezTo>
                    <a:pt x="1733" y="183"/>
                    <a:pt x="1672" y="92"/>
                    <a:pt x="1581" y="62"/>
                  </a:cubicBezTo>
                  <a:cubicBezTo>
                    <a:pt x="1338" y="62"/>
                    <a:pt x="1095" y="31"/>
                    <a:pt x="852" y="31"/>
                  </a:cubicBezTo>
                  <a:cubicBezTo>
                    <a:pt x="730" y="31"/>
                    <a:pt x="639" y="1"/>
                    <a:pt x="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6;p79">
              <a:extLst>
                <a:ext uri="{FF2B5EF4-FFF2-40B4-BE49-F238E27FC236}">
                  <a16:creationId xmlns:a16="http://schemas.microsoft.com/office/drawing/2014/main" id="{260A1B52-12D8-5445-DA43-427A658B370E}"/>
                </a:ext>
              </a:extLst>
            </p:cNvPr>
            <p:cNvSpPr/>
            <p:nvPr/>
          </p:nvSpPr>
          <p:spPr>
            <a:xfrm>
              <a:off x="4386622" y="4754139"/>
              <a:ext cx="52509" cy="11164"/>
            </a:xfrm>
            <a:custGeom>
              <a:avLst/>
              <a:gdLst/>
              <a:ahLst/>
              <a:cxnLst/>
              <a:rect l="l" t="t" r="r" b="b"/>
              <a:pathLst>
                <a:path w="2615" h="556" extrusionOk="0">
                  <a:moveTo>
                    <a:pt x="195" y="0"/>
                  </a:moveTo>
                  <a:cubicBezTo>
                    <a:pt x="122" y="0"/>
                    <a:pt x="56" y="55"/>
                    <a:pt x="31" y="130"/>
                  </a:cubicBezTo>
                  <a:cubicBezTo>
                    <a:pt x="0" y="221"/>
                    <a:pt x="61" y="342"/>
                    <a:pt x="152" y="373"/>
                  </a:cubicBezTo>
                  <a:cubicBezTo>
                    <a:pt x="183" y="373"/>
                    <a:pt x="244" y="403"/>
                    <a:pt x="304" y="403"/>
                  </a:cubicBezTo>
                  <a:lnTo>
                    <a:pt x="426" y="403"/>
                  </a:lnTo>
                  <a:cubicBezTo>
                    <a:pt x="517" y="403"/>
                    <a:pt x="639" y="434"/>
                    <a:pt x="730" y="434"/>
                  </a:cubicBezTo>
                  <a:cubicBezTo>
                    <a:pt x="882" y="434"/>
                    <a:pt x="1064" y="434"/>
                    <a:pt x="1247" y="464"/>
                  </a:cubicBezTo>
                  <a:cubicBezTo>
                    <a:pt x="1642" y="494"/>
                    <a:pt x="2037" y="525"/>
                    <a:pt x="2432" y="555"/>
                  </a:cubicBezTo>
                  <a:cubicBezTo>
                    <a:pt x="2523" y="555"/>
                    <a:pt x="2584" y="494"/>
                    <a:pt x="2584" y="403"/>
                  </a:cubicBezTo>
                  <a:cubicBezTo>
                    <a:pt x="2614" y="312"/>
                    <a:pt x="2523" y="251"/>
                    <a:pt x="2462" y="221"/>
                  </a:cubicBezTo>
                  <a:cubicBezTo>
                    <a:pt x="2067" y="190"/>
                    <a:pt x="1703" y="160"/>
                    <a:pt x="1307" y="99"/>
                  </a:cubicBezTo>
                  <a:cubicBezTo>
                    <a:pt x="973" y="69"/>
                    <a:pt x="639" y="69"/>
                    <a:pt x="304" y="38"/>
                  </a:cubicBezTo>
                  <a:cubicBezTo>
                    <a:pt x="304" y="38"/>
                    <a:pt x="304" y="8"/>
                    <a:pt x="304" y="8"/>
                  </a:cubicBezTo>
                  <a:lnTo>
                    <a:pt x="244" y="8"/>
                  </a:lnTo>
                  <a:cubicBezTo>
                    <a:pt x="227" y="3"/>
                    <a:pt x="211"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7;p79">
              <a:extLst>
                <a:ext uri="{FF2B5EF4-FFF2-40B4-BE49-F238E27FC236}">
                  <a16:creationId xmlns:a16="http://schemas.microsoft.com/office/drawing/2014/main" id="{4D1DFE67-FCBF-A701-150A-B3876E2FA897}"/>
                </a:ext>
              </a:extLst>
            </p:cNvPr>
            <p:cNvSpPr/>
            <p:nvPr/>
          </p:nvSpPr>
          <p:spPr>
            <a:xfrm>
              <a:off x="4476943" y="4756127"/>
              <a:ext cx="29939" cy="7329"/>
            </a:xfrm>
            <a:custGeom>
              <a:avLst/>
              <a:gdLst/>
              <a:ahLst/>
              <a:cxnLst/>
              <a:rect l="l" t="t" r="r" b="b"/>
              <a:pathLst>
                <a:path w="1491" h="365" extrusionOk="0">
                  <a:moveTo>
                    <a:pt x="183" y="0"/>
                  </a:moveTo>
                  <a:cubicBezTo>
                    <a:pt x="92" y="0"/>
                    <a:pt x="1" y="61"/>
                    <a:pt x="1" y="183"/>
                  </a:cubicBezTo>
                  <a:cubicBezTo>
                    <a:pt x="1" y="274"/>
                    <a:pt x="62" y="365"/>
                    <a:pt x="153" y="365"/>
                  </a:cubicBezTo>
                  <a:lnTo>
                    <a:pt x="427" y="365"/>
                  </a:lnTo>
                  <a:cubicBezTo>
                    <a:pt x="730" y="365"/>
                    <a:pt x="1034" y="365"/>
                    <a:pt x="1308" y="335"/>
                  </a:cubicBezTo>
                  <a:cubicBezTo>
                    <a:pt x="1399" y="335"/>
                    <a:pt x="1490" y="274"/>
                    <a:pt x="1460" y="183"/>
                  </a:cubicBezTo>
                  <a:cubicBezTo>
                    <a:pt x="1460" y="91"/>
                    <a:pt x="1399" y="0"/>
                    <a:pt x="1308" y="0"/>
                  </a:cubicBezTo>
                  <a:cubicBezTo>
                    <a:pt x="1156" y="15"/>
                    <a:pt x="1004" y="23"/>
                    <a:pt x="852" y="23"/>
                  </a:cubicBezTo>
                  <a:cubicBezTo>
                    <a:pt x="700" y="23"/>
                    <a:pt x="548" y="15"/>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8;p79">
              <a:extLst>
                <a:ext uri="{FF2B5EF4-FFF2-40B4-BE49-F238E27FC236}">
                  <a16:creationId xmlns:a16="http://schemas.microsoft.com/office/drawing/2014/main" id="{8AF8AC6C-1C6F-F1D7-D643-B7B19F0724E0}"/>
                </a:ext>
              </a:extLst>
            </p:cNvPr>
            <p:cNvSpPr/>
            <p:nvPr/>
          </p:nvSpPr>
          <p:spPr>
            <a:xfrm>
              <a:off x="4409212" y="4417877"/>
              <a:ext cx="49457" cy="8675"/>
            </a:xfrm>
            <a:custGeom>
              <a:avLst/>
              <a:gdLst/>
              <a:ahLst/>
              <a:cxnLst/>
              <a:rect l="l" t="t" r="r" b="b"/>
              <a:pathLst>
                <a:path w="2463" h="432" extrusionOk="0">
                  <a:moveTo>
                    <a:pt x="146" y="0"/>
                  </a:moveTo>
                  <a:cubicBezTo>
                    <a:pt x="68" y="0"/>
                    <a:pt x="0" y="79"/>
                    <a:pt x="0" y="158"/>
                  </a:cubicBezTo>
                  <a:cubicBezTo>
                    <a:pt x="0" y="249"/>
                    <a:pt x="61" y="340"/>
                    <a:pt x="152" y="371"/>
                  </a:cubicBezTo>
                  <a:cubicBezTo>
                    <a:pt x="486" y="401"/>
                    <a:pt x="851" y="401"/>
                    <a:pt x="1186" y="432"/>
                  </a:cubicBezTo>
                  <a:lnTo>
                    <a:pt x="2310" y="432"/>
                  </a:lnTo>
                  <a:cubicBezTo>
                    <a:pt x="2401" y="432"/>
                    <a:pt x="2462" y="340"/>
                    <a:pt x="2462" y="280"/>
                  </a:cubicBezTo>
                  <a:cubicBezTo>
                    <a:pt x="2462" y="188"/>
                    <a:pt x="2401" y="128"/>
                    <a:pt x="2310" y="128"/>
                  </a:cubicBezTo>
                  <a:cubicBezTo>
                    <a:pt x="2037" y="97"/>
                    <a:pt x="1763" y="97"/>
                    <a:pt x="1489" y="97"/>
                  </a:cubicBezTo>
                  <a:cubicBezTo>
                    <a:pt x="1246" y="97"/>
                    <a:pt x="1034" y="67"/>
                    <a:pt x="821" y="67"/>
                  </a:cubicBezTo>
                  <a:cubicBezTo>
                    <a:pt x="608" y="36"/>
                    <a:pt x="395" y="6"/>
                    <a:pt x="182" y="6"/>
                  </a:cubicBezTo>
                  <a:cubicBezTo>
                    <a:pt x="170" y="2"/>
                    <a:pt x="158"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29;p79">
              <a:extLst>
                <a:ext uri="{FF2B5EF4-FFF2-40B4-BE49-F238E27FC236}">
                  <a16:creationId xmlns:a16="http://schemas.microsoft.com/office/drawing/2014/main" id="{868CC03A-6340-76EC-5669-79C169E68713}"/>
                </a:ext>
              </a:extLst>
            </p:cNvPr>
            <p:cNvSpPr/>
            <p:nvPr/>
          </p:nvSpPr>
          <p:spPr>
            <a:xfrm>
              <a:off x="4495878" y="4415548"/>
              <a:ext cx="54939" cy="9779"/>
            </a:xfrm>
            <a:custGeom>
              <a:avLst/>
              <a:gdLst/>
              <a:ahLst/>
              <a:cxnLst/>
              <a:rect l="l" t="t" r="r" b="b"/>
              <a:pathLst>
                <a:path w="2736" h="487" extrusionOk="0">
                  <a:moveTo>
                    <a:pt x="183" y="0"/>
                  </a:moveTo>
                  <a:cubicBezTo>
                    <a:pt x="61" y="0"/>
                    <a:pt x="0" y="122"/>
                    <a:pt x="0" y="213"/>
                  </a:cubicBezTo>
                  <a:cubicBezTo>
                    <a:pt x="25" y="314"/>
                    <a:pt x="92" y="373"/>
                    <a:pt x="166" y="373"/>
                  </a:cubicBezTo>
                  <a:cubicBezTo>
                    <a:pt x="182" y="373"/>
                    <a:pt x="197" y="370"/>
                    <a:pt x="213" y="365"/>
                  </a:cubicBezTo>
                  <a:cubicBezTo>
                    <a:pt x="365" y="365"/>
                    <a:pt x="487" y="396"/>
                    <a:pt x="608" y="396"/>
                  </a:cubicBezTo>
                  <a:lnTo>
                    <a:pt x="1368" y="396"/>
                  </a:lnTo>
                  <a:cubicBezTo>
                    <a:pt x="1490" y="426"/>
                    <a:pt x="1611" y="426"/>
                    <a:pt x="1763" y="426"/>
                  </a:cubicBezTo>
                  <a:cubicBezTo>
                    <a:pt x="2037" y="456"/>
                    <a:pt x="2310" y="487"/>
                    <a:pt x="2554" y="487"/>
                  </a:cubicBezTo>
                  <a:lnTo>
                    <a:pt x="2584" y="487"/>
                  </a:lnTo>
                  <a:cubicBezTo>
                    <a:pt x="2645" y="487"/>
                    <a:pt x="2736" y="426"/>
                    <a:pt x="2736" y="335"/>
                  </a:cubicBezTo>
                  <a:cubicBezTo>
                    <a:pt x="2736" y="274"/>
                    <a:pt x="2675" y="183"/>
                    <a:pt x="2584" y="183"/>
                  </a:cubicBezTo>
                  <a:cubicBezTo>
                    <a:pt x="2554" y="152"/>
                    <a:pt x="2493" y="152"/>
                    <a:pt x="2432" y="152"/>
                  </a:cubicBezTo>
                  <a:cubicBezTo>
                    <a:pt x="2067" y="122"/>
                    <a:pt x="1672" y="92"/>
                    <a:pt x="1277" y="61"/>
                  </a:cubicBezTo>
                  <a:cubicBezTo>
                    <a:pt x="1095" y="61"/>
                    <a:pt x="912" y="31"/>
                    <a:pt x="730" y="31"/>
                  </a:cubicBezTo>
                  <a:lnTo>
                    <a:pt x="456" y="31"/>
                  </a:lnTo>
                  <a:cubicBezTo>
                    <a:pt x="426" y="31"/>
                    <a:pt x="365" y="31"/>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0;p79">
              <a:extLst>
                <a:ext uri="{FF2B5EF4-FFF2-40B4-BE49-F238E27FC236}">
                  <a16:creationId xmlns:a16="http://schemas.microsoft.com/office/drawing/2014/main" id="{94E4A9FF-19F4-D82B-542E-EAA30500BE10}"/>
                </a:ext>
              </a:extLst>
            </p:cNvPr>
            <p:cNvSpPr/>
            <p:nvPr/>
          </p:nvSpPr>
          <p:spPr>
            <a:xfrm>
              <a:off x="4577042" y="4413098"/>
              <a:ext cx="48855" cy="8574"/>
            </a:xfrm>
            <a:custGeom>
              <a:avLst/>
              <a:gdLst/>
              <a:ahLst/>
              <a:cxnLst/>
              <a:rect l="l" t="t" r="r" b="b"/>
              <a:pathLst>
                <a:path w="2433" h="427" extrusionOk="0">
                  <a:moveTo>
                    <a:pt x="426" y="1"/>
                  </a:moveTo>
                  <a:cubicBezTo>
                    <a:pt x="335" y="1"/>
                    <a:pt x="244" y="1"/>
                    <a:pt x="153" y="31"/>
                  </a:cubicBezTo>
                  <a:cubicBezTo>
                    <a:pt x="62" y="62"/>
                    <a:pt x="31" y="122"/>
                    <a:pt x="1" y="183"/>
                  </a:cubicBezTo>
                  <a:cubicBezTo>
                    <a:pt x="1" y="305"/>
                    <a:pt x="62" y="396"/>
                    <a:pt x="183" y="396"/>
                  </a:cubicBezTo>
                  <a:cubicBezTo>
                    <a:pt x="214" y="396"/>
                    <a:pt x="244" y="396"/>
                    <a:pt x="305" y="366"/>
                  </a:cubicBezTo>
                  <a:cubicBezTo>
                    <a:pt x="356" y="355"/>
                    <a:pt x="403" y="352"/>
                    <a:pt x="449" y="352"/>
                  </a:cubicBezTo>
                  <a:cubicBezTo>
                    <a:pt x="541" y="352"/>
                    <a:pt x="629" y="366"/>
                    <a:pt x="730" y="366"/>
                  </a:cubicBezTo>
                  <a:lnTo>
                    <a:pt x="700" y="366"/>
                  </a:lnTo>
                  <a:cubicBezTo>
                    <a:pt x="943" y="366"/>
                    <a:pt x="1217" y="396"/>
                    <a:pt x="1460" y="396"/>
                  </a:cubicBezTo>
                  <a:cubicBezTo>
                    <a:pt x="1733" y="396"/>
                    <a:pt x="1977" y="426"/>
                    <a:pt x="2250" y="426"/>
                  </a:cubicBezTo>
                  <a:cubicBezTo>
                    <a:pt x="2341" y="426"/>
                    <a:pt x="2402" y="366"/>
                    <a:pt x="2402" y="274"/>
                  </a:cubicBezTo>
                  <a:cubicBezTo>
                    <a:pt x="2433" y="183"/>
                    <a:pt x="2341" y="92"/>
                    <a:pt x="2281" y="92"/>
                  </a:cubicBezTo>
                  <a:cubicBezTo>
                    <a:pt x="1916" y="92"/>
                    <a:pt x="1581" y="62"/>
                    <a:pt x="1247" y="31"/>
                  </a:cubicBezTo>
                  <a:cubicBezTo>
                    <a:pt x="1065" y="31"/>
                    <a:pt x="882" y="31"/>
                    <a:pt x="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31;p79">
              <a:extLst>
                <a:ext uri="{FF2B5EF4-FFF2-40B4-BE49-F238E27FC236}">
                  <a16:creationId xmlns:a16="http://schemas.microsoft.com/office/drawing/2014/main" id="{665E4FC4-4806-8C38-F7A8-23B9D234AD4F}"/>
                </a:ext>
              </a:extLst>
            </p:cNvPr>
            <p:cNvSpPr/>
            <p:nvPr/>
          </p:nvSpPr>
          <p:spPr>
            <a:xfrm>
              <a:off x="4673487" y="4411894"/>
              <a:ext cx="53112" cy="14658"/>
            </a:xfrm>
            <a:custGeom>
              <a:avLst/>
              <a:gdLst/>
              <a:ahLst/>
              <a:cxnLst/>
              <a:rect l="l" t="t" r="r" b="b"/>
              <a:pathLst>
                <a:path w="2645" h="730" extrusionOk="0">
                  <a:moveTo>
                    <a:pt x="152" y="0"/>
                  </a:moveTo>
                  <a:cubicBezTo>
                    <a:pt x="61" y="30"/>
                    <a:pt x="0" y="91"/>
                    <a:pt x="0" y="182"/>
                  </a:cubicBezTo>
                  <a:cubicBezTo>
                    <a:pt x="0" y="274"/>
                    <a:pt x="61" y="365"/>
                    <a:pt x="152" y="395"/>
                  </a:cubicBezTo>
                  <a:cubicBezTo>
                    <a:pt x="183" y="395"/>
                    <a:pt x="213" y="395"/>
                    <a:pt x="213" y="365"/>
                  </a:cubicBezTo>
                  <a:cubicBezTo>
                    <a:pt x="304" y="395"/>
                    <a:pt x="396" y="395"/>
                    <a:pt x="487" y="395"/>
                  </a:cubicBezTo>
                  <a:cubicBezTo>
                    <a:pt x="578" y="426"/>
                    <a:pt x="669" y="426"/>
                    <a:pt x="730" y="426"/>
                  </a:cubicBezTo>
                  <a:cubicBezTo>
                    <a:pt x="912" y="456"/>
                    <a:pt x="1125" y="486"/>
                    <a:pt x="1307" y="517"/>
                  </a:cubicBezTo>
                  <a:cubicBezTo>
                    <a:pt x="1703" y="578"/>
                    <a:pt x="2067" y="669"/>
                    <a:pt x="2432" y="730"/>
                  </a:cubicBezTo>
                  <a:lnTo>
                    <a:pt x="2462" y="730"/>
                  </a:lnTo>
                  <a:cubicBezTo>
                    <a:pt x="2554" y="730"/>
                    <a:pt x="2614" y="699"/>
                    <a:pt x="2614" y="608"/>
                  </a:cubicBezTo>
                  <a:cubicBezTo>
                    <a:pt x="2645" y="517"/>
                    <a:pt x="2584" y="426"/>
                    <a:pt x="2523" y="426"/>
                  </a:cubicBezTo>
                  <a:cubicBezTo>
                    <a:pt x="2432" y="395"/>
                    <a:pt x="2341" y="395"/>
                    <a:pt x="2250" y="365"/>
                  </a:cubicBezTo>
                  <a:cubicBezTo>
                    <a:pt x="1885" y="274"/>
                    <a:pt x="1520" y="213"/>
                    <a:pt x="1155" y="152"/>
                  </a:cubicBezTo>
                  <a:cubicBezTo>
                    <a:pt x="973" y="91"/>
                    <a:pt x="760" y="91"/>
                    <a:pt x="578" y="61"/>
                  </a:cubicBezTo>
                  <a:cubicBezTo>
                    <a:pt x="487" y="61"/>
                    <a:pt x="426" y="30"/>
                    <a:pt x="335" y="30"/>
                  </a:cubicBezTo>
                  <a:cubicBezTo>
                    <a:pt x="274" y="30"/>
                    <a:pt x="21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32;p79">
              <a:extLst>
                <a:ext uri="{FF2B5EF4-FFF2-40B4-BE49-F238E27FC236}">
                  <a16:creationId xmlns:a16="http://schemas.microsoft.com/office/drawing/2014/main" id="{6968F534-D1E4-D2CF-AFAE-3FC5E220AE7F}"/>
                </a:ext>
              </a:extLst>
            </p:cNvPr>
            <p:cNvSpPr/>
            <p:nvPr/>
          </p:nvSpPr>
          <p:spPr>
            <a:xfrm>
              <a:off x="4742462" y="4414323"/>
              <a:ext cx="50662" cy="8574"/>
            </a:xfrm>
            <a:custGeom>
              <a:avLst/>
              <a:gdLst/>
              <a:ahLst/>
              <a:cxnLst/>
              <a:rect l="l" t="t" r="r" b="b"/>
              <a:pathLst>
                <a:path w="2523" h="427" extrusionOk="0">
                  <a:moveTo>
                    <a:pt x="183" y="1"/>
                  </a:moveTo>
                  <a:cubicBezTo>
                    <a:pt x="61" y="1"/>
                    <a:pt x="0" y="92"/>
                    <a:pt x="0" y="183"/>
                  </a:cubicBezTo>
                  <a:cubicBezTo>
                    <a:pt x="0" y="305"/>
                    <a:pt x="91" y="365"/>
                    <a:pt x="183" y="365"/>
                  </a:cubicBezTo>
                  <a:lnTo>
                    <a:pt x="1398" y="365"/>
                  </a:lnTo>
                  <a:cubicBezTo>
                    <a:pt x="1702" y="396"/>
                    <a:pt x="2006" y="396"/>
                    <a:pt x="2341" y="426"/>
                  </a:cubicBezTo>
                  <a:cubicBezTo>
                    <a:pt x="2432" y="426"/>
                    <a:pt x="2493" y="365"/>
                    <a:pt x="2493" y="274"/>
                  </a:cubicBezTo>
                  <a:cubicBezTo>
                    <a:pt x="2523" y="183"/>
                    <a:pt x="2432" y="92"/>
                    <a:pt x="2371" y="92"/>
                  </a:cubicBezTo>
                  <a:cubicBezTo>
                    <a:pt x="2097" y="61"/>
                    <a:pt x="1854" y="61"/>
                    <a:pt x="1611" y="31"/>
                  </a:cubicBezTo>
                  <a:cubicBezTo>
                    <a:pt x="1338" y="31"/>
                    <a:pt x="1094"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33;p79">
              <a:extLst>
                <a:ext uri="{FF2B5EF4-FFF2-40B4-BE49-F238E27FC236}">
                  <a16:creationId xmlns:a16="http://schemas.microsoft.com/office/drawing/2014/main" id="{9A7D9664-67B7-28B2-BED6-9789C61C184E}"/>
                </a:ext>
              </a:extLst>
            </p:cNvPr>
            <p:cNvSpPr/>
            <p:nvPr/>
          </p:nvSpPr>
          <p:spPr>
            <a:xfrm>
              <a:off x="4809590" y="4412235"/>
              <a:ext cx="31767" cy="88171"/>
            </a:xfrm>
            <a:custGeom>
              <a:avLst/>
              <a:gdLst/>
              <a:ahLst/>
              <a:cxnLst/>
              <a:rect l="l" t="t" r="r" b="b"/>
              <a:pathLst>
                <a:path w="1582" h="4391" extrusionOk="0">
                  <a:moveTo>
                    <a:pt x="863" y="1"/>
                  </a:moveTo>
                  <a:cubicBezTo>
                    <a:pt x="628" y="1"/>
                    <a:pt x="398" y="22"/>
                    <a:pt x="183" y="44"/>
                  </a:cubicBezTo>
                  <a:cubicBezTo>
                    <a:pt x="61" y="44"/>
                    <a:pt x="1" y="135"/>
                    <a:pt x="1" y="226"/>
                  </a:cubicBezTo>
                  <a:cubicBezTo>
                    <a:pt x="1" y="317"/>
                    <a:pt x="61" y="409"/>
                    <a:pt x="153" y="409"/>
                  </a:cubicBezTo>
                  <a:lnTo>
                    <a:pt x="305" y="409"/>
                  </a:lnTo>
                  <a:cubicBezTo>
                    <a:pt x="514" y="379"/>
                    <a:pt x="752" y="349"/>
                    <a:pt x="991" y="348"/>
                  </a:cubicBezTo>
                  <a:lnTo>
                    <a:pt x="991" y="348"/>
                  </a:lnTo>
                  <a:cubicBezTo>
                    <a:pt x="1051" y="348"/>
                    <a:pt x="1131" y="351"/>
                    <a:pt x="1186" y="378"/>
                  </a:cubicBezTo>
                  <a:cubicBezTo>
                    <a:pt x="1156" y="621"/>
                    <a:pt x="1125" y="895"/>
                    <a:pt x="1125" y="1138"/>
                  </a:cubicBezTo>
                  <a:cubicBezTo>
                    <a:pt x="1095" y="1381"/>
                    <a:pt x="1065" y="1655"/>
                    <a:pt x="1065" y="1898"/>
                  </a:cubicBezTo>
                  <a:lnTo>
                    <a:pt x="943" y="3053"/>
                  </a:lnTo>
                  <a:cubicBezTo>
                    <a:pt x="913" y="3266"/>
                    <a:pt x="913" y="3448"/>
                    <a:pt x="882" y="3661"/>
                  </a:cubicBezTo>
                  <a:cubicBezTo>
                    <a:pt x="882" y="3752"/>
                    <a:pt x="882" y="3843"/>
                    <a:pt x="882" y="3934"/>
                  </a:cubicBezTo>
                  <a:cubicBezTo>
                    <a:pt x="882" y="4026"/>
                    <a:pt x="852" y="4117"/>
                    <a:pt x="852" y="4208"/>
                  </a:cubicBezTo>
                  <a:cubicBezTo>
                    <a:pt x="882" y="4299"/>
                    <a:pt x="943" y="4390"/>
                    <a:pt x="1065" y="4390"/>
                  </a:cubicBezTo>
                  <a:cubicBezTo>
                    <a:pt x="1156" y="4390"/>
                    <a:pt x="1247" y="4299"/>
                    <a:pt x="1216" y="4208"/>
                  </a:cubicBezTo>
                  <a:cubicBezTo>
                    <a:pt x="1216" y="4056"/>
                    <a:pt x="1216" y="3934"/>
                    <a:pt x="1216" y="3813"/>
                  </a:cubicBezTo>
                  <a:cubicBezTo>
                    <a:pt x="1216" y="3539"/>
                    <a:pt x="1247" y="3296"/>
                    <a:pt x="1277" y="3053"/>
                  </a:cubicBezTo>
                  <a:cubicBezTo>
                    <a:pt x="1308" y="2779"/>
                    <a:pt x="1338" y="2506"/>
                    <a:pt x="1368" y="2232"/>
                  </a:cubicBezTo>
                  <a:cubicBezTo>
                    <a:pt x="1399" y="1837"/>
                    <a:pt x="1429" y="1472"/>
                    <a:pt x="1460" y="1077"/>
                  </a:cubicBezTo>
                  <a:lnTo>
                    <a:pt x="1520" y="469"/>
                  </a:lnTo>
                  <a:cubicBezTo>
                    <a:pt x="1551" y="348"/>
                    <a:pt x="1581" y="196"/>
                    <a:pt x="1460" y="105"/>
                  </a:cubicBezTo>
                  <a:cubicBezTo>
                    <a:pt x="1429" y="74"/>
                    <a:pt x="1368" y="44"/>
                    <a:pt x="1308" y="13"/>
                  </a:cubicBezTo>
                  <a:lnTo>
                    <a:pt x="1156" y="13"/>
                  </a:lnTo>
                  <a:cubicBezTo>
                    <a:pt x="1058" y="5"/>
                    <a:pt x="960" y="1"/>
                    <a:pt x="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34;p79">
              <a:extLst>
                <a:ext uri="{FF2B5EF4-FFF2-40B4-BE49-F238E27FC236}">
                  <a16:creationId xmlns:a16="http://schemas.microsoft.com/office/drawing/2014/main" id="{7E5E92FE-8F0A-EC95-08E6-917A80D4C14D}"/>
                </a:ext>
              </a:extLst>
            </p:cNvPr>
            <p:cNvSpPr/>
            <p:nvPr/>
          </p:nvSpPr>
          <p:spPr>
            <a:xfrm>
              <a:off x="4826678" y="4521511"/>
              <a:ext cx="8574" cy="44196"/>
            </a:xfrm>
            <a:custGeom>
              <a:avLst/>
              <a:gdLst/>
              <a:ahLst/>
              <a:cxnLst/>
              <a:rect l="l" t="t" r="r" b="b"/>
              <a:pathLst>
                <a:path w="427" h="2201" extrusionOk="0">
                  <a:moveTo>
                    <a:pt x="206" y="1"/>
                  </a:moveTo>
                  <a:cubicBezTo>
                    <a:pt x="139" y="1"/>
                    <a:pt x="77" y="35"/>
                    <a:pt x="31" y="103"/>
                  </a:cubicBezTo>
                  <a:cubicBezTo>
                    <a:pt x="1" y="164"/>
                    <a:pt x="1" y="255"/>
                    <a:pt x="1" y="347"/>
                  </a:cubicBezTo>
                  <a:lnTo>
                    <a:pt x="1" y="499"/>
                  </a:lnTo>
                  <a:cubicBezTo>
                    <a:pt x="1" y="559"/>
                    <a:pt x="1" y="620"/>
                    <a:pt x="1" y="681"/>
                  </a:cubicBezTo>
                  <a:cubicBezTo>
                    <a:pt x="1" y="833"/>
                    <a:pt x="1" y="955"/>
                    <a:pt x="1" y="1107"/>
                  </a:cubicBezTo>
                  <a:cubicBezTo>
                    <a:pt x="1" y="1410"/>
                    <a:pt x="1" y="1745"/>
                    <a:pt x="1" y="2049"/>
                  </a:cubicBezTo>
                  <a:cubicBezTo>
                    <a:pt x="1" y="2140"/>
                    <a:pt x="92" y="2201"/>
                    <a:pt x="183" y="2201"/>
                  </a:cubicBezTo>
                  <a:cubicBezTo>
                    <a:pt x="274" y="2201"/>
                    <a:pt x="335" y="2110"/>
                    <a:pt x="335" y="2018"/>
                  </a:cubicBezTo>
                  <a:cubicBezTo>
                    <a:pt x="365" y="1714"/>
                    <a:pt x="365" y="1441"/>
                    <a:pt x="365" y="1137"/>
                  </a:cubicBezTo>
                  <a:cubicBezTo>
                    <a:pt x="365" y="863"/>
                    <a:pt x="365" y="590"/>
                    <a:pt x="365" y="347"/>
                  </a:cubicBezTo>
                  <a:cubicBezTo>
                    <a:pt x="365" y="316"/>
                    <a:pt x="365" y="316"/>
                    <a:pt x="365" y="286"/>
                  </a:cubicBezTo>
                  <a:cubicBezTo>
                    <a:pt x="426" y="225"/>
                    <a:pt x="396" y="134"/>
                    <a:pt x="365" y="73"/>
                  </a:cubicBezTo>
                  <a:cubicBezTo>
                    <a:pt x="335" y="43"/>
                    <a:pt x="305" y="12"/>
                    <a:pt x="274" y="12"/>
                  </a:cubicBezTo>
                  <a:cubicBezTo>
                    <a:pt x="251" y="5"/>
                    <a:pt x="229" y="1"/>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35;p79">
              <a:extLst>
                <a:ext uri="{FF2B5EF4-FFF2-40B4-BE49-F238E27FC236}">
                  <a16:creationId xmlns:a16="http://schemas.microsoft.com/office/drawing/2014/main" id="{0D1C8092-4BCD-19E1-2E4E-5D6741C76AFD}"/>
                </a:ext>
              </a:extLst>
            </p:cNvPr>
            <p:cNvSpPr/>
            <p:nvPr/>
          </p:nvSpPr>
          <p:spPr>
            <a:xfrm>
              <a:off x="4822401" y="4593157"/>
              <a:ext cx="9799" cy="53112"/>
            </a:xfrm>
            <a:custGeom>
              <a:avLst/>
              <a:gdLst/>
              <a:ahLst/>
              <a:cxnLst/>
              <a:rect l="l" t="t" r="r" b="b"/>
              <a:pathLst>
                <a:path w="488" h="2645" extrusionOk="0">
                  <a:moveTo>
                    <a:pt x="214" y="1"/>
                  </a:moveTo>
                  <a:cubicBezTo>
                    <a:pt x="153" y="31"/>
                    <a:pt x="123" y="92"/>
                    <a:pt x="123" y="153"/>
                  </a:cubicBezTo>
                  <a:cubicBezTo>
                    <a:pt x="92" y="274"/>
                    <a:pt x="92" y="396"/>
                    <a:pt x="92" y="487"/>
                  </a:cubicBezTo>
                  <a:cubicBezTo>
                    <a:pt x="92" y="578"/>
                    <a:pt x="92" y="700"/>
                    <a:pt x="92" y="791"/>
                  </a:cubicBezTo>
                  <a:cubicBezTo>
                    <a:pt x="92" y="1064"/>
                    <a:pt x="62" y="1338"/>
                    <a:pt x="31" y="1581"/>
                  </a:cubicBezTo>
                  <a:cubicBezTo>
                    <a:pt x="31" y="1885"/>
                    <a:pt x="1" y="2189"/>
                    <a:pt x="1" y="2493"/>
                  </a:cubicBezTo>
                  <a:cubicBezTo>
                    <a:pt x="1" y="2584"/>
                    <a:pt x="92" y="2645"/>
                    <a:pt x="183" y="2645"/>
                  </a:cubicBezTo>
                  <a:cubicBezTo>
                    <a:pt x="275" y="2645"/>
                    <a:pt x="335" y="2554"/>
                    <a:pt x="335" y="2463"/>
                  </a:cubicBezTo>
                  <a:cubicBezTo>
                    <a:pt x="335" y="2402"/>
                    <a:pt x="335" y="2341"/>
                    <a:pt x="335" y="2280"/>
                  </a:cubicBezTo>
                  <a:cubicBezTo>
                    <a:pt x="335" y="2098"/>
                    <a:pt x="366" y="1915"/>
                    <a:pt x="366" y="1733"/>
                  </a:cubicBezTo>
                  <a:cubicBezTo>
                    <a:pt x="396" y="1581"/>
                    <a:pt x="396" y="1399"/>
                    <a:pt x="427" y="1247"/>
                  </a:cubicBezTo>
                  <a:cubicBezTo>
                    <a:pt x="427" y="1064"/>
                    <a:pt x="457" y="882"/>
                    <a:pt x="457" y="700"/>
                  </a:cubicBezTo>
                  <a:lnTo>
                    <a:pt x="457" y="456"/>
                  </a:lnTo>
                  <a:cubicBezTo>
                    <a:pt x="457" y="365"/>
                    <a:pt x="487" y="274"/>
                    <a:pt x="487" y="213"/>
                  </a:cubicBezTo>
                  <a:cubicBezTo>
                    <a:pt x="487" y="122"/>
                    <a:pt x="457" y="61"/>
                    <a:pt x="396" y="31"/>
                  </a:cubicBezTo>
                  <a:cubicBezTo>
                    <a:pt x="366" y="1"/>
                    <a:pt x="27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36;p79">
              <a:extLst>
                <a:ext uri="{FF2B5EF4-FFF2-40B4-BE49-F238E27FC236}">
                  <a16:creationId xmlns:a16="http://schemas.microsoft.com/office/drawing/2014/main" id="{042319D1-AD71-C452-F2D8-EBB3A91EB0E8}"/>
                </a:ext>
              </a:extLst>
            </p:cNvPr>
            <p:cNvSpPr/>
            <p:nvPr/>
          </p:nvSpPr>
          <p:spPr>
            <a:xfrm>
              <a:off x="4824851" y="4672493"/>
              <a:ext cx="7952" cy="39698"/>
            </a:xfrm>
            <a:custGeom>
              <a:avLst/>
              <a:gdLst/>
              <a:ahLst/>
              <a:cxnLst/>
              <a:rect l="l" t="t" r="r" b="b"/>
              <a:pathLst>
                <a:path w="396" h="1977" extrusionOk="0">
                  <a:moveTo>
                    <a:pt x="213" y="1"/>
                  </a:moveTo>
                  <a:cubicBezTo>
                    <a:pt x="122" y="1"/>
                    <a:pt x="31" y="62"/>
                    <a:pt x="31" y="183"/>
                  </a:cubicBezTo>
                  <a:cubicBezTo>
                    <a:pt x="1" y="244"/>
                    <a:pt x="31" y="335"/>
                    <a:pt x="31" y="396"/>
                  </a:cubicBezTo>
                  <a:cubicBezTo>
                    <a:pt x="31" y="487"/>
                    <a:pt x="31" y="578"/>
                    <a:pt x="1" y="670"/>
                  </a:cubicBezTo>
                  <a:cubicBezTo>
                    <a:pt x="1" y="751"/>
                    <a:pt x="1" y="832"/>
                    <a:pt x="1" y="913"/>
                  </a:cubicBezTo>
                  <a:cubicBezTo>
                    <a:pt x="1" y="1055"/>
                    <a:pt x="1" y="1195"/>
                    <a:pt x="1" y="1308"/>
                  </a:cubicBezTo>
                  <a:cubicBezTo>
                    <a:pt x="1" y="1490"/>
                    <a:pt x="31" y="1642"/>
                    <a:pt x="31" y="1794"/>
                  </a:cubicBezTo>
                  <a:cubicBezTo>
                    <a:pt x="31" y="1886"/>
                    <a:pt x="122" y="1977"/>
                    <a:pt x="213" y="1977"/>
                  </a:cubicBezTo>
                  <a:lnTo>
                    <a:pt x="213" y="1946"/>
                  </a:lnTo>
                  <a:cubicBezTo>
                    <a:pt x="335" y="1946"/>
                    <a:pt x="396" y="1855"/>
                    <a:pt x="396" y="1764"/>
                  </a:cubicBezTo>
                  <a:cubicBezTo>
                    <a:pt x="396" y="1521"/>
                    <a:pt x="365" y="1278"/>
                    <a:pt x="365" y="1004"/>
                  </a:cubicBezTo>
                  <a:cubicBezTo>
                    <a:pt x="365" y="882"/>
                    <a:pt x="365" y="761"/>
                    <a:pt x="365" y="609"/>
                  </a:cubicBezTo>
                  <a:cubicBezTo>
                    <a:pt x="396" y="487"/>
                    <a:pt x="396" y="366"/>
                    <a:pt x="396" y="214"/>
                  </a:cubicBezTo>
                  <a:cubicBezTo>
                    <a:pt x="396" y="92"/>
                    <a:pt x="33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37;p79">
              <a:extLst>
                <a:ext uri="{FF2B5EF4-FFF2-40B4-BE49-F238E27FC236}">
                  <a16:creationId xmlns:a16="http://schemas.microsoft.com/office/drawing/2014/main" id="{7C75FBCC-4622-E70F-830E-2C35238056C9}"/>
                </a:ext>
              </a:extLst>
            </p:cNvPr>
            <p:cNvSpPr/>
            <p:nvPr/>
          </p:nvSpPr>
          <p:spPr>
            <a:xfrm>
              <a:off x="4773586" y="4722392"/>
              <a:ext cx="57389" cy="44116"/>
            </a:xfrm>
            <a:custGeom>
              <a:avLst/>
              <a:gdLst/>
              <a:ahLst/>
              <a:cxnLst/>
              <a:rect l="l" t="t" r="r" b="b"/>
              <a:pathLst>
                <a:path w="2858" h="2197" extrusionOk="0">
                  <a:moveTo>
                    <a:pt x="2627" y="1"/>
                  </a:moveTo>
                  <a:cubicBezTo>
                    <a:pt x="2555" y="1"/>
                    <a:pt x="2493" y="55"/>
                    <a:pt x="2493" y="130"/>
                  </a:cubicBezTo>
                  <a:cubicBezTo>
                    <a:pt x="2462" y="160"/>
                    <a:pt x="2462" y="191"/>
                    <a:pt x="2462" y="221"/>
                  </a:cubicBezTo>
                  <a:cubicBezTo>
                    <a:pt x="2462" y="282"/>
                    <a:pt x="2462" y="312"/>
                    <a:pt x="2462" y="343"/>
                  </a:cubicBezTo>
                  <a:cubicBezTo>
                    <a:pt x="2462" y="404"/>
                    <a:pt x="2462" y="464"/>
                    <a:pt x="2462" y="556"/>
                  </a:cubicBezTo>
                  <a:cubicBezTo>
                    <a:pt x="2432" y="708"/>
                    <a:pt x="2432" y="859"/>
                    <a:pt x="2402" y="1042"/>
                  </a:cubicBezTo>
                  <a:cubicBezTo>
                    <a:pt x="2402" y="1163"/>
                    <a:pt x="2402" y="1315"/>
                    <a:pt x="2371" y="1467"/>
                  </a:cubicBezTo>
                  <a:cubicBezTo>
                    <a:pt x="2371" y="1589"/>
                    <a:pt x="2371" y="1711"/>
                    <a:pt x="2341" y="1832"/>
                  </a:cubicBezTo>
                  <a:cubicBezTo>
                    <a:pt x="2310" y="1832"/>
                    <a:pt x="2280" y="1802"/>
                    <a:pt x="2219" y="1802"/>
                  </a:cubicBezTo>
                  <a:lnTo>
                    <a:pt x="2037" y="1802"/>
                  </a:lnTo>
                  <a:cubicBezTo>
                    <a:pt x="1961" y="1817"/>
                    <a:pt x="1892" y="1825"/>
                    <a:pt x="1824" y="1825"/>
                  </a:cubicBezTo>
                  <a:cubicBezTo>
                    <a:pt x="1756" y="1825"/>
                    <a:pt x="1687" y="1817"/>
                    <a:pt x="1611" y="1802"/>
                  </a:cubicBezTo>
                  <a:cubicBezTo>
                    <a:pt x="1368" y="1802"/>
                    <a:pt x="1125" y="1771"/>
                    <a:pt x="882" y="1771"/>
                  </a:cubicBezTo>
                  <a:cubicBezTo>
                    <a:pt x="760" y="1771"/>
                    <a:pt x="669" y="1741"/>
                    <a:pt x="547" y="1741"/>
                  </a:cubicBezTo>
                  <a:cubicBezTo>
                    <a:pt x="426" y="1741"/>
                    <a:pt x="304" y="1711"/>
                    <a:pt x="213" y="1711"/>
                  </a:cubicBezTo>
                  <a:cubicBezTo>
                    <a:pt x="91" y="1711"/>
                    <a:pt x="0" y="1771"/>
                    <a:pt x="0" y="1893"/>
                  </a:cubicBezTo>
                  <a:cubicBezTo>
                    <a:pt x="0" y="1984"/>
                    <a:pt x="91" y="2075"/>
                    <a:pt x="183" y="2075"/>
                  </a:cubicBezTo>
                  <a:lnTo>
                    <a:pt x="243" y="2075"/>
                  </a:lnTo>
                  <a:cubicBezTo>
                    <a:pt x="578" y="2075"/>
                    <a:pt x="882" y="2136"/>
                    <a:pt x="1186" y="2136"/>
                  </a:cubicBezTo>
                  <a:cubicBezTo>
                    <a:pt x="1338" y="2166"/>
                    <a:pt x="1520" y="2166"/>
                    <a:pt x="1672" y="2166"/>
                  </a:cubicBezTo>
                  <a:cubicBezTo>
                    <a:pt x="1824" y="2197"/>
                    <a:pt x="2006" y="2197"/>
                    <a:pt x="2158" y="2197"/>
                  </a:cubicBezTo>
                  <a:lnTo>
                    <a:pt x="2432" y="2197"/>
                  </a:lnTo>
                  <a:cubicBezTo>
                    <a:pt x="2493" y="2197"/>
                    <a:pt x="2554" y="2197"/>
                    <a:pt x="2584" y="2166"/>
                  </a:cubicBezTo>
                  <a:cubicBezTo>
                    <a:pt x="2645" y="2136"/>
                    <a:pt x="2706" y="2075"/>
                    <a:pt x="2706" y="2015"/>
                  </a:cubicBezTo>
                  <a:cubicBezTo>
                    <a:pt x="2706" y="1954"/>
                    <a:pt x="2706" y="1923"/>
                    <a:pt x="2706" y="1863"/>
                  </a:cubicBezTo>
                  <a:cubicBezTo>
                    <a:pt x="2736" y="1802"/>
                    <a:pt x="2736" y="1771"/>
                    <a:pt x="2736" y="1711"/>
                  </a:cubicBezTo>
                  <a:cubicBezTo>
                    <a:pt x="2736" y="1437"/>
                    <a:pt x="2766" y="1163"/>
                    <a:pt x="2766" y="890"/>
                  </a:cubicBezTo>
                  <a:cubicBezTo>
                    <a:pt x="2797" y="768"/>
                    <a:pt x="2797" y="647"/>
                    <a:pt x="2827" y="525"/>
                  </a:cubicBezTo>
                  <a:cubicBezTo>
                    <a:pt x="2827" y="464"/>
                    <a:pt x="2827" y="404"/>
                    <a:pt x="2827" y="343"/>
                  </a:cubicBezTo>
                  <a:cubicBezTo>
                    <a:pt x="2827" y="312"/>
                    <a:pt x="2827" y="282"/>
                    <a:pt x="2858" y="252"/>
                  </a:cubicBezTo>
                  <a:cubicBezTo>
                    <a:pt x="2858" y="221"/>
                    <a:pt x="2858" y="191"/>
                    <a:pt x="2858" y="160"/>
                  </a:cubicBezTo>
                  <a:cubicBezTo>
                    <a:pt x="2858" y="69"/>
                    <a:pt x="2766" y="8"/>
                    <a:pt x="2675" y="8"/>
                  </a:cubicBezTo>
                  <a:cubicBezTo>
                    <a:pt x="2659" y="3"/>
                    <a:pt x="2643"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38;p79">
              <a:extLst>
                <a:ext uri="{FF2B5EF4-FFF2-40B4-BE49-F238E27FC236}">
                  <a16:creationId xmlns:a16="http://schemas.microsoft.com/office/drawing/2014/main" id="{21645F8A-5ADB-36D0-9D60-5B8640CA1EC0}"/>
                </a:ext>
              </a:extLst>
            </p:cNvPr>
            <p:cNvSpPr/>
            <p:nvPr/>
          </p:nvSpPr>
          <p:spPr>
            <a:xfrm>
              <a:off x="4710715" y="4757794"/>
              <a:ext cx="42128" cy="10562"/>
            </a:xfrm>
            <a:custGeom>
              <a:avLst/>
              <a:gdLst/>
              <a:ahLst/>
              <a:cxnLst/>
              <a:rect l="l" t="t" r="r" b="b"/>
              <a:pathLst>
                <a:path w="2098" h="526" extrusionOk="0">
                  <a:moveTo>
                    <a:pt x="1872" y="0"/>
                  </a:moveTo>
                  <a:cubicBezTo>
                    <a:pt x="1857" y="0"/>
                    <a:pt x="1840" y="3"/>
                    <a:pt x="1824" y="8"/>
                  </a:cubicBezTo>
                  <a:lnTo>
                    <a:pt x="1794" y="8"/>
                  </a:lnTo>
                  <a:cubicBezTo>
                    <a:pt x="1733" y="39"/>
                    <a:pt x="1642" y="69"/>
                    <a:pt x="1581" y="69"/>
                  </a:cubicBezTo>
                  <a:lnTo>
                    <a:pt x="1551" y="69"/>
                  </a:lnTo>
                  <a:cubicBezTo>
                    <a:pt x="1368" y="100"/>
                    <a:pt x="1156" y="130"/>
                    <a:pt x="943" y="130"/>
                  </a:cubicBezTo>
                  <a:cubicBezTo>
                    <a:pt x="760" y="160"/>
                    <a:pt x="578" y="191"/>
                    <a:pt x="396" y="191"/>
                  </a:cubicBezTo>
                  <a:lnTo>
                    <a:pt x="183" y="191"/>
                  </a:lnTo>
                  <a:cubicBezTo>
                    <a:pt x="92" y="191"/>
                    <a:pt x="1" y="252"/>
                    <a:pt x="1" y="343"/>
                  </a:cubicBezTo>
                  <a:cubicBezTo>
                    <a:pt x="1" y="434"/>
                    <a:pt x="61" y="525"/>
                    <a:pt x="153" y="525"/>
                  </a:cubicBezTo>
                  <a:lnTo>
                    <a:pt x="548" y="525"/>
                  </a:lnTo>
                  <a:cubicBezTo>
                    <a:pt x="791" y="525"/>
                    <a:pt x="1004" y="495"/>
                    <a:pt x="1247" y="464"/>
                  </a:cubicBezTo>
                  <a:cubicBezTo>
                    <a:pt x="1368" y="464"/>
                    <a:pt x="1490" y="434"/>
                    <a:pt x="1612" y="434"/>
                  </a:cubicBezTo>
                  <a:cubicBezTo>
                    <a:pt x="1672" y="403"/>
                    <a:pt x="1733" y="403"/>
                    <a:pt x="1794" y="403"/>
                  </a:cubicBezTo>
                  <a:cubicBezTo>
                    <a:pt x="1855" y="403"/>
                    <a:pt x="1885" y="373"/>
                    <a:pt x="1946" y="373"/>
                  </a:cubicBezTo>
                  <a:cubicBezTo>
                    <a:pt x="2037" y="343"/>
                    <a:pt x="2098" y="221"/>
                    <a:pt x="2037" y="130"/>
                  </a:cubicBezTo>
                  <a:cubicBezTo>
                    <a:pt x="2012" y="55"/>
                    <a:pt x="1946" y="0"/>
                    <a:pt x="1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39;p79">
              <a:extLst>
                <a:ext uri="{FF2B5EF4-FFF2-40B4-BE49-F238E27FC236}">
                  <a16:creationId xmlns:a16="http://schemas.microsoft.com/office/drawing/2014/main" id="{5A1359A6-A934-62DB-BE10-17A05F4458D4}"/>
                </a:ext>
              </a:extLst>
            </p:cNvPr>
            <p:cNvSpPr/>
            <p:nvPr/>
          </p:nvSpPr>
          <p:spPr>
            <a:xfrm>
              <a:off x="4636861" y="4760384"/>
              <a:ext cx="39698" cy="8574"/>
            </a:xfrm>
            <a:custGeom>
              <a:avLst/>
              <a:gdLst/>
              <a:ahLst/>
              <a:cxnLst/>
              <a:rect l="l" t="t" r="r" b="b"/>
              <a:pathLst>
                <a:path w="1977" h="427" extrusionOk="0">
                  <a:moveTo>
                    <a:pt x="183" y="1"/>
                  </a:moveTo>
                  <a:cubicBezTo>
                    <a:pt x="92" y="1"/>
                    <a:pt x="1" y="62"/>
                    <a:pt x="1" y="183"/>
                  </a:cubicBezTo>
                  <a:cubicBezTo>
                    <a:pt x="1" y="274"/>
                    <a:pt x="61" y="366"/>
                    <a:pt x="153" y="366"/>
                  </a:cubicBezTo>
                  <a:lnTo>
                    <a:pt x="913" y="366"/>
                  </a:lnTo>
                  <a:cubicBezTo>
                    <a:pt x="1125" y="366"/>
                    <a:pt x="1368" y="366"/>
                    <a:pt x="1612" y="396"/>
                  </a:cubicBezTo>
                  <a:lnTo>
                    <a:pt x="1642" y="396"/>
                  </a:lnTo>
                  <a:cubicBezTo>
                    <a:pt x="1672" y="396"/>
                    <a:pt x="1672" y="426"/>
                    <a:pt x="1703" y="426"/>
                  </a:cubicBezTo>
                  <a:lnTo>
                    <a:pt x="1764" y="426"/>
                  </a:lnTo>
                  <a:cubicBezTo>
                    <a:pt x="1794" y="426"/>
                    <a:pt x="1824" y="426"/>
                    <a:pt x="1855" y="396"/>
                  </a:cubicBezTo>
                  <a:cubicBezTo>
                    <a:pt x="1885" y="396"/>
                    <a:pt x="1946" y="335"/>
                    <a:pt x="1946" y="274"/>
                  </a:cubicBezTo>
                  <a:cubicBezTo>
                    <a:pt x="1976" y="214"/>
                    <a:pt x="1916" y="153"/>
                    <a:pt x="1885" y="92"/>
                  </a:cubicBezTo>
                  <a:cubicBezTo>
                    <a:pt x="1824" y="31"/>
                    <a:pt x="1733" y="31"/>
                    <a:pt x="1642" y="31"/>
                  </a:cubicBezTo>
                  <a:lnTo>
                    <a:pt x="1520" y="31"/>
                  </a:lnTo>
                  <a:cubicBezTo>
                    <a:pt x="1368" y="1"/>
                    <a:pt x="121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40;p79">
              <a:extLst>
                <a:ext uri="{FF2B5EF4-FFF2-40B4-BE49-F238E27FC236}">
                  <a16:creationId xmlns:a16="http://schemas.microsoft.com/office/drawing/2014/main" id="{E148933D-74F5-527A-7BCC-71D0BF1B7C45}"/>
                </a:ext>
              </a:extLst>
            </p:cNvPr>
            <p:cNvSpPr/>
            <p:nvPr/>
          </p:nvSpPr>
          <p:spPr>
            <a:xfrm>
              <a:off x="4544091" y="4759179"/>
              <a:ext cx="54959" cy="10381"/>
            </a:xfrm>
            <a:custGeom>
              <a:avLst/>
              <a:gdLst/>
              <a:ahLst/>
              <a:cxnLst/>
              <a:rect l="l" t="t" r="r" b="b"/>
              <a:pathLst>
                <a:path w="2737" h="517" extrusionOk="0">
                  <a:moveTo>
                    <a:pt x="1429" y="0"/>
                  </a:moveTo>
                  <a:cubicBezTo>
                    <a:pt x="1004" y="31"/>
                    <a:pt x="578" y="31"/>
                    <a:pt x="183" y="91"/>
                  </a:cubicBezTo>
                  <a:cubicBezTo>
                    <a:pt x="122" y="91"/>
                    <a:pt x="61" y="122"/>
                    <a:pt x="31" y="183"/>
                  </a:cubicBezTo>
                  <a:cubicBezTo>
                    <a:pt x="31" y="213"/>
                    <a:pt x="1" y="274"/>
                    <a:pt x="31" y="304"/>
                  </a:cubicBezTo>
                  <a:cubicBezTo>
                    <a:pt x="31" y="379"/>
                    <a:pt x="93" y="434"/>
                    <a:pt x="165" y="434"/>
                  </a:cubicBezTo>
                  <a:cubicBezTo>
                    <a:pt x="181" y="434"/>
                    <a:pt x="197" y="431"/>
                    <a:pt x="213" y="426"/>
                  </a:cubicBezTo>
                  <a:lnTo>
                    <a:pt x="274" y="426"/>
                  </a:lnTo>
                  <a:cubicBezTo>
                    <a:pt x="426" y="395"/>
                    <a:pt x="578" y="395"/>
                    <a:pt x="730" y="365"/>
                  </a:cubicBezTo>
                  <a:lnTo>
                    <a:pt x="1885" y="365"/>
                  </a:lnTo>
                  <a:cubicBezTo>
                    <a:pt x="1946" y="395"/>
                    <a:pt x="2037" y="395"/>
                    <a:pt x="2128" y="395"/>
                  </a:cubicBezTo>
                  <a:cubicBezTo>
                    <a:pt x="2219" y="426"/>
                    <a:pt x="2280" y="426"/>
                    <a:pt x="2341" y="426"/>
                  </a:cubicBezTo>
                  <a:cubicBezTo>
                    <a:pt x="2371" y="456"/>
                    <a:pt x="2371" y="456"/>
                    <a:pt x="2402" y="456"/>
                  </a:cubicBezTo>
                  <a:cubicBezTo>
                    <a:pt x="2432" y="517"/>
                    <a:pt x="2493" y="517"/>
                    <a:pt x="2523" y="517"/>
                  </a:cubicBezTo>
                  <a:cubicBezTo>
                    <a:pt x="2584" y="517"/>
                    <a:pt x="2645" y="486"/>
                    <a:pt x="2675" y="456"/>
                  </a:cubicBezTo>
                  <a:cubicBezTo>
                    <a:pt x="2736" y="395"/>
                    <a:pt x="2736" y="304"/>
                    <a:pt x="2675" y="213"/>
                  </a:cubicBezTo>
                  <a:cubicBezTo>
                    <a:pt x="2615" y="152"/>
                    <a:pt x="2523" y="122"/>
                    <a:pt x="2432" y="91"/>
                  </a:cubicBezTo>
                  <a:cubicBezTo>
                    <a:pt x="2280" y="61"/>
                    <a:pt x="2128" y="61"/>
                    <a:pt x="1946" y="31"/>
                  </a:cubicBezTo>
                  <a:cubicBezTo>
                    <a:pt x="1794" y="31"/>
                    <a:pt x="1611" y="0"/>
                    <a:pt x="1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2941;p79">
            <a:extLst>
              <a:ext uri="{FF2B5EF4-FFF2-40B4-BE49-F238E27FC236}">
                <a16:creationId xmlns:a16="http://schemas.microsoft.com/office/drawing/2014/main" id="{AB304A6E-A11F-CB00-9F64-36136BAC8C9A}"/>
              </a:ext>
            </a:extLst>
          </p:cNvPr>
          <p:cNvGrpSpPr/>
          <p:nvPr/>
        </p:nvGrpSpPr>
        <p:grpSpPr>
          <a:xfrm>
            <a:off x="586325" y="562995"/>
            <a:ext cx="1495972" cy="1042745"/>
            <a:chOff x="3572413" y="2205632"/>
            <a:chExt cx="892958" cy="622423"/>
          </a:xfrm>
        </p:grpSpPr>
        <p:sp>
          <p:nvSpPr>
            <p:cNvPr id="99" name="Google Shape;2942;p79">
              <a:extLst>
                <a:ext uri="{FF2B5EF4-FFF2-40B4-BE49-F238E27FC236}">
                  <a16:creationId xmlns:a16="http://schemas.microsoft.com/office/drawing/2014/main" id="{863CF270-F6CA-9FFE-5B2F-AEA2B49DC248}"/>
                </a:ext>
              </a:extLst>
            </p:cNvPr>
            <p:cNvSpPr/>
            <p:nvPr/>
          </p:nvSpPr>
          <p:spPr>
            <a:xfrm>
              <a:off x="3695103"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43;p79">
              <a:extLst>
                <a:ext uri="{FF2B5EF4-FFF2-40B4-BE49-F238E27FC236}">
                  <a16:creationId xmlns:a16="http://schemas.microsoft.com/office/drawing/2014/main" id="{723DADFB-F1FE-D0C2-E3E8-DF481A68914D}"/>
                </a:ext>
              </a:extLst>
            </p:cNvPr>
            <p:cNvSpPr/>
            <p:nvPr/>
          </p:nvSpPr>
          <p:spPr>
            <a:xfrm>
              <a:off x="3654199"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3"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4" y="6766"/>
                  </a:cubicBezTo>
                  <a:cubicBezTo>
                    <a:pt x="1764"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80"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44;p79">
              <a:extLst>
                <a:ext uri="{FF2B5EF4-FFF2-40B4-BE49-F238E27FC236}">
                  <a16:creationId xmlns:a16="http://schemas.microsoft.com/office/drawing/2014/main" id="{BC3BB337-5C19-029C-9C30-522A7DB52B01}"/>
                </a:ext>
              </a:extLst>
            </p:cNvPr>
            <p:cNvSpPr/>
            <p:nvPr/>
          </p:nvSpPr>
          <p:spPr>
            <a:xfrm>
              <a:off x="3642613" y="2205632"/>
              <a:ext cx="172748" cy="522943"/>
            </a:xfrm>
            <a:custGeom>
              <a:avLst/>
              <a:gdLst/>
              <a:ahLst/>
              <a:cxnLst/>
              <a:rect l="l" t="t" r="r" b="b"/>
              <a:pathLst>
                <a:path w="8603" h="26043" extrusionOk="0">
                  <a:moveTo>
                    <a:pt x="3800"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800"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1"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7" y="2546"/>
                  </a:cubicBezTo>
                  <a:cubicBezTo>
                    <a:pt x="8207" y="3154"/>
                    <a:pt x="8085" y="3762"/>
                    <a:pt x="8025" y="4370"/>
                  </a:cubicBezTo>
                  <a:cubicBezTo>
                    <a:pt x="8025" y="4522"/>
                    <a:pt x="7873" y="4613"/>
                    <a:pt x="7690" y="4644"/>
                  </a:cubicBezTo>
                  <a:cubicBezTo>
                    <a:pt x="7417" y="4674"/>
                    <a:pt x="7113" y="4704"/>
                    <a:pt x="6839" y="4735"/>
                  </a:cubicBezTo>
                  <a:cubicBezTo>
                    <a:pt x="6718" y="4765"/>
                    <a:pt x="6626" y="4948"/>
                    <a:pt x="6718" y="5039"/>
                  </a:cubicBezTo>
                  <a:cubicBezTo>
                    <a:pt x="6900" y="5221"/>
                    <a:pt x="6900" y="5434"/>
                    <a:pt x="6870"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5" y="1665"/>
                    <a:pt x="7052" y="1665"/>
                  </a:cubicBezTo>
                  <a:cubicBezTo>
                    <a:pt x="6839" y="1665"/>
                    <a:pt x="6778" y="1604"/>
                    <a:pt x="6809" y="1391"/>
                  </a:cubicBezTo>
                  <a:cubicBezTo>
                    <a:pt x="6839" y="1148"/>
                    <a:pt x="6870"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45;p79">
              <a:extLst>
                <a:ext uri="{FF2B5EF4-FFF2-40B4-BE49-F238E27FC236}">
                  <a16:creationId xmlns:a16="http://schemas.microsoft.com/office/drawing/2014/main" id="{9A14EA8A-EF71-4854-9F3B-9CF8018F5EB7}"/>
                </a:ext>
              </a:extLst>
            </p:cNvPr>
            <p:cNvSpPr/>
            <p:nvPr/>
          </p:nvSpPr>
          <p:spPr>
            <a:xfrm>
              <a:off x="3686548"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3" y="3557"/>
                  </a:cubicBezTo>
                  <a:cubicBezTo>
                    <a:pt x="183" y="5016"/>
                    <a:pt x="183" y="6475"/>
                    <a:pt x="183" y="7934"/>
                  </a:cubicBezTo>
                  <a:cubicBezTo>
                    <a:pt x="213" y="8512"/>
                    <a:pt x="183" y="9089"/>
                    <a:pt x="213" y="9667"/>
                  </a:cubicBezTo>
                  <a:cubicBezTo>
                    <a:pt x="335" y="10943"/>
                    <a:pt x="365" y="12190"/>
                    <a:pt x="305"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5"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46;p79">
              <a:extLst>
                <a:ext uri="{FF2B5EF4-FFF2-40B4-BE49-F238E27FC236}">
                  <a16:creationId xmlns:a16="http://schemas.microsoft.com/office/drawing/2014/main" id="{FD21E613-6085-9443-5C69-6044C702A271}"/>
                </a:ext>
              </a:extLst>
            </p:cNvPr>
            <p:cNvSpPr/>
            <p:nvPr/>
          </p:nvSpPr>
          <p:spPr>
            <a:xfrm>
              <a:off x="3695103"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47;p79">
              <a:extLst>
                <a:ext uri="{FF2B5EF4-FFF2-40B4-BE49-F238E27FC236}">
                  <a16:creationId xmlns:a16="http://schemas.microsoft.com/office/drawing/2014/main" id="{3FF388FD-1882-E558-4661-20B007616D08}"/>
                </a:ext>
              </a:extLst>
            </p:cNvPr>
            <p:cNvSpPr/>
            <p:nvPr/>
          </p:nvSpPr>
          <p:spPr>
            <a:xfrm>
              <a:off x="3689601" y="2271274"/>
              <a:ext cx="10401" cy="25783"/>
            </a:xfrm>
            <a:custGeom>
              <a:avLst/>
              <a:gdLst/>
              <a:ahLst/>
              <a:cxnLst/>
              <a:rect l="l" t="t" r="r" b="b"/>
              <a:pathLst>
                <a:path w="518" h="1284" extrusionOk="0">
                  <a:moveTo>
                    <a:pt x="147" y="1"/>
                  </a:moveTo>
                  <a:cubicBezTo>
                    <a:pt x="76" y="1"/>
                    <a:pt x="31" y="76"/>
                    <a:pt x="31" y="128"/>
                  </a:cubicBezTo>
                  <a:cubicBezTo>
                    <a:pt x="1" y="493"/>
                    <a:pt x="1"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48;p79">
              <a:extLst>
                <a:ext uri="{FF2B5EF4-FFF2-40B4-BE49-F238E27FC236}">
                  <a16:creationId xmlns:a16="http://schemas.microsoft.com/office/drawing/2014/main" id="{8D92D9E3-769E-78A6-9E4D-ACC24BC28085}"/>
                </a:ext>
              </a:extLst>
            </p:cNvPr>
            <p:cNvSpPr/>
            <p:nvPr/>
          </p:nvSpPr>
          <p:spPr>
            <a:xfrm>
              <a:off x="3759178"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49;p79">
              <a:extLst>
                <a:ext uri="{FF2B5EF4-FFF2-40B4-BE49-F238E27FC236}">
                  <a16:creationId xmlns:a16="http://schemas.microsoft.com/office/drawing/2014/main" id="{5ABBAD64-0A16-3911-5DDF-C4BDD852AABD}"/>
                </a:ext>
              </a:extLst>
            </p:cNvPr>
            <p:cNvSpPr/>
            <p:nvPr/>
          </p:nvSpPr>
          <p:spPr>
            <a:xfrm>
              <a:off x="3689601" y="2217640"/>
              <a:ext cx="66545" cy="112368"/>
            </a:xfrm>
            <a:custGeom>
              <a:avLst/>
              <a:gdLst/>
              <a:ahLst/>
              <a:cxnLst/>
              <a:rect l="l" t="t" r="r" b="b"/>
              <a:pathLst>
                <a:path w="3314" h="5596" extrusionOk="0">
                  <a:moveTo>
                    <a:pt x="1929" y="0"/>
                  </a:moveTo>
                  <a:cubicBezTo>
                    <a:pt x="1693" y="0"/>
                    <a:pt x="1461" y="26"/>
                    <a:pt x="1216" y="64"/>
                  </a:cubicBezTo>
                  <a:cubicBezTo>
                    <a:pt x="852" y="94"/>
                    <a:pt x="426" y="155"/>
                    <a:pt x="213" y="489"/>
                  </a:cubicBezTo>
                  <a:cubicBezTo>
                    <a:pt x="1"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50;p79">
              <a:extLst>
                <a:ext uri="{FF2B5EF4-FFF2-40B4-BE49-F238E27FC236}">
                  <a16:creationId xmlns:a16="http://schemas.microsoft.com/office/drawing/2014/main" id="{EC825F4A-FB34-1617-EAEE-3E761756EC6F}"/>
                </a:ext>
              </a:extLst>
            </p:cNvPr>
            <p:cNvSpPr/>
            <p:nvPr/>
          </p:nvSpPr>
          <p:spPr>
            <a:xfrm>
              <a:off x="3985019"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51;p79">
              <a:extLst>
                <a:ext uri="{FF2B5EF4-FFF2-40B4-BE49-F238E27FC236}">
                  <a16:creationId xmlns:a16="http://schemas.microsoft.com/office/drawing/2014/main" id="{26D713F7-57D3-55B7-FE83-105BFED04F4F}"/>
                </a:ext>
              </a:extLst>
            </p:cNvPr>
            <p:cNvSpPr/>
            <p:nvPr/>
          </p:nvSpPr>
          <p:spPr>
            <a:xfrm>
              <a:off x="3944116"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79" y="410"/>
                    <a:pt x="6581" y="1"/>
                    <a:pt x="6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52;p79">
              <a:extLst>
                <a:ext uri="{FF2B5EF4-FFF2-40B4-BE49-F238E27FC236}">
                  <a16:creationId xmlns:a16="http://schemas.microsoft.com/office/drawing/2014/main" id="{C9576E03-F404-4A82-358A-3FDB4879D053}"/>
                </a:ext>
              </a:extLst>
            </p:cNvPr>
            <p:cNvSpPr/>
            <p:nvPr/>
          </p:nvSpPr>
          <p:spPr>
            <a:xfrm>
              <a:off x="3932530" y="2205632"/>
              <a:ext cx="172728" cy="522943"/>
            </a:xfrm>
            <a:custGeom>
              <a:avLst/>
              <a:gdLst/>
              <a:ahLst/>
              <a:cxnLst/>
              <a:rect l="l" t="t" r="r" b="b"/>
              <a:pathLst>
                <a:path w="8602" h="26043" extrusionOk="0">
                  <a:moveTo>
                    <a:pt x="3799"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799"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0"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6" y="2546"/>
                  </a:cubicBezTo>
                  <a:cubicBezTo>
                    <a:pt x="8207" y="3154"/>
                    <a:pt x="8085" y="3762"/>
                    <a:pt x="8024" y="4370"/>
                  </a:cubicBezTo>
                  <a:cubicBezTo>
                    <a:pt x="8024" y="4522"/>
                    <a:pt x="7873" y="4613"/>
                    <a:pt x="7690" y="4644"/>
                  </a:cubicBezTo>
                  <a:cubicBezTo>
                    <a:pt x="7417" y="4674"/>
                    <a:pt x="7113" y="4704"/>
                    <a:pt x="6839" y="4735"/>
                  </a:cubicBezTo>
                  <a:cubicBezTo>
                    <a:pt x="6717" y="4765"/>
                    <a:pt x="6626" y="4948"/>
                    <a:pt x="6717" y="5039"/>
                  </a:cubicBezTo>
                  <a:cubicBezTo>
                    <a:pt x="6900" y="5221"/>
                    <a:pt x="6900" y="5434"/>
                    <a:pt x="6869"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4" y="1665"/>
                    <a:pt x="7052" y="1665"/>
                  </a:cubicBezTo>
                  <a:cubicBezTo>
                    <a:pt x="6839" y="1665"/>
                    <a:pt x="6778" y="1604"/>
                    <a:pt x="6809" y="1391"/>
                  </a:cubicBezTo>
                  <a:cubicBezTo>
                    <a:pt x="6839" y="1148"/>
                    <a:pt x="6869"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53;p79">
              <a:extLst>
                <a:ext uri="{FF2B5EF4-FFF2-40B4-BE49-F238E27FC236}">
                  <a16:creationId xmlns:a16="http://schemas.microsoft.com/office/drawing/2014/main" id="{0ACB71AC-116B-F913-919B-9EB367D518E4}"/>
                </a:ext>
              </a:extLst>
            </p:cNvPr>
            <p:cNvSpPr/>
            <p:nvPr/>
          </p:nvSpPr>
          <p:spPr>
            <a:xfrm>
              <a:off x="3976465"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54;p79">
              <a:extLst>
                <a:ext uri="{FF2B5EF4-FFF2-40B4-BE49-F238E27FC236}">
                  <a16:creationId xmlns:a16="http://schemas.microsoft.com/office/drawing/2014/main" id="{E571C797-DFFE-B50B-D9E3-46F4C56EA116}"/>
                </a:ext>
              </a:extLst>
            </p:cNvPr>
            <p:cNvSpPr/>
            <p:nvPr/>
          </p:nvSpPr>
          <p:spPr>
            <a:xfrm>
              <a:off x="3985019"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55;p79">
              <a:extLst>
                <a:ext uri="{FF2B5EF4-FFF2-40B4-BE49-F238E27FC236}">
                  <a16:creationId xmlns:a16="http://schemas.microsoft.com/office/drawing/2014/main" id="{32F588B5-CE63-BEDA-004F-E6EC095897AC}"/>
                </a:ext>
              </a:extLst>
            </p:cNvPr>
            <p:cNvSpPr/>
            <p:nvPr/>
          </p:nvSpPr>
          <p:spPr>
            <a:xfrm>
              <a:off x="3979518"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56;p79">
              <a:extLst>
                <a:ext uri="{FF2B5EF4-FFF2-40B4-BE49-F238E27FC236}">
                  <a16:creationId xmlns:a16="http://schemas.microsoft.com/office/drawing/2014/main" id="{61B5299E-0459-A8DA-AE1C-2808D2DF00C0}"/>
                </a:ext>
              </a:extLst>
            </p:cNvPr>
            <p:cNvSpPr/>
            <p:nvPr/>
          </p:nvSpPr>
          <p:spPr>
            <a:xfrm>
              <a:off x="4049095"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57;p79">
              <a:extLst>
                <a:ext uri="{FF2B5EF4-FFF2-40B4-BE49-F238E27FC236}">
                  <a16:creationId xmlns:a16="http://schemas.microsoft.com/office/drawing/2014/main" id="{5CD0E6BD-8C5C-4789-78AA-4651740DA582}"/>
                </a:ext>
              </a:extLst>
            </p:cNvPr>
            <p:cNvSpPr/>
            <p:nvPr/>
          </p:nvSpPr>
          <p:spPr>
            <a:xfrm>
              <a:off x="3979518" y="2217640"/>
              <a:ext cx="66545" cy="112368"/>
            </a:xfrm>
            <a:custGeom>
              <a:avLst/>
              <a:gdLst/>
              <a:ahLst/>
              <a:cxnLst/>
              <a:rect l="l" t="t" r="r" b="b"/>
              <a:pathLst>
                <a:path w="3314" h="5596" extrusionOk="0">
                  <a:moveTo>
                    <a:pt x="1928" y="0"/>
                  </a:moveTo>
                  <a:cubicBezTo>
                    <a:pt x="1693" y="0"/>
                    <a:pt x="1461" y="26"/>
                    <a:pt x="1216" y="64"/>
                  </a:cubicBezTo>
                  <a:cubicBezTo>
                    <a:pt x="852"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58;p79">
              <a:extLst>
                <a:ext uri="{FF2B5EF4-FFF2-40B4-BE49-F238E27FC236}">
                  <a16:creationId xmlns:a16="http://schemas.microsoft.com/office/drawing/2014/main" id="{8746CC24-C29F-0F56-61B5-137C93037547}"/>
                </a:ext>
              </a:extLst>
            </p:cNvPr>
            <p:cNvSpPr/>
            <p:nvPr/>
          </p:nvSpPr>
          <p:spPr>
            <a:xfrm>
              <a:off x="4290177" y="2426573"/>
              <a:ext cx="65943" cy="278188"/>
            </a:xfrm>
            <a:custGeom>
              <a:avLst/>
              <a:gdLst/>
              <a:ahLst/>
              <a:cxnLst/>
              <a:rect l="l" t="t" r="r" b="b"/>
              <a:pathLst>
                <a:path w="3284" h="13854" extrusionOk="0">
                  <a:moveTo>
                    <a:pt x="1934" y="1"/>
                  </a:moveTo>
                  <a:cubicBezTo>
                    <a:pt x="1389" y="1"/>
                    <a:pt x="806" y="220"/>
                    <a:pt x="578" y="571"/>
                  </a:cubicBezTo>
                  <a:cubicBezTo>
                    <a:pt x="1" y="1452"/>
                    <a:pt x="366" y="3732"/>
                    <a:pt x="396" y="4765"/>
                  </a:cubicBezTo>
                  <a:cubicBezTo>
                    <a:pt x="457" y="7805"/>
                    <a:pt x="822" y="10875"/>
                    <a:pt x="1490" y="13854"/>
                  </a:cubicBezTo>
                  <a:cubicBezTo>
                    <a:pt x="2980" y="12425"/>
                    <a:pt x="3284" y="10145"/>
                    <a:pt x="3162" y="8078"/>
                  </a:cubicBezTo>
                  <a:cubicBezTo>
                    <a:pt x="3040" y="5981"/>
                    <a:pt x="2585" y="3914"/>
                    <a:pt x="2980" y="1878"/>
                  </a:cubicBezTo>
                  <a:cubicBezTo>
                    <a:pt x="3071" y="1361"/>
                    <a:pt x="3192" y="814"/>
                    <a:pt x="2919" y="388"/>
                  </a:cubicBezTo>
                  <a:cubicBezTo>
                    <a:pt x="2713" y="118"/>
                    <a:pt x="2334" y="1"/>
                    <a:pt x="1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59;p79">
              <a:extLst>
                <a:ext uri="{FF2B5EF4-FFF2-40B4-BE49-F238E27FC236}">
                  <a16:creationId xmlns:a16="http://schemas.microsoft.com/office/drawing/2014/main" id="{DFD8DFEB-2186-F9D3-AEB7-1B9B57C7FB00}"/>
                </a:ext>
              </a:extLst>
            </p:cNvPr>
            <p:cNvSpPr/>
            <p:nvPr/>
          </p:nvSpPr>
          <p:spPr>
            <a:xfrm>
              <a:off x="4249294" y="2250912"/>
              <a:ext cx="147106" cy="155881"/>
            </a:xfrm>
            <a:custGeom>
              <a:avLst/>
              <a:gdLst/>
              <a:ahLst/>
              <a:cxnLst/>
              <a:rect l="l" t="t" r="r" b="b"/>
              <a:pathLst>
                <a:path w="7326" h="7763" extrusionOk="0">
                  <a:moveTo>
                    <a:pt x="6107" y="1"/>
                  </a:moveTo>
                  <a:cubicBezTo>
                    <a:pt x="5971" y="1"/>
                    <a:pt x="5837" y="34"/>
                    <a:pt x="5715" y="109"/>
                  </a:cubicBezTo>
                  <a:cubicBezTo>
                    <a:pt x="5836"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0" y="261"/>
                  </a:cubicBezTo>
                  <a:cubicBezTo>
                    <a:pt x="92" y="382"/>
                    <a:pt x="213" y="504"/>
                    <a:pt x="335" y="626"/>
                  </a:cubicBezTo>
                  <a:lnTo>
                    <a:pt x="402" y="465"/>
                  </a:lnTo>
                  <a:lnTo>
                    <a:pt x="402" y="465"/>
                  </a:lnTo>
                  <a:cubicBezTo>
                    <a:pt x="186" y="1100"/>
                    <a:pt x="358" y="1865"/>
                    <a:pt x="851"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6" y="3817"/>
                    <a:pt x="6262" y="3300"/>
                    <a:pt x="6627" y="2753"/>
                  </a:cubicBezTo>
                  <a:cubicBezTo>
                    <a:pt x="6991" y="2206"/>
                    <a:pt x="7326" y="1568"/>
                    <a:pt x="7174" y="930"/>
                  </a:cubicBezTo>
                  <a:cubicBezTo>
                    <a:pt x="7079"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60;p79">
              <a:extLst>
                <a:ext uri="{FF2B5EF4-FFF2-40B4-BE49-F238E27FC236}">
                  <a16:creationId xmlns:a16="http://schemas.microsoft.com/office/drawing/2014/main" id="{483BE13D-8B34-2BD1-552C-F5D2031B136E}"/>
                </a:ext>
              </a:extLst>
            </p:cNvPr>
            <p:cNvSpPr/>
            <p:nvPr/>
          </p:nvSpPr>
          <p:spPr>
            <a:xfrm>
              <a:off x="4237688" y="2205632"/>
              <a:ext cx="172748" cy="522943"/>
            </a:xfrm>
            <a:custGeom>
              <a:avLst/>
              <a:gdLst/>
              <a:ahLst/>
              <a:cxnLst/>
              <a:rect l="l" t="t" r="r" b="b"/>
              <a:pathLst>
                <a:path w="8603" h="26043" extrusionOk="0">
                  <a:moveTo>
                    <a:pt x="3800" y="510"/>
                  </a:moveTo>
                  <a:cubicBezTo>
                    <a:pt x="4560" y="540"/>
                    <a:pt x="5351" y="540"/>
                    <a:pt x="6141" y="571"/>
                  </a:cubicBezTo>
                  <a:cubicBezTo>
                    <a:pt x="6384" y="571"/>
                    <a:pt x="6445" y="662"/>
                    <a:pt x="6414" y="905"/>
                  </a:cubicBezTo>
                  <a:cubicBezTo>
                    <a:pt x="6414" y="966"/>
                    <a:pt x="6384" y="1027"/>
                    <a:pt x="6384" y="1057"/>
                  </a:cubicBezTo>
                  <a:cubicBezTo>
                    <a:pt x="6262" y="1695"/>
                    <a:pt x="6262" y="1695"/>
                    <a:pt x="5654" y="1695"/>
                  </a:cubicBezTo>
                  <a:lnTo>
                    <a:pt x="4803" y="1695"/>
                  </a:lnTo>
                  <a:cubicBezTo>
                    <a:pt x="4408" y="1695"/>
                    <a:pt x="4013" y="1695"/>
                    <a:pt x="3618" y="1665"/>
                  </a:cubicBezTo>
                  <a:cubicBezTo>
                    <a:pt x="3436" y="1665"/>
                    <a:pt x="3314" y="1574"/>
                    <a:pt x="3284" y="1422"/>
                  </a:cubicBezTo>
                  <a:cubicBezTo>
                    <a:pt x="3253" y="1361"/>
                    <a:pt x="3253" y="1330"/>
                    <a:pt x="3223" y="1270"/>
                  </a:cubicBezTo>
                  <a:cubicBezTo>
                    <a:pt x="3101" y="571"/>
                    <a:pt x="3162" y="510"/>
                    <a:pt x="3800" y="510"/>
                  </a:cubicBezTo>
                  <a:close/>
                  <a:moveTo>
                    <a:pt x="2463" y="571"/>
                  </a:moveTo>
                  <a:cubicBezTo>
                    <a:pt x="2524" y="571"/>
                    <a:pt x="2645" y="631"/>
                    <a:pt x="2645" y="692"/>
                  </a:cubicBezTo>
                  <a:cubicBezTo>
                    <a:pt x="2736" y="966"/>
                    <a:pt x="2797" y="1270"/>
                    <a:pt x="2828" y="1513"/>
                  </a:cubicBezTo>
                  <a:cubicBezTo>
                    <a:pt x="2797" y="1665"/>
                    <a:pt x="2736" y="1726"/>
                    <a:pt x="2645" y="1726"/>
                  </a:cubicBezTo>
                  <a:cubicBezTo>
                    <a:pt x="2585" y="1726"/>
                    <a:pt x="2463" y="1695"/>
                    <a:pt x="2463" y="1665"/>
                  </a:cubicBezTo>
                  <a:cubicBezTo>
                    <a:pt x="2341" y="1361"/>
                    <a:pt x="2281" y="1087"/>
                    <a:pt x="2281" y="753"/>
                  </a:cubicBezTo>
                  <a:cubicBezTo>
                    <a:pt x="2281" y="631"/>
                    <a:pt x="2372" y="571"/>
                    <a:pt x="2463" y="571"/>
                  </a:cubicBezTo>
                  <a:close/>
                  <a:moveTo>
                    <a:pt x="875" y="2115"/>
                  </a:moveTo>
                  <a:cubicBezTo>
                    <a:pt x="905" y="2115"/>
                    <a:pt x="938" y="2117"/>
                    <a:pt x="974" y="2121"/>
                  </a:cubicBezTo>
                  <a:cubicBezTo>
                    <a:pt x="1612" y="2160"/>
                    <a:pt x="2256" y="2171"/>
                    <a:pt x="2900" y="2171"/>
                  </a:cubicBezTo>
                  <a:cubicBezTo>
                    <a:pt x="3760" y="2171"/>
                    <a:pt x="4621" y="2151"/>
                    <a:pt x="5472" y="2151"/>
                  </a:cubicBezTo>
                  <a:cubicBezTo>
                    <a:pt x="6202" y="2151"/>
                    <a:pt x="6931" y="2121"/>
                    <a:pt x="7661" y="2121"/>
                  </a:cubicBezTo>
                  <a:cubicBezTo>
                    <a:pt x="8056" y="2121"/>
                    <a:pt x="8147" y="2182"/>
                    <a:pt x="8177" y="2546"/>
                  </a:cubicBezTo>
                  <a:cubicBezTo>
                    <a:pt x="8208" y="3154"/>
                    <a:pt x="8086" y="3762"/>
                    <a:pt x="8025" y="4370"/>
                  </a:cubicBezTo>
                  <a:cubicBezTo>
                    <a:pt x="8025" y="4522"/>
                    <a:pt x="7873" y="4613"/>
                    <a:pt x="7691" y="4644"/>
                  </a:cubicBezTo>
                  <a:cubicBezTo>
                    <a:pt x="7417" y="4674"/>
                    <a:pt x="7113" y="4704"/>
                    <a:pt x="6840" y="4735"/>
                  </a:cubicBezTo>
                  <a:cubicBezTo>
                    <a:pt x="6718" y="4765"/>
                    <a:pt x="6627" y="4948"/>
                    <a:pt x="6718" y="5039"/>
                  </a:cubicBezTo>
                  <a:cubicBezTo>
                    <a:pt x="6901" y="5221"/>
                    <a:pt x="6901" y="5434"/>
                    <a:pt x="6870" y="5677"/>
                  </a:cubicBezTo>
                  <a:cubicBezTo>
                    <a:pt x="6749" y="6954"/>
                    <a:pt x="6688" y="8230"/>
                    <a:pt x="6658" y="9537"/>
                  </a:cubicBezTo>
                  <a:cubicBezTo>
                    <a:pt x="6627" y="12303"/>
                    <a:pt x="6627" y="15100"/>
                    <a:pt x="6566" y="17866"/>
                  </a:cubicBezTo>
                  <a:cubicBezTo>
                    <a:pt x="6566" y="19081"/>
                    <a:pt x="6536" y="20267"/>
                    <a:pt x="6445" y="21483"/>
                  </a:cubicBezTo>
                  <a:cubicBezTo>
                    <a:pt x="6384" y="22486"/>
                    <a:pt x="6232" y="23458"/>
                    <a:pt x="5867" y="24401"/>
                  </a:cubicBezTo>
                  <a:cubicBezTo>
                    <a:pt x="5715" y="24826"/>
                    <a:pt x="5503" y="25130"/>
                    <a:pt x="5107" y="25373"/>
                  </a:cubicBezTo>
                  <a:cubicBezTo>
                    <a:pt x="4856" y="25514"/>
                    <a:pt x="4588" y="25582"/>
                    <a:pt x="4327" y="25582"/>
                  </a:cubicBezTo>
                  <a:cubicBezTo>
                    <a:pt x="3798" y="25582"/>
                    <a:pt x="3295" y="25305"/>
                    <a:pt x="3010" y="24796"/>
                  </a:cubicBezTo>
                  <a:cubicBezTo>
                    <a:pt x="2888" y="24583"/>
                    <a:pt x="2767" y="24340"/>
                    <a:pt x="2706" y="24066"/>
                  </a:cubicBezTo>
                  <a:cubicBezTo>
                    <a:pt x="2433" y="23185"/>
                    <a:pt x="2250" y="22303"/>
                    <a:pt x="2220" y="21361"/>
                  </a:cubicBezTo>
                  <a:cubicBezTo>
                    <a:pt x="2159" y="18869"/>
                    <a:pt x="2037" y="16346"/>
                    <a:pt x="2098" y="13823"/>
                  </a:cubicBezTo>
                  <a:cubicBezTo>
                    <a:pt x="2068" y="11331"/>
                    <a:pt x="2068" y="8838"/>
                    <a:pt x="1885" y="6346"/>
                  </a:cubicBezTo>
                  <a:cubicBezTo>
                    <a:pt x="1885" y="6103"/>
                    <a:pt x="1855" y="5890"/>
                    <a:pt x="1825" y="5647"/>
                  </a:cubicBezTo>
                  <a:cubicBezTo>
                    <a:pt x="1794" y="5434"/>
                    <a:pt x="1794" y="5251"/>
                    <a:pt x="1977" y="5069"/>
                  </a:cubicBezTo>
                  <a:cubicBezTo>
                    <a:pt x="2098" y="4948"/>
                    <a:pt x="2007" y="4765"/>
                    <a:pt x="1825" y="4735"/>
                  </a:cubicBezTo>
                  <a:cubicBezTo>
                    <a:pt x="1551" y="4674"/>
                    <a:pt x="1247" y="4674"/>
                    <a:pt x="974" y="4644"/>
                  </a:cubicBezTo>
                  <a:cubicBezTo>
                    <a:pt x="791" y="4613"/>
                    <a:pt x="670" y="4492"/>
                    <a:pt x="670" y="4340"/>
                  </a:cubicBezTo>
                  <a:cubicBezTo>
                    <a:pt x="639" y="3732"/>
                    <a:pt x="487" y="3124"/>
                    <a:pt x="548" y="2516"/>
                  </a:cubicBezTo>
                  <a:cubicBezTo>
                    <a:pt x="575" y="2221"/>
                    <a:pt x="649" y="2115"/>
                    <a:pt x="875" y="2115"/>
                  </a:cubicBezTo>
                  <a:close/>
                  <a:moveTo>
                    <a:pt x="4363" y="1"/>
                  </a:moveTo>
                  <a:cubicBezTo>
                    <a:pt x="3679" y="1"/>
                    <a:pt x="2995" y="39"/>
                    <a:pt x="2311" y="115"/>
                  </a:cubicBezTo>
                  <a:cubicBezTo>
                    <a:pt x="1916" y="145"/>
                    <a:pt x="1764" y="297"/>
                    <a:pt x="1794" y="723"/>
                  </a:cubicBezTo>
                  <a:cubicBezTo>
                    <a:pt x="1825" y="996"/>
                    <a:pt x="2007" y="1330"/>
                    <a:pt x="1855" y="1574"/>
                  </a:cubicBezTo>
                  <a:cubicBezTo>
                    <a:pt x="1777" y="1674"/>
                    <a:pt x="1678" y="1705"/>
                    <a:pt x="1568" y="1705"/>
                  </a:cubicBezTo>
                  <a:cubicBezTo>
                    <a:pt x="1400" y="1705"/>
                    <a:pt x="1207" y="1632"/>
                    <a:pt x="1030" y="1632"/>
                  </a:cubicBezTo>
                  <a:cubicBezTo>
                    <a:pt x="1011" y="1632"/>
                    <a:pt x="992" y="1633"/>
                    <a:pt x="974" y="1634"/>
                  </a:cubicBezTo>
                  <a:lnTo>
                    <a:pt x="882" y="1634"/>
                  </a:lnTo>
                  <a:cubicBezTo>
                    <a:pt x="335" y="1634"/>
                    <a:pt x="183" y="1786"/>
                    <a:pt x="92" y="2303"/>
                  </a:cubicBezTo>
                  <a:cubicBezTo>
                    <a:pt x="1" y="3033"/>
                    <a:pt x="153" y="3793"/>
                    <a:pt x="214" y="4522"/>
                  </a:cubicBezTo>
                  <a:cubicBezTo>
                    <a:pt x="244" y="4796"/>
                    <a:pt x="426" y="5039"/>
                    <a:pt x="730" y="5039"/>
                  </a:cubicBezTo>
                  <a:cubicBezTo>
                    <a:pt x="1278" y="5069"/>
                    <a:pt x="1399" y="5434"/>
                    <a:pt x="1399" y="5890"/>
                  </a:cubicBezTo>
                  <a:cubicBezTo>
                    <a:pt x="1369" y="6133"/>
                    <a:pt x="1429" y="6346"/>
                    <a:pt x="1429" y="6589"/>
                  </a:cubicBezTo>
                  <a:cubicBezTo>
                    <a:pt x="1612" y="9021"/>
                    <a:pt x="1612" y="11483"/>
                    <a:pt x="1581" y="13914"/>
                  </a:cubicBezTo>
                  <a:cubicBezTo>
                    <a:pt x="1612" y="15708"/>
                    <a:pt x="1642" y="17471"/>
                    <a:pt x="1703" y="19264"/>
                  </a:cubicBezTo>
                  <a:cubicBezTo>
                    <a:pt x="1733" y="20388"/>
                    <a:pt x="1703" y="21513"/>
                    <a:pt x="1916" y="22638"/>
                  </a:cubicBezTo>
                  <a:cubicBezTo>
                    <a:pt x="2068" y="23428"/>
                    <a:pt x="2189" y="24188"/>
                    <a:pt x="2524" y="24917"/>
                  </a:cubicBezTo>
                  <a:cubicBezTo>
                    <a:pt x="2917" y="25645"/>
                    <a:pt x="3591" y="26042"/>
                    <a:pt x="4305" y="26042"/>
                  </a:cubicBezTo>
                  <a:cubicBezTo>
                    <a:pt x="4695" y="26042"/>
                    <a:pt x="5097" y="25924"/>
                    <a:pt x="5472" y="25677"/>
                  </a:cubicBezTo>
                  <a:cubicBezTo>
                    <a:pt x="5776" y="25495"/>
                    <a:pt x="6019" y="25252"/>
                    <a:pt x="6141" y="24948"/>
                  </a:cubicBezTo>
                  <a:cubicBezTo>
                    <a:pt x="6293" y="24583"/>
                    <a:pt x="6445" y="24218"/>
                    <a:pt x="6536" y="23823"/>
                  </a:cubicBezTo>
                  <a:cubicBezTo>
                    <a:pt x="6779" y="22911"/>
                    <a:pt x="6931" y="21969"/>
                    <a:pt x="6961" y="21027"/>
                  </a:cubicBezTo>
                  <a:cubicBezTo>
                    <a:pt x="7022" y="18382"/>
                    <a:pt x="7083" y="15738"/>
                    <a:pt x="7083" y="13094"/>
                  </a:cubicBezTo>
                  <a:cubicBezTo>
                    <a:pt x="7083" y="10935"/>
                    <a:pt x="7113" y="8777"/>
                    <a:pt x="7265" y="6619"/>
                  </a:cubicBezTo>
                  <a:cubicBezTo>
                    <a:pt x="7265" y="6285"/>
                    <a:pt x="7326" y="5951"/>
                    <a:pt x="7357" y="5616"/>
                  </a:cubicBezTo>
                  <a:cubicBezTo>
                    <a:pt x="7357" y="5312"/>
                    <a:pt x="7448" y="5130"/>
                    <a:pt x="7813" y="5100"/>
                  </a:cubicBezTo>
                  <a:cubicBezTo>
                    <a:pt x="8269" y="5069"/>
                    <a:pt x="8481" y="4765"/>
                    <a:pt x="8512" y="4309"/>
                  </a:cubicBezTo>
                  <a:cubicBezTo>
                    <a:pt x="8542" y="3944"/>
                    <a:pt x="8603" y="3580"/>
                    <a:pt x="8603" y="3215"/>
                  </a:cubicBezTo>
                  <a:cubicBezTo>
                    <a:pt x="8603" y="2881"/>
                    <a:pt x="8603" y="2516"/>
                    <a:pt x="8572" y="2182"/>
                  </a:cubicBezTo>
                  <a:cubicBezTo>
                    <a:pt x="8512" y="1786"/>
                    <a:pt x="8329" y="1665"/>
                    <a:pt x="7934" y="1665"/>
                  </a:cubicBezTo>
                  <a:cubicBezTo>
                    <a:pt x="7833" y="1655"/>
                    <a:pt x="7735" y="1651"/>
                    <a:pt x="7638" y="1651"/>
                  </a:cubicBezTo>
                  <a:cubicBezTo>
                    <a:pt x="7444" y="1651"/>
                    <a:pt x="7255" y="1665"/>
                    <a:pt x="7053" y="1665"/>
                  </a:cubicBezTo>
                  <a:cubicBezTo>
                    <a:pt x="6840" y="1665"/>
                    <a:pt x="6779" y="1604"/>
                    <a:pt x="6810" y="1391"/>
                  </a:cubicBezTo>
                  <a:cubicBezTo>
                    <a:pt x="6840" y="1148"/>
                    <a:pt x="6870" y="905"/>
                    <a:pt x="6901" y="662"/>
                  </a:cubicBezTo>
                  <a:cubicBezTo>
                    <a:pt x="6931" y="297"/>
                    <a:pt x="6779" y="145"/>
                    <a:pt x="6414" y="115"/>
                  </a:cubicBezTo>
                  <a:cubicBezTo>
                    <a:pt x="5730" y="39"/>
                    <a:pt x="5047" y="1"/>
                    <a:pt x="4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61;p79">
              <a:extLst>
                <a:ext uri="{FF2B5EF4-FFF2-40B4-BE49-F238E27FC236}">
                  <a16:creationId xmlns:a16="http://schemas.microsoft.com/office/drawing/2014/main" id="{A8A745B6-FB09-A658-B766-38D941CACD44}"/>
                </a:ext>
              </a:extLst>
            </p:cNvPr>
            <p:cNvSpPr/>
            <p:nvPr/>
          </p:nvSpPr>
          <p:spPr>
            <a:xfrm>
              <a:off x="4281643" y="2308623"/>
              <a:ext cx="86685" cy="400556"/>
            </a:xfrm>
            <a:custGeom>
              <a:avLst/>
              <a:gdLst/>
              <a:ahLst/>
              <a:cxnLst/>
              <a:rect l="l" t="t" r="r" b="b"/>
              <a:pathLst>
                <a:path w="4317" h="19948" extrusionOk="0">
                  <a:moveTo>
                    <a:pt x="2158" y="5951"/>
                  </a:moveTo>
                  <a:cubicBezTo>
                    <a:pt x="2523" y="5951"/>
                    <a:pt x="2888" y="5974"/>
                    <a:pt x="3253" y="6019"/>
                  </a:cubicBezTo>
                  <a:cubicBezTo>
                    <a:pt x="3557" y="6019"/>
                    <a:pt x="3617" y="6110"/>
                    <a:pt x="3617" y="6384"/>
                  </a:cubicBezTo>
                  <a:cubicBezTo>
                    <a:pt x="3617" y="7630"/>
                    <a:pt x="3648" y="8876"/>
                    <a:pt x="3587" y="10092"/>
                  </a:cubicBezTo>
                  <a:cubicBezTo>
                    <a:pt x="3526" y="11308"/>
                    <a:pt x="3465" y="12524"/>
                    <a:pt x="3526" y="13709"/>
                  </a:cubicBezTo>
                  <a:cubicBezTo>
                    <a:pt x="3587" y="14834"/>
                    <a:pt x="3435" y="15898"/>
                    <a:pt x="3283" y="16992"/>
                  </a:cubicBezTo>
                  <a:cubicBezTo>
                    <a:pt x="3192" y="17478"/>
                    <a:pt x="3101" y="17934"/>
                    <a:pt x="3010" y="18390"/>
                  </a:cubicBezTo>
                  <a:cubicBezTo>
                    <a:pt x="2949" y="18633"/>
                    <a:pt x="2888" y="18846"/>
                    <a:pt x="2766" y="19059"/>
                  </a:cubicBezTo>
                  <a:cubicBezTo>
                    <a:pt x="2630" y="19287"/>
                    <a:pt x="2394" y="19401"/>
                    <a:pt x="2155" y="19401"/>
                  </a:cubicBezTo>
                  <a:cubicBezTo>
                    <a:pt x="1915" y="19401"/>
                    <a:pt x="1672" y="19287"/>
                    <a:pt x="1520" y="19059"/>
                  </a:cubicBezTo>
                  <a:cubicBezTo>
                    <a:pt x="1429" y="18877"/>
                    <a:pt x="1338" y="18664"/>
                    <a:pt x="1307" y="18481"/>
                  </a:cubicBezTo>
                  <a:cubicBezTo>
                    <a:pt x="1125" y="17478"/>
                    <a:pt x="973" y="16506"/>
                    <a:pt x="821" y="15533"/>
                  </a:cubicBezTo>
                  <a:cubicBezTo>
                    <a:pt x="699" y="14621"/>
                    <a:pt x="791" y="13740"/>
                    <a:pt x="791" y="12980"/>
                  </a:cubicBezTo>
                  <a:cubicBezTo>
                    <a:pt x="791" y="11855"/>
                    <a:pt x="760" y="10852"/>
                    <a:pt x="699" y="9849"/>
                  </a:cubicBezTo>
                  <a:cubicBezTo>
                    <a:pt x="639" y="8724"/>
                    <a:pt x="669" y="7539"/>
                    <a:pt x="669" y="6384"/>
                  </a:cubicBezTo>
                  <a:cubicBezTo>
                    <a:pt x="699" y="6080"/>
                    <a:pt x="760" y="6019"/>
                    <a:pt x="1064" y="6019"/>
                  </a:cubicBezTo>
                  <a:cubicBezTo>
                    <a:pt x="1429" y="5974"/>
                    <a:pt x="1794" y="5951"/>
                    <a:pt x="2158" y="5951"/>
                  </a:cubicBezTo>
                  <a:close/>
                  <a:moveTo>
                    <a:pt x="122" y="1"/>
                  </a:moveTo>
                  <a:cubicBezTo>
                    <a:pt x="61" y="1"/>
                    <a:pt x="31" y="31"/>
                    <a:pt x="31" y="92"/>
                  </a:cubicBezTo>
                  <a:cubicBezTo>
                    <a:pt x="0" y="244"/>
                    <a:pt x="0" y="396"/>
                    <a:pt x="0"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7" y="16840"/>
                    <a:pt x="851" y="18512"/>
                  </a:cubicBezTo>
                  <a:cubicBezTo>
                    <a:pt x="912" y="18937"/>
                    <a:pt x="1095" y="19302"/>
                    <a:pt x="1399" y="19606"/>
                  </a:cubicBezTo>
                  <a:cubicBezTo>
                    <a:pt x="1642" y="19834"/>
                    <a:pt x="1908" y="19948"/>
                    <a:pt x="2170" y="19948"/>
                  </a:cubicBezTo>
                  <a:cubicBezTo>
                    <a:pt x="2432" y="19948"/>
                    <a:pt x="2690" y="19834"/>
                    <a:pt x="2918" y="19606"/>
                  </a:cubicBezTo>
                  <a:cubicBezTo>
                    <a:pt x="3192" y="19332"/>
                    <a:pt x="3344" y="18998"/>
                    <a:pt x="3405" y="18633"/>
                  </a:cubicBezTo>
                  <a:cubicBezTo>
                    <a:pt x="3709" y="17022"/>
                    <a:pt x="4073" y="15411"/>
                    <a:pt x="3982" y="13740"/>
                  </a:cubicBezTo>
                  <a:cubicBezTo>
                    <a:pt x="3952" y="13071"/>
                    <a:pt x="3921" y="12402"/>
                    <a:pt x="3982" y="11764"/>
                  </a:cubicBezTo>
                  <a:cubicBezTo>
                    <a:pt x="4134" y="9545"/>
                    <a:pt x="4073" y="7357"/>
                    <a:pt x="4104" y="5168"/>
                  </a:cubicBezTo>
                  <a:cubicBezTo>
                    <a:pt x="4104" y="5077"/>
                    <a:pt x="4104" y="4986"/>
                    <a:pt x="4104" y="4925"/>
                  </a:cubicBezTo>
                  <a:cubicBezTo>
                    <a:pt x="4134" y="4378"/>
                    <a:pt x="4104" y="3831"/>
                    <a:pt x="4165" y="3284"/>
                  </a:cubicBezTo>
                  <a:cubicBezTo>
                    <a:pt x="4286" y="2281"/>
                    <a:pt x="4225"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69" y="2402"/>
                    <a:pt x="3709" y="3831"/>
                    <a:pt x="3617" y="5229"/>
                  </a:cubicBezTo>
                  <a:cubicBezTo>
                    <a:pt x="3617" y="5290"/>
                    <a:pt x="3587" y="5381"/>
                    <a:pt x="3587" y="5442"/>
                  </a:cubicBezTo>
                  <a:cubicBezTo>
                    <a:pt x="3049" y="5442"/>
                    <a:pt x="2510" y="5462"/>
                    <a:pt x="1955" y="5462"/>
                  </a:cubicBezTo>
                  <a:cubicBezTo>
                    <a:pt x="1538" y="5462"/>
                    <a:pt x="1112" y="5450"/>
                    <a:pt x="669" y="5411"/>
                  </a:cubicBezTo>
                  <a:cubicBezTo>
                    <a:pt x="608" y="4013"/>
                    <a:pt x="547"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62;p79">
              <a:extLst>
                <a:ext uri="{FF2B5EF4-FFF2-40B4-BE49-F238E27FC236}">
                  <a16:creationId xmlns:a16="http://schemas.microsoft.com/office/drawing/2014/main" id="{4B23DD2C-9134-380B-AB2A-99BEE25D084C}"/>
                </a:ext>
              </a:extLst>
            </p:cNvPr>
            <p:cNvSpPr/>
            <p:nvPr/>
          </p:nvSpPr>
          <p:spPr>
            <a:xfrm>
              <a:off x="4290177" y="2301374"/>
              <a:ext cx="68392" cy="36264"/>
            </a:xfrm>
            <a:custGeom>
              <a:avLst/>
              <a:gdLst/>
              <a:ahLst/>
              <a:cxnLst/>
              <a:rect l="l" t="t" r="r" b="b"/>
              <a:pathLst>
                <a:path w="3406" h="1806" extrusionOk="0">
                  <a:moveTo>
                    <a:pt x="2311" y="514"/>
                  </a:moveTo>
                  <a:cubicBezTo>
                    <a:pt x="2737" y="514"/>
                    <a:pt x="2889" y="757"/>
                    <a:pt x="2706" y="1152"/>
                  </a:cubicBezTo>
                  <a:cubicBezTo>
                    <a:pt x="2706" y="1213"/>
                    <a:pt x="2615" y="1274"/>
                    <a:pt x="2554" y="1274"/>
                  </a:cubicBezTo>
                  <a:cubicBezTo>
                    <a:pt x="2307" y="1315"/>
                    <a:pt x="2060" y="1331"/>
                    <a:pt x="1813" y="1331"/>
                  </a:cubicBezTo>
                  <a:cubicBezTo>
                    <a:pt x="1513" y="1331"/>
                    <a:pt x="1213" y="1307"/>
                    <a:pt x="913" y="1274"/>
                  </a:cubicBezTo>
                  <a:cubicBezTo>
                    <a:pt x="822" y="1274"/>
                    <a:pt x="730" y="1213"/>
                    <a:pt x="730" y="1091"/>
                  </a:cubicBezTo>
                  <a:cubicBezTo>
                    <a:pt x="700" y="970"/>
                    <a:pt x="700" y="848"/>
                    <a:pt x="700" y="696"/>
                  </a:cubicBezTo>
                  <a:cubicBezTo>
                    <a:pt x="700" y="575"/>
                    <a:pt x="791" y="514"/>
                    <a:pt x="913" y="514"/>
                  </a:cubicBezTo>
                  <a:close/>
                  <a:moveTo>
                    <a:pt x="407" y="0"/>
                  </a:moveTo>
                  <a:cubicBezTo>
                    <a:pt x="328" y="0"/>
                    <a:pt x="252" y="19"/>
                    <a:pt x="183" y="88"/>
                  </a:cubicBezTo>
                  <a:cubicBezTo>
                    <a:pt x="1" y="240"/>
                    <a:pt x="214" y="423"/>
                    <a:pt x="214" y="575"/>
                  </a:cubicBezTo>
                  <a:cubicBezTo>
                    <a:pt x="214" y="787"/>
                    <a:pt x="244" y="1000"/>
                    <a:pt x="244" y="1213"/>
                  </a:cubicBezTo>
                  <a:cubicBezTo>
                    <a:pt x="305" y="1578"/>
                    <a:pt x="426" y="1730"/>
                    <a:pt x="791" y="1760"/>
                  </a:cubicBezTo>
                  <a:cubicBezTo>
                    <a:pt x="1110" y="1791"/>
                    <a:pt x="1422" y="1806"/>
                    <a:pt x="1733" y="1806"/>
                  </a:cubicBezTo>
                  <a:cubicBezTo>
                    <a:pt x="2045" y="1806"/>
                    <a:pt x="2357" y="1791"/>
                    <a:pt x="2676" y="1760"/>
                  </a:cubicBezTo>
                  <a:cubicBezTo>
                    <a:pt x="3040" y="1730"/>
                    <a:pt x="3162" y="1578"/>
                    <a:pt x="3192" y="1213"/>
                  </a:cubicBezTo>
                  <a:cubicBezTo>
                    <a:pt x="3253" y="909"/>
                    <a:pt x="3192" y="575"/>
                    <a:pt x="3344" y="271"/>
                  </a:cubicBezTo>
                  <a:cubicBezTo>
                    <a:pt x="3405" y="149"/>
                    <a:pt x="3284" y="28"/>
                    <a:pt x="3132" y="28"/>
                  </a:cubicBezTo>
                  <a:lnTo>
                    <a:pt x="700" y="28"/>
                  </a:lnTo>
                  <a:cubicBezTo>
                    <a:pt x="601" y="28"/>
                    <a:pt x="501" y="0"/>
                    <a:pt x="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63;p79">
              <a:extLst>
                <a:ext uri="{FF2B5EF4-FFF2-40B4-BE49-F238E27FC236}">
                  <a16:creationId xmlns:a16="http://schemas.microsoft.com/office/drawing/2014/main" id="{5AC385D4-5512-C169-6CAE-57498050E864}"/>
                </a:ext>
              </a:extLst>
            </p:cNvPr>
            <p:cNvSpPr/>
            <p:nvPr/>
          </p:nvSpPr>
          <p:spPr>
            <a:xfrm>
              <a:off x="4284695"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8"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64;p79">
              <a:extLst>
                <a:ext uri="{FF2B5EF4-FFF2-40B4-BE49-F238E27FC236}">
                  <a16:creationId xmlns:a16="http://schemas.microsoft.com/office/drawing/2014/main" id="{F114689F-6361-51D1-1B63-B756D2B4D99B}"/>
                </a:ext>
              </a:extLst>
            </p:cNvPr>
            <p:cNvSpPr/>
            <p:nvPr/>
          </p:nvSpPr>
          <p:spPr>
            <a:xfrm>
              <a:off x="4354273" y="2271274"/>
              <a:ext cx="11004" cy="26024"/>
            </a:xfrm>
            <a:custGeom>
              <a:avLst/>
              <a:gdLst/>
              <a:ahLst/>
              <a:cxnLst/>
              <a:rect l="l" t="t" r="r" b="b"/>
              <a:pathLst>
                <a:path w="548" h="1296" extrusionOk="0">
                  <a:moveTo>
                    <a:pt x="320" y="1"/>
                  </a:moveTo>
                  <a:cubicBezTo>
                    <a:pt x="228" y="1"/>
                    <a:pt x="179" y="80"/>
                    <a:pt x="152" y="159"/>
                  </a:cubicBezTo>
                  <a:cubicBezTo>
                    <a:pt x="31" y="493"/>
                    <a:pt x="0" y="827"/>
                    <a:pt x="61" y="1162"/>
                  </a:cubicBezTo>
                  <a:cubicBezTo>
                    <a:pt x="61" y="1223"/>
                    <a:pt x="122" y="1253"/>
                    <a:pt x="152"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65;p79">
              <a:extLst>
                <a:ext uri="{FF2B5EF4-FFF2-40B4-BE49-F238E27FC236}">
                  <a16:creationId xmlns:a16="http://schemas.microsoft.com/office/drawing/2014/main" id="{1EE6F3AC-1CBE-1016-9368-E6C659BAA674}"/>
                </a:ext>
              </a:extLst>
            </p:cNvPr>
            <p:cNvSpPr/>
            <p:nvPr/>
          </p:nvSpPr>
          <p:spPr>
            <a:xfrm>
              <a:off x="4284695" y="2217640"/>
              <a:ext cx="66545" cy="112368"/>
            </a:xfrm>
            <a:custGeom>
              <a:avLst/>
              <a:gdLst/>
              <a:ahLst/>
              <a:cxnLst/>
              <a:rect l="l" t="t" r="r" b="b"/>
              <a:pathLst>
                <a:path w="3314" h="5596" extrusionOk="0">
                  <a:moveTo>
                    <a:pt x="1928" y="0"/>
                  </a:moveTo>
                  <a:cubicBezTo>
                    <a:pt x="1693" y="0"/>
                    <a:pt x="1460" y="26"/>
                    <a:pt x="1216" y="64"/>
                  </a:cubicBezTo>
                  <a:cubicBezTo>
                    <a:pt x="851"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2" y="5170"/>
                  </a:cubicBezTo>
                  <a:cubicBezTo>
                    <a:pt x="2766" y="4897"/>
                    <a:pt x="2827" y="4471"/>
                    <a:pt x="2888" y="4046"/>
                  </a:cubicBezTo>
                  <a:cubicBezTo>
                    <a:pt x="3010" y="3225"/>
                    <a:pt x="3131" y="2374"/>
                    <a:pt x="3253" y="1553"/>
                  </a:cubicBezTo>
                  <a:cubicBezTo>
                    <a:pt x="3283" y="1280"/>
                    <a:pt x="3313"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66;p79">
              <a:extLst>
                <a:ext uri="{FF2B5EF4-FFF2-40B4-BE49-F238E27FC236}">
                  <a16:creationId xmlns:a16="http://schemas.microsoft.com/office/drawing/2014/main" id="{A8947BD5-7565-A59B-BFA9-7E235510D85D}"/>
                </a:ext>
              </a:extLst>
            </p:cNvPr>
            <p:cNvSpPr/>
            <p:nvPr/>
          </p:nvSpPr>
          <p:spPr>
            <a:xfrm>
              <a:off x="3585847" y="2314426"/>
              <a:ext cx="867918" cy="49758"/>
            </a:xfrm>
            <a:custGeom>
              <a:avLst/>
              <a:gdLst/>
              <a:ahLst/>
              <a:cxnLst/>
              <a:rect l="l" t="t" r="r" b="b"/>
              <a:pathLst>
                <a:path w="43223" h="2478" extrusionOk="0">
                  <a:moveTo>
                    <a:pt x="41973" y="1"/>
                  </a:moveTo>
                  <a:cubicBezTo>
                    <a:pt x="41924" y="1"/>
                    <a:pt x="41870" y="16"/>
                    <a:pt x="41825" y="46"/>
                  </a:cubicBezTo>
                  <a:cubicBezTo>
                    <a:pt x="41764" y="137"/>
                    <a:pt x="41764" y="259"/>
                    <a:pt x="41825" y="320"/>
                  </a:cubicBezTo>
                  <a:lnTo>
                    <a:pt x="42554" y="1080"/>
                  </a:lnTo>
                  <a:lnTo>
                    <a:pt x="16444" y="1840"/>
                  </a:lnTo>
                  <a:cubicBezTo>
                    <a:pt x="13642" y="1922"/>
                    <a:pt x="10777" y="2004"/>
                    <a:pt x="7908" y="2004"/>
                  </a:cubicBezTo>
                  <a:cubicBezTo>
                    <a:pt x="5486" y="2004"/>
                    <a:pt x="3062" y="1946"/>
                    <a:pt x="669" y="1779"/>
                  </a:cubicBezTo>
                  <a:cubicBezTo>
                    <a:pt x="608" y="1779"/>
                    <a:pt x="517" y="1809"/>
                    <a:pt x="487" y="1870"/>
                  </a:cubicBezTo>
                  <a:cubicBezTo>
                    <a:pt x="487" y="1840"/>
                    <a:pt x="487" y="1779"/>
                    <a:pt x="456" y="1688"/>
                  </a:cubicBezTo>
                  <a:cubicBezTo>
                    <a:pt x="426" y="1262"/>
                    <a:pt x="851" y="867"/>
                    <a:pt x="1307" y="776"/>
                  </a:cubicBezTo>
                  <a:cubicBezTo>
                    <a:pt x="1456" y="744"/>
                    <a:pt x="1600" y="731"/>
                    <a:pt x="1745" y="731"/>
                  </a:cubicBezTo>
                  <a:cubicBezTo>
                    <a:pt x="2016" y="731"/>
                    <a:pt x="2287" y="777"/>
                    <a:pt x="2584" y="837"/>
                  </a:cubicBezTo>
                  <a:cubicBezTo>
                    <a:pt x="2675" y="837"/>
                    <a:pt x="2797" y="867"/>
                    <a:pt x="2918" y="897"/>
                  </a:cubicBezTo>
                  <a:cubicBezTo>
                    <a:pt x="3101" y="919"/>
                    <a:pt x="3273" y="931"/>
                    <a:pt x="3435" y="931"/>
                  </a:cubicBezTo>
                  <a:cubicBezTo>
                    <a:pt x="3945" y="931"/>
                    <a:pt x="4351" y="817"/>
                    <a:pt x="4651" y="563"/>
                  </a:cubicBezTo>
                  <a:cubicBezTo>
                    <a:pt x="4742" y="502"/>
                    <a:pt x="4742" y="381"/>
                    <a:pt x="4681" y="320"/>
                  </a:cubicBezTo>
                  <a:cubicBezTo>
                    <a:pt x="4646" y="267"/>
                    <a:pt x="4590" y="234"/>
                    <a:pt x="4532" y="234"/>
                  </a:cubicBezTo>
                  <a:cubicBezTo>
                    <a:pt x="4489" y="234"/>
                    <a:pt x="4446" y="251"/>
                    <a:pt x="4408" y="289"/>
                  </a:cubicBezTo>
                  <a:cubicBezTo>
                    <a:pt x="4192" y="462"/>
                    <a:pt x="3885" y="542"/>
                    <a:pt x="3487" y="542"/>
                  </a:cubicBezTo>
                  <a:cubicBezTo>
                    <a:pt x="3323" y="542"/>
                    <a:pt x="3144" y="529"/>
                    <a:pt x="2949" y="502"/>
                  </a:cubicBezTo>
                  <a:cubicBezTo>
                    <a:pt x="2857" y="502"/>
                    <a:pt x="2736" y="472"/>
                    <a:pt x="2645" y="472"/>
                  </a:cubicBezTo>
                  <a:cubicBezTo>
                    <a:pt x="2348" y="412"/>
                    <a:pt x="2038" y="366"/>
                    <a:pt x="1732" y="366"/>
                  </a:cubicBezTo>
                  <a:cubicBezTo>
                    <a:pt x="1568" y="366"/>
                    <a:pt x="1405" y="379"/>
                    <a:pt x="1246" y="411"/>
                  </a:cubicBezTo>
                  <a:cubicBezTo>
                    <a:pt x="639" y="533"/>
                    <a:pt x="0" y="1080"/>
                    <a:pt x="91" y="1748"/>
                  </a:cubicBezTo>
                  <a:cubicBezTo>
                    <a:pt x="152" y="2204"/>
                    <a:pt x="213" y="2448"/>
                    <a:pt x="426" y="2478"/>
                  </a:cubicBezTo>
                  <a:lnTo>
                    <a:pt x="456" y="2478"/>
                  </a:lnTo>
                  <a:cubicBezTo>
                    <a:pt x="608" y="2478"/>
                    <a:pt x="699" y="2326"/>
                    <a:pt x="760" y="2174"/>
                  </a:cubicBezTo>
                  <a:cubicBezTo>
                    <a:pt x="3066" y="2321"/>
                    <a:pt x="5389" y="2374"/>
                    <a:pt x="7706" y="2374"/>
                  </a:cubicBezTo>
                  <a:cubicBezTo>
                    <a:pt x="10644" y="2374"/>
                    <a:pt x="13573" y="2289"/>
                    <a:pt x="16444" y="2204"/>
                  </a:cubicBezTo>
                  <a:lnTo>
                    <a:pt x="43010" y="1444"/>
                  </a:lnTo>
                  <a:cubicBezTo>
                    <a:pt x="43101" y="1444"/>
                    <a:pt x="43162" y="1414"/>
                    <a:pt x="43193" y="1323"/>
                  </a:cubicBezTo>
                  <a:cubicBezTo>
                    <a:pt x="43223" y="1262"/>
                    <a:pt x="43193" y="1171"/>
                    <a:pt x="43132" y="1141"/>
                  </a:cubicBezTo>
                  <a:lnTo>
                    <a:pt x="42098" y="46"/>
                  </a:lnTo>
                  <a:cubicBezTo>
                    <a:pt x="42068" y="16"/>
                    <a:pt x="42022" y="1"/>
                    <a:pt x="41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67;p79">
              <a:extLst>
                <a:ext uri="{FF2B5EF4-FFF2-40B4-BE49-F238E27FC236}">
                  <a16:creationId xmlns:a16="http://schemas.microsoft.com/office/drawing/2014/main" id="{60C12CFB-ED98-1F4A-96B6-242C60CD79BF}"/>
                </a:ext>
              </a:extLst>
            </p:cNvPr>
            <p:cNvSpPr/>
            <p:nvPr/>
          </p:nvSpPr>
          <p:spPr>
            <a:xfrm>
              <a:off x="3572413" y="2300591"/>
              <a:ext cx="892958" cy="80079"/>
            </a:xfrm>
            <a:custGeom>
              <a:avLst/>
              <a:gdLst/>
              <a:ahLst/>
              <a:cxnLst/>
              <a:rect l="l" t="t" r="r" b="b"/>
              <a:pathLst>
                <a:path w="44470" h="3988" extrusionOk="0">
                  <a:moveTo>
                    <a:pt x="42804" y="1"/>
                  </a:moveTo>
                  <a:cubicBezTo>
                    <a:pt x="41956" y="1"/>
                    <a:pt x="41237" y="494"/>
                    <a:pt x="40518" y="1070"/>
                  </a:cubicBezTo>
                  <a:cubicBezTo>
                    <a:pt x="40427" y="1130"/>
                    <a:pt x="40427" y="1252"/>
                    <a:pt x="40488" y="1343"/>
                  </a:cubicBezTo>
                  <a:cubicBezTo>
                    <a:pt x="40525" y="1381"/>
                    <a:pt x="40586" y="1407"/>
                    <a:pt x="40648" y="1407"/>
                  </a:cubicBezTo>
                  <a:cubicBezTo>
                    <a:pt x="40687" y="1407"/>
                    <a:pt x="40726" y="1397"/>
                    <a:pt x="40761" y="1374"/>
                  </a:cubicBezTo>
                  <a:cubicBezTo>
                    <a:pt x="41439" y="843"/>
                    <a:pt x="42118" y="369"/>
                    <a:pt x="42852" y="369"/>
                  </a:cubicBezTo>
                  <a:cubicBezTo>
                    <a:pt x="42874" y="369"/>
                    <a:pt x="42897" y="370"/>
                    <a:pt x="42919" y="371"/>
                  </a:cubicBezTo>
                  <a:cubicBezTo>
                    <a:pt x="43345" y="401"/>
                    <a:pt x="43770" y="735"/>
                    <a:pt x="43953" y="1130"/>
                  </a:cubicBezTo>
                  <a:cubicBezTo>
                    <a:pt x="44014" y="1282"/>
                    <a:pt x="44105" y="1586"/>
                    <a:pt x="43892" y="1860"/>
                  </a:cubicBezTo>
                  <a:cubicBezTo>
                    <a:pt x="43618" y="2194"/>
                    <a:pt x="43102" y="2255"/>
                    <a:pt x="42615" y="2255"/>
                  </a:cubicBezTo>
                  <a:lnTo>
                    <a:pt x="4165" y="3562"/>
                  </a:lnTo>
                  <a:cubicBezTo>
                    <a:pt x="3863" y="3578"/>
                    <a:pt x="3539" y="3591"/>
                    <a:pt x="3206" y="3591"/>
                  </a:cubicBezTo>
                  <a:cubicBezTo>
                    <a:pt x="2231" y="3591"/>
                    <a:pt x="1173" y="3475"/>
                    <a:pt x="335" y="2954"/>
                  </a:cubicBezTo>
                  <a:cubicBezTo>
                    <a:pt x="302" y="2943"/>
                    <a:pt x="264" y="2936"/>
                    <a:pt x="227" y="2936"/>
                  </a:cubicBezTo>
                  <a:cubicBezTo>
                    <a:pt x="163" y="2936"/>
                    <a:pt x="100" y="2957"/>
                    <a:pt x="61" y="3015"/>
                  </a:cubicBezTo>
                  <a:cubicBezTo>
                    <a:pt x="1" y="3106"/>
                    <a:pt x="31" y="3228"/>
                    <a:pt x="122" y="3288"/>
                  </a:cubicBezTo>
                  <a:cubicBezTo>
                    <a:pt x="1064" y="3866"/>
                    <a:pt x="2189" y="3988"/>
                    <a:pt x="3223" y="3988"/>
                  </a:cubicBezTo>
                  <a:cubicBezTo>
                    <a:pt x="3557" y="3988"/>
                    <a:pt x="3891" y="3957"/>
                    <a:pt x="4165" y="3957"/>
                  </a:cubicBezTo>
                  <a:lnTo>
                    <a:pt x="42615" y="2650"/>
                  </a:lnTo>
                  <a:cubicBezTo>
                    <a:pt x="43193" y="2620"/>
                    <a:pt x="43831" y="2559"/>
                    <a:pt x="44196" y="2103"/>
                  </a:cubicBezTo>
                  <a:cubicBezTo>
                    <a:pt x="44439" y="1799"/>
                    <a:pt x="44469" y="1374"/>
                    <a:pt x="44287" y="978"/>
                  </a:cubicBezTo>
                  <a:cubicBezTo>
                    <a:pt x="44044" y="431"/>
                    <a:pt x="43497" y="36"/>
                    <a:pt x="42950" y="6"/>
                  </a:cubicBezTo>
                  <a:cubicBezTo>
                    <a:pt x="42901" y="2"/>
                    <a:pt x="42852" y="1"/>
                    <a:pt x="42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68;p79">
              <a:extLst>
                <a:ext uri="{FF2B5EF4-FFF2-40B4-BE49-F238E27FC236}">
                  <a16:creationId xmlns:a16="http://schemas.microsoft.com/office/drawing/2014/main" id="{A32CE2C7-73BC-662A-03A0-0A301C30AA42}"/>
                </a:ext>
              </a:extLst>
            </p:cNvPr>
            <p:cNvSpPr/>
            <p:nvPr/>
          </p:nvSpPr>
          <p:spPr>
            <a:xfrm>
              <a:off x="3598658" y="2390409"/>
              <a:ext cx="50682" cy="427885"/>
            </a:xfrm>
            <a:custGeom>
              <a:avLst/>
              <a:gdLst/>
              <a:ahLst/>
              <a:cxnLst/>
              <a:rect l="l" t="t" r="r" b="b"/>
              <a:pathLst>
                <a:path w="2524" h="21309" extrusionOk="0">
                  <a:moveTo>
                    <a:pt x="213" y="1"/>
                  </a:moveTo>
                  <a:cubicBezTo>
                    <a:pt x="92" y="1"/>
                    <a:pt x="1" y="92"/>
                    <a:pt x="1" y="214"/>
                  </a:cubicBezTo>
                  <a:cubicBezTo>
                    <a:pt x="457" y="7174"/>
                    <a:pt x="1034" y="14196"/>
                    <a:pt x="1764" y="21126"/>
                  </a:cubicBezTo>
                  <a:cubicBezTo>
                    <a:pt x="1764" y="21217"/>
                    <a:pt x="1855" y="21308"/>
                    <a:pt x="1946" y="21308"/>
                  </a:cubicBezTo>
                  <a:lnTo>
                    <a:pt x="1976" y="21308"/>
                  </a:lnTo>
                  <a:cubicBezTo>
                    <a:pt x="2067" y="21308"/>
                    <a:pt x="2159" y="21247"/>
                    <a:pt x="2189" y="21156"/>
                  </a:cubicBezTo>
                  <a:lnTo>
                    <a:pt x="2493" y="20153"/>
                  </a:lnTo>
                  <a:cubicBezTo>
                    <a:pt x="2523" y="20032"/>
                    <a:pt x="2463" y="19910"/>
                    <a:pt x="2341" y="19880"/>
                  </a:cubicBezTo>
                  <a:cubicBezTo>
                    <a:pt x="2325" y="19874"/>
                    <a:pt x="2309" y="19872"/>
                    <a:pt x="2292" y="19872"/>
                  </a:cubicBezTo>
                  <a:cubicBezTo>
                    <a:pt x="2211" y="19872"/>
                    <a:pt x="2123" y="19931"/>
                    <a:pt x="2098" y="20032"/>
                  </a:cubicBezTo>
                  <a:lnTo>
                    <a:pt x="2067" y="20032"/>
                  </a:lnTo>
                  <a:cubicBezTo>
                    <a:pt x="1399" y="13466"/>
                    <a:pt x="852" y="6779"/>
                    <a:pt x="426" y="183"/>
                  </a:cubicBezTo>
                  <a:cubicBezTo>
                    <a:pt x="426" y="6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69;p79">
              <a:extLst>
                <a:ext uri="{FF2B5EF4-FFF2-40B4-BE49-F238E27FC236}">
                  <a16:creationId xmlns:a16="http://schemas.microsoft.com/office/drawing/2014/main" id="{A3B445F9-3325-9E5F-AF84-59A981DBA69C}"/>
                </a:ext>
              </a:extLst>
            </p:cNvPr>
            <p:cNvSpPr/>
            <p:nvPr/>
          </p:nvSpPr>
          <p:spPr>
            <a:xfrm>
              <a:off x="3616971" y="2380650"/>
              <a:ext cx="37248" cy="418708"/>
            </a:xfrm>
            <a:custGeom>
              <a:avLst/>
              <a:gdLst/>
              <a:ahLst/>
              <a:cxnLst/>
              <a:rect l="l" t="t" r="r" b="b"/>
              <a:pathLst>
                <a:path w="1855" h="20852" extrusionOk="0">
                  <a:moveTo>
                    <a:pt x="183" y="1"/>
                  </a:moveTo>
                  <a:cubicBezTo>
                    <a:pt x="92" y="1"/>
                    <a:pt x="0" y="92"/>
                    <a:pt x="0" y="213"/>
                  </a:cubicBezTo>
                  <a:cubicBezTo>
                    <a:pt x="244" y="7022"/>
                    <a:pt x="700" y="13891"/>
                    <a:pt x="1429" y="20639"/>
                  </a:cubicBezTo>
                  <a:cubicBezTo>
                    <a:pt x="1429" y="20761"/>
                    <a:pt x="1520" y="20852"/>
                    <a:pt x="1642" y="20852"/>
                  </a:cubicBezTo>
                  <a:cubicBezTo>
                    <a:pt x="1763" y="20822"/>
                    <a:pt x="1855" y="20730"/>
                    <a:pt x="1855" y="20609"/>
                  </a:cubicBezTo>
                  <a:cubicBezTo>
                    <a:pt x="1125" y="13861"/>
                    <a:pt x="669" y="6992"/>
                    <a:pt x="426" y="213"/>
                  </a:cubicBezTo>
                  <a:cubicBezTo>
                    <a:pt x="426" y="92"/>
                    <a:pt x="304"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70;p79">
              <a:extLst>
                <a:ext uri="{FF2B5EF4-FFF2-40B4-BE49-F238E27FC236}">
                  <a16:creationId xmlns:a16="http://schemas.microsoft.com/office/drawing/2014/main" id="{FC4B4B0C-EC19-5F9B-4159-E469D4EA4E2C}"/>
                </a:ext>
              </a:extLst>
            </p:cNvPr>
            <p:cNvSpPr/>
            <p:nvPr/>
          </p:nvSpPr>
          <p:spPr>
            <a:xfrm>
              <a:off x="4423248" y="2356233"/>
              <a:ext cx="15883" cy="441921"/>
            </a:xfrm>
            <a:custGeom>
              <a:avLst/>
              <a:gdLst/>
              <a:ahLst/>
              <a:cxnLst/>
              <a:rect l="l" t="t" r="r" b="b"/>
              <a:pathLst>
                <a:path w="791" h="22008" extrusionOk="0">
                  <a:moveTo>
                    <a:pt x="395" y="1"/>
                  </a:moveTo>
                  <a:cubicBezTo>
                    <a:pt x="274" y="1"/>
                    <a:pt x="183" y="92"/>
                    <a:pt x="183" y="214"/>
                  </a:cubicBezTo>
                  <a:cubicBezTo>
                    <a:pt x="0" y="7387"/>
                    <a:pt x="61" y="14651"/>
                    <a:pt x="365" y="21794"/>
                  </a:cubicBezTo>
                  <a:cubicBezTo>
                    <a:pt x="365" y="21916"/>
                    <a:pt x="456" y="22007"/>
                    <a:pt x="578" y="22007"/>
                  </a:cubicBezTo>
                  <a:cubicBezTo>
                    <a:pt x="699" y="22007"/>
                    <a:pt x="790" y="21916"/>
                    <a:pt x="790" y="21794"/>
                  </a:cubicBezTo>
                  <a:cubicBezTo>
                    <a:pt x="487" y="14651"/>
                    <a:pt x="426" y="7387"/>
                    <a:pt x="608" y="214"/>
                  </a:cubicBezTo>
                  <a:cubicBezTo>
                    <a:pt x="608" y="92"/>
                    <a:pt x="517"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71;p79">
              <a:extLst>
                <a:ext uri="{FF2B5EF4-FFF2-40B4-BE49-F238E27FC236}">
                  <a16:creationId xmlns:a16="http://schemas.microsoft.com/office/drawing/2014/main" id="{9A85417A-35F9-116B-C099-1463A8ED0C06}"/>
                </a:ext>
              </a:extLst>
            </p:cNvPr>
            <p:cNvSpPr/>
            <p:nvPr/>
          </p:nvSpPr>
          <p:spPr>
            <a:xfrm>
              <a:off x="4436662" y="2336715"/>
              <a:ext cx="20783" cy="490735"/>
            </a:xfrm>
            <a:custGeom>
              <a:avLst/>
              <a:gdLst/>
              <a:ahLst/>
              <a:cxnLst/>
              <a:rect l="l" t="t" r="r" b="b"/>
              <a:pathLst>
                <a:path w="1035" h="24439" extrusionOk="0">
                  <a:moveTo>
                    <a:pt x="518" y="0"/>
                  </a:moveTo>
                  <a:cubicBezTo>
                    <a:pt x="396" y="0"/>
                    <a:pt x="305" y="91"/>
                    <a:pt x="305" y="213"/>
                  </a:cubicBezTo>
                  <a:cubicBezTo>
                    <a:pt x="1" y="8207"/>
                    <a:pt x="122" y="16292"/>
                    <a:pt x="609" y="24256"/>
                  </a:cubicBezTo>
                  <a:cubicBezTo>
                    <a:pt x="609" y="24377"/>
                    <a:pt x="700" y="24438"/>
                    <a:pt x="822" y="24438"/>
                  </a:cubicBezTo>
                  <a:cubicBezTo>
                    <a:pt x="943" y="24438"/>
                    <a:pt x="1034" y="24347"/>
                    <a:pt x="1034" y="24225"/>
                  </a:cubicBezTo>
                  <a:cubicBezTo>
                    <a:pt x="548" y="16262"/>
                    <a:pt x="426" y="8207"/>
                    <a:pt x="730" y="213"/>
                  </a:cubicBezTo>
                  <a:cubicBezTo>
                    <a:pt x="730" y="122"/>
                    <a:pt x="639"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72;p79">
              <a:extLst>
                <a:ext uri="{FF2B5EF4-FFF2-40B4-BE49-F238E27FC236}">
                  <a16:creationId xmlns:a16="http://schemas.microsoft.com/office/drawing/2014/main" id="{230B494D-6997-E9BF-700B-DAE9289E39EA}"/>
                </a:ext>
              </a:extLst>
            </p:cNvPr>
            <p:cNvSpPr/>
            <p:nvPr/>
          </p:nvSpPr>
          <p:spPr>
            <a:xfrm>
              <a:off x="3594381" y="2793236"/>
              <a:ext cx="844143" cy="34819"/>
            </a:xfrm>
            <a:custGeom>
              <a:avLst/>
              <a:gdLst/>
              <a:ahLst/>
              <a:cxnLst/>
              <a:rect l="l" t="t" r="r" b="b"/>
              <a:pathLst>
                <a:path w="42039" h="1734" extrusionOk="0">
                  <a:moveTo>
                    <a:pt x="214" y="1"/>
                  </a:moveTo>
                  <a:cubicBezTo>
                    <a:pt x="92" y="31"/>
                    <a:pt x="1" y="123"/>
                    <a:pt x="1" y="244"/>
                  </a:cubicBezTo>
                  <a:lnTo>
                    <a:pt x="31" y="1308"/>
                  </a:lnTo>
                  <a:cubicBezTo>
                    <a:pt x="62" y="1430"/>
                    <a:pt x="153" y="1521"/>
                    <a:pt x="244" y="1521"/>
                  </a:cubicBezTo>
                  <a:lnTo>
                    <a:pt x="31369" y="1734"/>
                  </a:lnTo>
                  <a:lnTo>
                    <a:pt x="32676" y="1734"/>
                  </a:lnTo>
                  <a:cubicBezTo>
                    <a:pt x="35685" y="1734"/>
                    <a:pt x="38938" y="1612"/>
                    <a:pt x="41886" y="427"/>
                  </a:cubicBezTo>
                  <a:cubicBezTo>
                    <a:pt x="41977" y="396"/>
                    <a:pt x="42038" y="275"/>
                    <a:pt x="42008" y="153"/>
                  </a:cubicBezTo>
                  <a:cubicBezTo>
                    <a:pt x="41958" y="78"/>
                    <a:pt x="41866" y="23"/>
                    <a:pt x="41785" y="23"/>
                  </a:cubicBezTo>
                  <a:cubicBezTo>
                    <a:pt x="41767" y="23"/>
                    <a:pt x="41750" y="26"/>
                    <a:pt x="41734" y="31"/>
                  </a:cubicBezTo>
                  <a:cubicBezTo>
                    <a:pt x="38568" y="1280"/>
                    <a:pt x="35014" y="1308"/>
                    <a:pt x="31813" y="1308"/>
                  </a:cubicBezTo>
                  <a:cubicBezTo>
                    <a:pt x="31665" y="1308"/>
                    <a:pt x="31516" y="1308"/>
                    <a:pt x="31369" y="1308"/>
                  </a:cubicBezTo>
                  <a:lnTo>
                    <a:pt x="457" y="1095"/>
                  </a:lnTo>
                  <a:lnTo>
                    <a:pt x="426" y="214"/>
                  </a:lnTo>
                  <a:cubicBezTo>
                    <a:pt x="426" y="92"/>
                    <a:pt x="33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73;p79">
              <a:extLst>
                <a:ext uri="{FF2B5EF4-FFF2-40B4-BE49-F238E27FC236}">
                  <a16:creationId xmlns:a16="http://schemas.microsoft.com/office/drawing/2014/main" id="{7A19F67A-ECED-07C1-3DD4-9F5F2D83D28E}"/>
                </a:ext>
              </a:extLst>
            </p:cNvPr>
            <p:cNvSpPr/>
            <p:nvPr/>
          </p:nvSpPr>
          <p:spPr>
            <a:xfrm>
              <a:off x="3613919" y="2793236"/>
              <a:ext cx="812999" cy="14076"/>
            </a:xfrm>
            <a:custGeom>
              <a:avLst/>
              <a:gdLst/>
              <a:ahLst/>
              <a:cxnLst/>
              <a:rect l="l" t="t" r="r" b="b"/>
              <a:pathLst>
                <a:path w="40488" h="701" extrusionOk="0">
                  <a:moveTo>
                    <a:pt x="40275" y="1"/>
                  </a:moveTo>
                  <a:lnTo>
                    <a:pt x="213" y="275"/>
                  </a:lnTo>
                  <a:cubicBezTo>
                    <a:pt x="92" y="275"/>
                    <a:pt x="0" y="366"/>
                    <a:pt x="0" y="487"/>
                  </a:cubicBezTo>
                  <a:cubicBezTo>
                    <a:pt x="0" y="609"/>
                    <a:pt x="92" y="700"/>
                    <a:pt x="213" y="700"/>
                  </a:cubicBezTo>
                  <a:lnTo>
                    <a:pt x="40275" y="427"/>
                  </a:lnTo>
                  <a:cubicBezTo>
                    <a:pt x="40396" y="427"/>
                    <a:pt x="40488" y="305"/>
                    <a:pt x="40488" y="214"/>
                  </a:cubicBezTo>
                  <a:cubicBezTo>
                    <a:pt x="40488" y="92"/>
                    <a:pt x="40396" y="1"/>
                    <a:pt x="40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74;p79">
              <a:extLst>
                <a:ext uri="{FF2B5EF4-FFF2-40B4-BE49-F238E27FC236}">
                  <a16:creationId xmlns:a16="http://schemas.microsoft.com/office/drawing/2014/main" id="{AF9893BE-7628-2BAF-7CAB-48183CEDF536}"/>
                </a:ext>
              </a:extLst>
            </p:cNvPr>
            <p:cNvSpPr/>
            <p:nvPr/>
          </p:nvSpPr>
          <p:spPr>
            <a:xfrm>
              <a:off x="3789098" y="2319747"/>
              <a:ext cx="184334" cy="13313"/>
            </a:xfrm>
            <a:custGeom>
              <a:avLst/>
              <a:gdLst/>
              <a:ahLst/>
              <a:cxnLst/>
              <a:rect l="l" t="t" r="r" b="b"/>
              <a:pathLst>
                <a:path w="9180" h="663" extrusionOk="0">
                  <a:moveTo>
                    <a:pt x="4329" y="1"/>
                  </a:moveTo>
                  <a:cubicBezTo>
                    <a:pt x="2945" y="1"/>
                    <a:pt x="1560" y="62"/>
                    <a:pt x="182" y="176"/>
                  </a:cubicBezTo>
                  <a:cubicBezTo>
                    <a:pt x="61" y="207"/>
                    <a:pt x="0" y="298"/>
                    <a:pt x="0" y="420"/>
                  </a:cubicBezTo>
                  <a:cubicBezTo>
                    <a:pt x="0" y="525"/>
                    <a:pt x="92" y="608"/>
                    <a:pt x="196" y="608"/>
                  </a:cubicBezTo>
                  <a:cubicBezTo>
                    <a:pt x="211" y="608"/>
                    <a:pt x="227" y="606"/>
                    <a:pt x="243" y="602"/>
                  </a:cubicBezTo>
                  <a:cubicBezTo>
                    <a:pt x="1607" y="487"/>
                    <a:pt x="2977" y="427"/>
                    <a:pt x="4347" y="427"/>
                  </a:cubicBezTo>
                  <a:cubicBezTo>
                    <a:pt x="5879" y="427"/>
                    <a:pt x="7412" y="502"/>
                    <a:pt x="8936" y="663"/>
                  </a:cubicBezTo>
                  <a:lnTo>
                    <a:pt x="8967" y="663"/>
                  </a:lnTo>
                  <a:cubicBezTo>
                    <a:pt x="9058" y="663"/>
                    <a:pt x="9149" y="572"/>
                    <a:pt x="9180" y="480"/>
                  </a:cubicBezTo>
                  <a:cubicBezTo>
                    <a:pt x="9180" y="359"/>
                    <a:pt x="9088" y="237"/>
                    <a:pt x="8967" y="237"/>
                  </a:cubicBezTo>
                  <a:cubicBezTo>
                    <a:pt x="7426" y="77"/>
                    <a:pt x="5878" y="1"/>
                    <a:pt x="4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75;p79">
              <a:extLst>
                <a:ext uri="{FF2B5EF4-FFF2-40B4-BE49-F238E27FC236}">
                  <a16:creationId xmlns:a16="http://schemas.microsoft.com/office/drawing/2014/main" id="{41CC74E8-0EDA-6637-956F-908690E1EFEC}"/>
                </a:ext>
              </a:extLst>
            </p:cNvPr>
            <p:cNvSpPr/>
            <p:nvPr/>
          </p:nvSpPr>
          <p:spPr>
            <a:xfrm>
              <a:off x="4067408" y="2317659"/>
              <a:ext cx="207547" cy="19678"/>
            </a:xfrm>
            <a:custGeom>
              <a:avLst/>
              <a:gdLst/>
              <a:ahLst/>
              <a:cxnLst/>
              <a:rect l="l" t="t" r="r" b="b"/>
              <a:pathLst>
                <a:path w="10336" h="980" extrusionOk="0">
                  <a:moveTo>
                    <a:pt x="10129" y="1"/>
                  </a:moveTo>
                  <a:cubicBezTo>
                    <a:pt x="10116" y="1"/>
                    <a:pt x="10104" y="3"/>
                    <a:pt x="10092" y="7"/>
                  </a:cubicBezTo>
                  <a:cubicBezTo>
                    <a:pt x="7595" y="357"/>
                    <a:pt x="5062" y="546"/>
                    <a:pt x="2534" y="546"/>
                  </a:cubicBezTo>
                  <a:cubicBezTo>
                    <a:pt x="1770" y="546"/>
                    <a:pt x="1006" y="528"/>
                    <a:pt x="244" y="493"/>
                  </a:cubicBezTo>
                  <a:cubicBezTo>
                    <a:pt x="122" y="524"/>
                    <a:pt x="0" y="584"/>
                    <a:pt x="0" y="706"/>
                  </a:cubicBezTo>
                  <a:cubicBezTo>
                    <a:pt x="0" y="828"/>
                    <a:pt x="92" y="919"/>
                    <a:pt x="213" y="949"/>
                  </a:cubicBezTo>
                  <a:cubicBezTo>
                    <a:pt x="943" y="980"/>
                    <a:pt x="1703" y="980"/>
                    <a:pt x="2432" y="980"/>
                  </a:cubicBezTo>
                  <a:cubicBezTo>
                    <a:pt x="5016" y="980"/>
                    <a:pt x="7599" y="797"/>
                    <a:pt x="10153" y="432"/>
                  </a:cubicBezTo>
                  <a:cubicBezTo>
                    <a:pt x="10244" y="402"/>
                    <a:pt x="10335" y="311"/>
                    <a:pt x="10335" y="189"/>
                  </a:cubicBezTo>
                  <a:cubicBezTo>
                    <a:pt x="10309" y="84"/>
                    <a:pt x="10213" y="1"/>
                    <a:pt x="10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83478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DEF9D-7B00-C162-7E59-615DCFD40A00}"/>
              </a:ext>
            </a:extLst>
          </p:cNvPr>
          <p:cNvPicPr>
            <a:picLocks noChangeAspect="1"/>
          </p:cNvPicPr>
          <p:nvPr/>
        </p:nvPicPr>
        <p:blipFill>
          <a:blip r:embed="rId2"/>
          <a:stretch>
            <a:fillRect/>
          </a:stretch>
        </p:blipFill>
        <p:spPr>
          <a:xfrm>
            <a:off x="0" y="0"/>
            <a:ext cx="9144000" cy="5117406"/>
          </a:xfrm>
          <a:prstGeom prst="rect">
            <a:avLst/>
          </a:prstGeom>
        </p:spPr>
      </p:pic>
      <p:sp>
        <p:nvSpPr>
          <p:cNvPr id="2" name="Title 1">
            <a:extLst>
              <a:ext uri="{FF2B5EF4-FFF2-40B4-BE49-F238E27FC236}">
                <a16:creationId xmlns:a16="http://schemas.microsoft.com/office/drawing/2014/main" id="{EA5CA6C3-7293-D348-B2C6-294B47C42A5B}"/>
              </a:ext>
            </a:extLst>
          </p:cNvPr>
          <p:cNvSpPr>
            <a:spLocks noGrp="1"/>
          </p:cNvSpPr>
          <p:nvPr>
            <p:ph type="title"/>
          </p:nvPr>
        </p:nvSpPr>
        <p:spPr>
          <a:xfrm>
            <a:off x="135467" y="2424745"/>
            <a:ext cx="2709333" cy="1061400"/>
          </a:xfrm>
        </p:spPr>
        <p:txBody>
          <a:bodyPr/>
          <a:lstStyle/>
          <a:p>
            <a:r>
              <a:rPr lang="en-US" sz="5400" b="1" dirty="0">
                <a:solidFill>
                  <a:srgbClr val="C00000"/>
                </a:solidFill>
                <a:latin typeface="Times New Roman" panose="02020603050405020304" pitchFamily="18" charset="0"/>
                <a:cs typeface="Times New Roman" panose="02020603050405020304" pitchFamily="18" charset="0"/>
              </a:rPr>
              <a:t>HOẠT</a:t>
            </a:r>
          </a:p>
        </p:txBody>
      </p:sp>
      <p:sp>
        <p:nvSpPr>
          <p:cNvPr id="5" name="Title 1">
            <a:extLst>
              <a:ext uri="{FF2B5EF4-FFF2-40B4-BE49-F238E27FC236}">
                <a16:creationId xmlns:a16="http://schemas.microsoft.com/office/drawing/2014/main" id="{185762A3-B5DA-0F93-3E75-2BF01555F5A5}"/>
              </a:ext>
            </a:extLst>
          </p:cNvPr>
          <p:cNvSpPr txBox="1">
            <a:spLocks/>
          </p:cNvSpPr>
          <p:nvPr/>
        </p:nvSpPr>
        <p:spPr>
          <a:xfrm>
            <a:off x="6795911" y="2563739"/>
            <a:ext cx="2348089" cy="106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800"/>
              <a:buFont typeface="Fredoka One"/>
              <a:buNone/>
              <a:defRPr sz="2800" b="0" i="0" u="none" strike="noStrike" cap="none">
                <a:solidFill>
                  <a:schemeClr val="accent5"/>
                </a:solidFill>
                <a:latin typeface="Fredoka One"/>
                <a:ea typeface="Fredoka One"/>
                <a:cs typeface="Fredoka One"/>
                <a:sym typeface="Fredoka One"/>
              </a:defRPr>
            </a:lvl1pPr>
            <a:lvl2pPr marR="0" lvl="1"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2pPr>
            <a:lvl3pPr marR="0" lvl="2"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3pPr>
            <a:lvl4pPr marR="0" lvl="3"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4pPr>
            <a:lvl5pPr marR="0" lvl="4"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5pPr>
            <a:lvl6pPr marR="0" lvl="5"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6pPr>
            <a:lvl7pPr marR="0" lvl="6"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7pPr>
            <a:lvl8pPr marR="0" lvl="7"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8pPr>
            <a:lvl9pPr marR="0" lvl="8"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9pPr>
          </a:lstStyle>
          <a:p>
            <a:r>
              <a:rPr lang="en-US" sz="5400" b="1" dirty="0">
                <a:solidFill>
                  <a:srgbClr val="C00000"/>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4130608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F6DC2D-3FA8-24B9-8A63-2BA5918D95AF}"/>
              </a:ext>
            </a:extLst>
          </p:cNvPr>
          <p:cNvSpPr txBox="1"/>
          <p:nvPr/>
        </p:nvSpPr>
        <p:spPr>
          <a:xfrm>
            <a:off x="946296" y="1035791"/>
            <a:ext cx="7772401" cy="830997"/>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Chuẩn bị:</a:t>
            </a:r>
            <a:r>
              <a:rPr lang="vi-VN" sz="2400"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nước oxy già (y t</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ế</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H</a:t>
            </a:r>
            <a:r>
              <a:rPr lang="en-US" sz="24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O</a:t>
            </a:r>
            <a:r>
              <a:rPr lang="en-US" sz="24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3%, manganese dioxide (MnO</a:t>
            </a:r>
            <a:r>
              <a:rPr lang="en-US" sz="2400" baseline="-25000" dirty="0">
                <a:latin typeface="Times New Roman" panose="02020603050405020304" pitchFamily="18" charset="0"/>
                <a:ea typeface="Courier New" panose="02070309020205020404" pitchFamily="49" charset="0"/>
                <a:cs typeface="Times New Roman" panose="02020603050405020304" pitchFamily="18" charset="0"/>
              </a:rPr>
              <a:t>2</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dạng bột); </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ố</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ng nghiệm</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DF3EDA-1C74-1D83-53FE-F2D58356A052}"/>
              </a:ext>
            </a:extLst>
          </p:cNvPr>
          <p:cNvSpPr txBox="1"/>
          <p:nvPr/>
        </p:nvSpPr>
        <p:spPr>
          <a:xfrm>
            <a:off x="946297" y="1939590"/>
            <a:ext cx="7655443" cy="2181559"/>
          </a:xfrm>
          <a:prstGeom prst="rect">
            <a:avLst/>
          </a:prstGeom>
          <a:noFill/>
        </p:spPr>
        <p:txBody>
          <a:bodyPr wrap="square">
            <a:spAutoFit/>
          </a:bodyPr>
          <a:lstStyle/>
          <a:p>
            <a:pPr marL="0" marR="0">
              <a:lnSpc>
                <a:spcPct val="115000"/>
              </a:lnSpc>
              <a:spcBef>
                <a:spcPts val="0"/>
              </a:spcBef>
              <a:spcAft>
                <a:spcPts val="0"/>
              </a:spcAft>
            </a:pPr>
            <a:r>
              <a:rPr lang="en-US" sz="24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Tiến hành:</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Clr>
                <a:srgbClr val="000000"/>
              </a:buClr>
              <a:buSzPts val="1200"/>
              <a:tabLst>
                <a:tab pos="203200"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khoảng 3 mL dung dịch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a:t>
            </a:r>
            <a:r>
              <a:rPr lang="en-US" sz="24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O</a:t>
            </a:r>
            <a:r>
              <a:rPr lang="en-US" sz="24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vào hai ống nghiệm (1) và ống nghiệm (2).</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600"/>
              </a:spcAft>
              <a:buClr>
                <a:srgbClr val="000000"/>
              </a:buClr>
              <a:buSzPts val="1200"/>
              <a:tabLst>
                <a:tab pos="203200"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một ít bột manganese dioxide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 (2) và quan sát sự thoát khí.</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96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52"/>
          <p:cNvSpPr/>
          <p:nvPr/>
        </p:nvSpPr>
        <p:spPr>
          <a:xfrm rot="5400000">
            <a:off x="362054" y="1785055"/>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8" name="Google Shape;1508;p52"/>
          <p:cNvSpPr/>
          <p:nvPr/>
        </p:nvSpPr>
        <p:spPr>
          <a:xfrm rot="5400000">
            <a:off x="362054" y="3156142"/>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9" name="Google Shape;1509;p52"/>
          <p:cNvSpPr/>
          <p:nvPr/>
        </p:nvSpPr>
        <p:spPr>
          <a:xfrm rot="5400000">
            <a:off x="7712242" y="1805277"/>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0" name="Google Shape;1510;p52"/>
          <p:cNvSpPr/>
          <p:nvPr/>
        </p:nvSpPr>
        <p:spPr>
          <a:xfrm rot="5400000">
            <a:off x="7712242" y="3176364"/>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3" name="Google Shape;1513;p52"/>
          <p:cNvSpPr/>
          <p:nvPr/>
        </p:nvSpPr>
        <p:spPr>
          <a:xfrm>
            <a:off x="2490629" y="291708"/>
            <a:ext cx="4102082" cy="596351"/>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2"/>
          <p:cNvSpPr txBox="1">
            <a:spLocks noGrp="1"/>
          </p:cNvSpPr>
          <p:nvPr>
            <p:ph type="title" idx="2"/>
          </p:nvPr>
        </p:nvSpPr>
        <p:spPr>
          <a:xfrm>
            <a:off x="2607020" y="434033"/>
            <a:ext cx="3929960" cy="31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C</a:t>
            </a:r>
            <a:r>
              <a:rPr lang="en" sz="3600" b="1" dirty="0">
                <a:solidFill>
                  <a:srgbClr val="00B050"/>
                </a:solidFill>
                <a:latin typeface="Times New Roman" panose="02020603050405020304" pitchFamily="18" charset="0"/>
                <a:cs typeface="Times New Roman" panose="02020603050405020304" pitchFamily="18" charset="0"/>
              </a:rPr>
              <a:t>âu hỏi và bài tập</a:t>
            </a:r>
            <a:endParaRPr sz="3600" b="1" dirty="0">
              <a:solidFill>
                <a:srgbClr val="00B050"/>
              </a:solidFill>
              <a:latin typeface="Times New Roman" panose="02020603050405020304" pitchFamily="18" charset="0"/>
              <a:cs typeface="Times New Roman" panose="02020603050405020304" pitchFamily="18" charset="0"/>
            </a:endParaRPr>
          </a:p>
        </p:txBody>
      </p:sp>
      <p:grpSp>
        <p:nvGrpSpPr>
          <p:cNvPr id="1524" name="Google Shape;1524;p52"/>
          <p:cNvGrpSpPr/>
          <p:nvPr/>
        </p:nvGrpSpPr>
        <p:grpSpPr>
          <a:xfrm>
            <a:off x="7991180" y="2117763"/>
            <a:ext cx="518710" cy="408850"/>
            <a:chOff x="5095075" y="2369075"/>
            <a:chExt cx="337000" cy="265625"/>
          </a:xfrm>
        </p:grpSpPr>
        <p:sp>
          <p:nvSpPr>
            <p:cNvPr id="1525" name="Google Shape;1525;p52"/>
            <p:cNvSpPr/>
            <p:nvPr/>
          </p:nvSpPr>
          <p:spPr>
            <a:xfrm>
              <a:off x="5190325" y="2422575"/>
              <a:ext cx="56000" cy="153025"/>
            </a:xfrm>
            <a:custGeom>
              <a:avLst/>
              <a:gdLst/>
              <a:ahLst/>
              <a:cxnLst/>
              <a:rect l="l" t="t" r="r" b="b"/>
              <a:pathLst>
                <a:path w="2240" h="6121" extrusionOk="0">
                  <a:moveTo>
                    <a:pt x="1787" y="977"/>
                  </a:moveTo>
                  <a:lnTo>
                    <a:pt x="1787" y="1263"/>
                  </a:lnTo>
                  <a:lnTo>
                    <a:pt x="1692" y="1263"/>
                  </a:lnTo>
                  <a:cubicBezTo>
                    <a:pt x="1573" y="1263"/>
                    <a:pt x="1501" y="1358"/>
                    <a:pt x="1501" y="1453"/>
                  </a:cubicBezTo>
                  <a:cubicBezTo>
                    <a:pt x="1501" y="1572"/>
                    <a:pt x="1692" y="1572"/>
                    <a:pt x="1692" y="1572"/>
                  </a:cubicBezTo>
                  <a:lnTo>
                    <a:pt x="1787" y="1572"/>
                  </a:lnTo>
                  <a:lnTo>
                    <a:pt x="1787" y="1858"/>
                  </a:lnTo>
                  <a:lnTo>
                    <a:pt x="501" y="1858"/>
                  </a:lnTo>
                  <a:cubicBezTo>
                    <a:pt x="501" y="1936"/>
                    <a:pt x="454" y="1957"/>
                    <a:pt x="405" y="1957"/>
                  </a:cubicBezTo>
                  <a:cubicBezTo>
                    <a:pt x="348" y="1957"/>
                    <a:pt x="287" y="1930"/>
                    <a:pt x="287" y="1930"/>
                  </a:cubicBezTo>
                  <a:lnTo>
                    <a:pt x="287" y="1572"/>
                  </a:lnTo>
                  <a:lnTo>
                    <a:pt x="787" y="1572"/>
                  </a:lnTo>
                  <a:cubicBezTo>
                    <a:pt x="820" y="1592"/>
                    <a:pt x="849" y="1601"/>
                    <a:pt x="874" y="1601"/>
                  </a:cubicBezTo>
                  <a:cubicBezTo>
                    <a:pt x="940" y="1601"/>
                    <a:pt x="977" y="1540"/>
                    <a:pt x="977" y="1453"/>
                  </a:cubicBezTo>
                  <a:cubicBezTo>
                    <a:pt x="977" y="1358"/>
                    <a:pt x="787" y="1263"/>
                    <a:pt x="787" y="1263"/>
                  </a:cubicBezTo>
                  <a:lnTo>
                    <a:pt x="287" y="1263"/>
                  </a:lnTo>
                  <a:lnTo>
                    <a:pt x="287" y="977"/>
                  </a:lnTo>
                  <a:close/>
                  <a:moveTo>
                    <a:pt x="1668" y="2453"/>
                  </a:moveTo>
                  <a:cubicBezTo>
                    <a:pt x="1620" y="2477"/>
                    <a:pt x="1596" y="2501"/>
                    <a:pt x="1573" y="2525"/>
                  </a:cubicBezTo>
                  <a:lnTo>
                    <a:pt x="1168" y="2811"/>
                  </a:lnTo>
                  <a:lnTo>
                    <a:pt x="763" y="2525"/>
                  </a:lnTo>
                  <a:cubicBezTo>
                    <a:pt x="739" y="2501"/>
                    <a:pt x="715" y="2477"/>
                    <a:pt x="692" y="2453"/>
                  </a:cubicBezTo>
                  <a:close/>
                  <a:moveTo>
                    <a:pt x="1168" y="3287"/>
                  </a:moveTo>
                  <a:lnTo>
                    <a:pt x="1573" y="3573"/>
                  </a:lnTo>
                  <a:cubicBezTo>
                    <a:pt x="1596" y="3597"/>
                    <a:pt x="1620" y="3620"/>
                    <a:pt x="1644" y="3644"/>
                  </a:cubicBezTo>
                  <a:lnTo>
                    <a:pt x="692" y="3644"/>
                  </a:lnTo>
                  <a:cubicBezTo>
                    <a:pt x="715" y="3620"/>
                    <a:pt x="739" y="3597"/>
                    <a:pt x="763" y="3573"/>
                  </a:cubicBezTo>
                  <a:lnTo>
                    <a:pt x="1168" y="3287"/>
                  </a:lnTo>
                  <a:close/>
                  <a:moveTo>
                    <a:pt x="456" y="4144"/>
                  </a:moveTo>
                  <a:cubicBezTo>
                    <a:pt x="483" y="4144"/>
                    <a:pt x="489" y="4168"/>
                    <a:pt x="501" y="4240"/>
                  </a:cubicBezTo>
                  <a:lnTo>
                    <a:pt x="1787" y="4240"/>
                  </a:lnTo>
                  <a:lnTo>
                    <a:pt x="1787" y="4549"/>
                  </a:lnTo>
                  <a:lnTo>
                    <a:pt x="287" y="4549"/>
                  </a:lnTo>
                  <a:lnTo>
                    <a:pt x="287" y="4192"/>
                  </a:lnTo>
                  <a:cubicBezTo>
                    <a:pt x="382" y="4168"/>
                    <a:pt x="430" y="4144"/>
                    <a:pt x="456" y="4144"/>
                  </a:cubicBezTo>
                  <a:close/>
                  <a:moveTo>
                    <a:pt x="1787" y="4835"/>
                  </a:moveTo>
                  <a:lnTo>
                    <a:pt x="1787" y="5145"/>
                  </a:lnTo>
                  <a:lnTo>
                    <a:pt x="287" y="5145"/>
                  </a:lnTo>
                  <a:lnTo>
                    <a:pt x="287" y="4835"/>
                  </a:lnTo>
                  <a:close/>
                  <a:moveTo>
                    <a:pt x="287" y="1"/>
                  </a:moveTo>
                  <a:cubicBezTo>
                    <a:pt x="191" y="1"/>
                    <a:pt x="96" y="72"/>
                    <a:pt x="1" y="191"/>
                  </a:cubicBezTo>
                  <a:lnTo>
                    <a:pt x="1" y="1930"/>
                  </a:lnTo>
                  <a:cubicBezTo>
                    <a:pt x="72" y="2287"/>
                    <a:pt x="263" y="2596"/>
                    <a:pt x="549" y="2835"/>
                  </a:cubicBezTo>
                  <a:lnTo>
                    <a:pt x="834" y="3049"/>
                  </a:lnTo>
                  <a:lnTo>
                    <a:pt x="549" y="3287"/>
                  </a:lnTo>
                  <a:cubicBezTo>
                    <a:pt x="263" y="3525"/>
                    <a:pt x="72" y="3835"/>
                    <a:pt x="1" y="4192"/>
                  </a:cubicBezTo>
                  <a:lnTo>
                    <a:pt x="1" y="5930"/>
                  </a:lnTo>
                  <a:cubicBezTo>
                    <a:pt x="96" y="6049"/>
                    <a:pt x="191" y="6121"/>
                    <a:pt x="287" y="6121"/>
                  </a:cubicBezTo>
                  <a:cubicBezTo>
                    <a:pt x="406" y="6121"/>
                    <a:pt x="477" y="6049"/>
                    <a:pt x="287" y="5930"/>
                  </a:cubicBezTo>
                  <a:lnTo>
                    <a:pt x="287" y="5740"/>
                  </a:lnTo>
                  <a:lnTo>
                    <a:pt x="1787" y="5740"/>
                  </a:lnTo>
                  <a:lnTo>
                    <a:pt x="1787" y="5930"/>
                  </a:lnTo>
                  <a:cubicBezTo>
                    <a:pt x="1858" y="6049"/>
                    <a:pt x="1954" y="6121"/>
                    <a:pt x="2049" y="6121"/>
                  </a:cubicBezTo>
                  <a:cubicBezTo>
                    <a:pt x="2168" y="6121"/>
                    <a:pt x="2239" y="6049"/>
                    <a:pt x="2073" y="5930"/>
                  </a:cubicBezTo>
                  <a:lnTo>
                    <a:pt x="2073" y="4192"/>
                  </a:lnTo>
                  <a:cubicBezTo>
                    <a:pt x="2216" y="3859"/>
                    <a:pt x="2097" y="3478"/>
                    <a:pt x="1787" y="3287"/>
                  </a:cubicBezTo>
                  <a:lnTo>
                    <a:pt x="1501" y="3073"/>
                  </a:lnTo>
                  <a:lnTo>
                    <a:pt x="1787" y="2835"/>
                  </a:lnTo>
                  <a:cubicBezTo>
                    <a:pt x="2097" y="2644"/>
                    <a:pt x="2216" y="2263"/>
                    <a:pt x="2073" y="1930"/>
                  </a:cubicBezTo>
                  <a:lnTo>
                    <a:pt x="2073" y="191"/>
                  </a:lnTo>
                  <a:cubicBezTo>
                    <a:pt x="2239" y="72"/>
                    <a:pt x="2168" y="1"/>
                    <a:pt x="2049" y="1"/>
                  </a:cubicBezTo>
                  <a:cubicBezTo>
                    <a:pt x="1954" y="1"/>
                    <a:pt x="1858" y="72"/>
                    <a:pt x="1787" y="191"/>
                  </a:cubicBezTo>
                  <a:lnTo>
                    <a:pt x="1787" y="667"/>
                  </a:lnTo>
                  <a:lnTo>
                    <a:pt x="287" y="667"/>
                  </a:lnTo>
                  <a:lnTo>
                    <a:pt x="287" y="191"/>
                  </a:lnTo>
                  <a:cubicBezTo>
                    <a:pt x="477" y="72"/>
                    <a:pt x="382"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2"/>
            <p:cNvSpPr/>
            <p:nvPr/>
          </p:nvSpPr>
          <p:spPr>
            <a:xfrm>
              <a:off x="5095075" y="2369075"/>
              <a:ext cx="337000" cy="265625"/>
            </a:xfrm>
            <a:custGeom>
              <a:avLst/>
              <a:gdLst/>
              <a:ahLst/>
              <a:cxnLst/>
              <a:rect l="l" t="t" r="r" b="b"/>
              <a:pathLst>
                <a:path w="13480" h="10625" extrusionOk="0">
                  <a:moveTo>
                    <a:pt x="4900" y="223"/>
                  </a:moveTo>
                  <a:cubicBezTo>
                    <a:pt x="5180" y="223"/>
                    <a:pt x="5454" y="436"/>
                    <a:pt x="5454" y="759"/>
                  </a:cubicBezTo>
                  <a:cubicBezTo>
                    <a:pt x="5454" y="1045"/>
                    <a:pt x="5192" y="1283"/>
                    <a:pt x="4906" y="1283"/>
                  </a:cubicBezTo>
                  <a:cubicBezTo>
                    <a:pt x="4430" y="1283"/>
                    <a:pt x="4192" y="712"/>
                    <a:pt x="4525" y="378"/>
                  </a:cubicBezTo>
                  <a:cubicBezTo>
                    <a:pt x="4633" y="271"/>
                    <a:pt x="4767" y="223"/>
                    <a:pt x="4900" y="223"/>
                  </a:cubicBezTo>
                  <a:close/>
                  <a:moveTo>
                    <a:pt x="1071" y="2446"/>
                  </a:moveTo>
                  <a:cubicBezTo>
                    <a:pt x="1340" y="2446"/>
                    <a:pt x="1596" y="2663"/>
                    <a:pt x="1596" y="2998"/>
                  </a:cubicBezTo>
                  <a:cubicBezTo>
                    <a:pt x="1596" y="3280"/>
                    <a:pt x="1364" y="3516"/>
                    <a:pt x="1060" y="3522"/>
                  </a:cubicBezTo>
                  <a:lnTo>
                    <a:pt x="1060" y="3522"/>
                  </a:lnTo>
                  <a:cubicBezTo>
                    <a:pt x="568" y="3513"/>
                    <a:pt x="337" y="2948"/>
                    <a:pt x="691" y="2617"/>
                  </a:cubicBezTo>
                  <a:cubicBezTo>
                    <a:pt x="801" y="2499"/>
                    <a:pt x="938" y="2446"/>
                    <a:pt x="1071" y="2446"/>
                  </a:cubicBezTo>
                  <a:close/>
                  <a:moveTo>
                    <a:pt x="8753" y="2461"/>
                  </a:moveTo>
                  <a:cubicBezTo>
                    <a:pt x="8882" y="2461"/>
                    <a:pt x="9014" y="2510"/>
                    <a:pt x="9122" y="2617"/>
                  </a:cubicBezTo>
                  <a:cubicBezTo>
                    <a:pt x="9479" y="2950"/>
                    <a:pt x="9241" y="3522"/>
                    <a:pt x="8764" y="3522"/>
                  </a:cubicBezTo>
                  <a:cubicBezTo>
                    <a:pt x="8455" y="3522"/>
                    <a:pt x="8217" y="3284"/>
                    <a:pt x="8217" y="2998"/>
                  </a:cubicBezTo>
                  <a:cubicBezTo>
                    <a:pt x="8217" y="2675"/>
                    <a:pt x="8479" y="2461"/>
                    <a:pt x="8753" y="2461"/>
                  </a:cubicBezTo>
                  <a:close/>
                  <a:moveTo>
                    <a:pt x="12420" y="2877"/>
                  </a:moveTo>
                  <a:cubicBezTo>
                    <a:pt x="12641" y="2877"/>
                    <a:pt x="12813" y="3082"/>
                    <a:pt x="12813" y="3308"/>
                  </a:cubicBezTo>
                  <a:cubicBezTo>
                    <a:pt x="12813" y="3403"/>
                    <a:pt x="12765" y="3522"/>
                    <a:pt x="12694" y="3593"/>
                  </a:cubicBezTo>
                  <a:cubicBezTo>
                    <a:pt x="12622" y="3665"/>
                    <a:pt x="12503" y="3712"/>
                    <a:pt x="12408" y="3712"/>
                  </a:cubicBezTo>
                  <a:cubicBezTo>
                    <a:pt x="12170" y="3712"/>
                    <a:pt x="11979" y="3522"/>
                    <a:pt x="11979" y="3284"/>
                  </a:cubicBezTo>
                  <a:cubicBezTo>
                    <a:pt x="11979" y="3188"/>
                    <a:pt x="12003" y="3069"/>
                    <a:pt x="12098" y="2998"/>
                  </a:cubicBezTo>
                  <a:cubicBezTo>
                    <a:pt x="12170" y="2903"/>
                    <a:pt x="12289" y="2879"/>
                    <a:pt x="12384" y="2879"/>
                  </a:cubicBezTo>
                  <a:cubicBezTo>
                    <a:pt x="12396" y="2878"/>
                    <a:pt x="12408" y="2877"/>
                    <a:pt x="12420" y="2877"/>
                  </a:cubicBezTo>
                  <a:close/>
                  <a:moveTo>
                    <a:pt x="8759" y="4782"/>
                  </a:moveTo>
                  <a:cubicBezTo>
                    <a:pt x="8983" y="4782"/>
                    <a:pt x="9193" y="4953"/>
                    <a:pt x="9193" y="5213"/>
                  </a:cubicBezTo>
                  <a:cubicBezTo>
                    <a:pt x="9193" y="5451"/>
                    <a:pt x="9002" y="5641"/>
                    <a:pt x="8764" y="5641"/>
                  </a:cubicBezTo>
                  <a:cubicBezTo>
                    <a:pt x="8383" y="5641"/>
                    <a:pt x="8193" y="5189"/>
                    <a:pt x="8455" y="4903"/>
                  </a:cubicBezTo>
                  <a:cubicBezTo>
                    <a:pt x="8546" y="4820"/>
                    <a:pt x="8654" y="4782"/>
                    <a:pt x="8759" y="4782"/>
                  </a:cubicBezTo>
                  <a:close/>
                  <a:moveTo>
                    <a:pt x="12408" y="6689"/>
                  </a:moveTo>
                  <a:cubicBezTo>
                    <a:pt x="12527" y="6689"/>
                    <a:pt x="12622" y="6737"/>
                    <a:pt x="12718" y="6832"/>
                  </a:cubicBezTo>
                  <a:cubicBezTo>
                    <a:pt x="12860" y="6999"/>
                    <a:pt x="12860" y="7261"/>
                    <a:pt x="12718" y="7427"/>
                  </a:cubicBezTo>
                  <a:cubicBezTo>
                    <a:pt x="12622" y="7499"/>
                    <a:pt x="12527" y="7546"/>
                    <a:pt x="12408" y="7546"/>
                  </a:cubicBezTo>
                  <a:cubicBezTo>
                    <a:pt x="12289" y="7546"/>
                    <a:pt x="12194" y="7499"/>
                    <a:pt x="12122" y="7427"/>
                  </a:cubicBezTo>
                  <a:cubicBezTo>
                    <a:pt x="11836" y="7165"/>
                    <a:pt x="12027" y="6713"/>
                    <a:pt x="12408" y="6689"/>
                  </a:cubicBezTo>
                  <a:close/>
                  <a:moveTo>
                    <a:pt x="1072" y="6903"/>
                  </a:moveTo>
                  <a:cubicBezTo>
                    <a:pt x="1358" y="6903"/>
                    <a:pt x="1596" y="7142"/>
                    <a:pt x="1596" y="7451"/>
                  </a:cubicBezTo>
                  <a:cubicBezTo>
                    <a:pt x="1596" y="7774"/>
                    <a:pt x="1333" y="7988"/>
                    <a:pt x="1060" y="7988"/>
                  </a:cubicBezTo>
                  <a:cubicBezTo>
                    <a:pt x="931" y="7988"/>
                    <a:pt x="799" y="7940"/>
                    <a:pt x="691" y="7832"/>
                  </a:cubicBezTo>
                  <a:cubicBezTo>
                    <a:pt x="334" y="7475"/>
                    <a:pt x="572" y="6903"/>
                    <a:pt x="1072" y="6903"/>
                  </a:cubicBezTo>
                  <a:close/>
                  <a:moveTo>
                    <a:pt x="8764" y="6927"/>
                  </a:moveTo>
                  <a:cubicBezTo>
                    <a:pt x="9050" y="6927"/>
                    <a:pt x="9264" y="7142"/>
                    <a:pt x="9288" y="7451"/>
                  </a:cubicBezTo>
                  <a:cubicBezTo>
                    <a:pt x="9288" y="7774"/>
                    <a:pt x="9025" y="7988"/>
                    <a:pt x="8752" y="7988"/>
                  </a:cubicBezTo>
                  <a:cubicBezTo>
                    <a:pt x="8623" y="7988"/>
                    <a:pt x="8491" y="7940"/>
                    <a:pt x="8383" y="7832"/>
                  </a:cubicBezTo>
                  <a:cubicBezTo>
                    <a:pt x="8050" y="7499"/>
                    <a:pt x="8288" y="6927"/>
                    <a:pt x="8764" y="6927"/>
                  </a:cubicBezTo>
                  <a:close/>
                  <a:moveTo>
                    <a:pt x="4906" y="9118"/>
                  </a:moveTo>
                  <a:cubicBezTo>
                    <a:pt x="5383" y="9118"/>
                    <a:pt x="5621" y="9690"/>
                    <a:pt x="5287" y="10023"/>
                  </a:cubicBezTo>
                  <a:cubicBezTo>
                    <a:pt x="5172" y="10130"/>
                    <a:pt x="5035" y="10179"/>
                    <a:pt x="4902" y="10179"/>
                  </a:cubicBezTo>
                  <a:cubicBezTo>
                    <a:pt x="4621" y="10179"/>
                    <a:pt x="4359" y="9965"/>
                    <a:pt x="4359" y="9642"/>
                  </a:cubicBezTo>
                  <a:cubicBezTo>
                    <a:pt x="4359" y="9356"/>
                    <a:pt x="4597" y="9118"/>
                    <a:pt x="4906" y="9118"/>
                  </a:cubicBezTo>
                  <a:close/>
                  <a:moveTo>
                    <a:pt x="4850" y="1"/>
                  </a:moveTo>
                  <a:cubicBezTo>
                    <a:pt x="4370" y="1"/>
                    <a:pt x="3930" y="404"/>
                    <a:pt x="3930" y="926"/>
                  </a:cubicBezTo>
                  <a:cubicBezTo>
                    <a:pt x="3930" y="1021"/>
                    <a:pt x="3954" y="1117"/>
                    <a:pt x="3978" y="1212"/>
                  </a:cubicBezTo>
                  <a:lnTo>
                    <a:pt x="1691" y="2522"/>
                  </a:lnTo>
                  <a:cubicBezTo>
                    <a:pt x="1515" y="2345"/>
                    <a:pt x="1260" y="2247"/>
                    <a:pt x="1003" y="2247"/>
                  </a:cubicBezTo>
                  <a:cubicBezTo>
                    <a:pt x="914" y="2247"/>
                    <a:pt x="825" y="2259"/>
                    <a:pt x="739" y="2284"/>
                  </a:cubicBezTo>
                  <a:cubicBezTo>
                    <a:pt x="477" y="2379"/>
                    <a:pt x="263" y="2593"/>
                    <a:pt x="167" y="2879"/>
                  </a:cubicBezTo>
                  <a:cubicBezTo>
                    <a:pt x="1" y="3379"/>
                    <a:pt x="310" y="3927"/>
                    <a:pt x="834" y="4070"/>
                  </a:cubicBezTo>
                  <a:lnTo>
                    <a:pt x="834" y="6546"/>
                  </a:lnTo>
                  <a:cubicBezTo>
                    <a:pt x="834" y="6546"/>
                    <a:pt x="143" y="6999"/>
                    <a:pt x="143" y="7451"/>
                  </a:cubicBezTo>
                  <a:cubicBezTo>
                    <a:pt x="128" y="8000"/>
                    <a:pt x="577" y="8363"/>
                    <a:pt x="1049" y="8363"/>
                  </a:cubicBezTo>
                  <a:cubicBezTo>
                    <a:pt x="1294" y="8363"/>
                    <a:pt x="1544" y="8266"/>
                    <a:pt x="1739" y="8047"/>
                  </a:cubicBezTo>
                  <a:lnTo>
                    <a:pt x="4025" y="9380"/>
                  </a:lnTo>
                  <a:cubicBezTo>
                    <a:pt x="4001" y="9475"/>
                    <a:pt x="3978" y="9571"/>
                    <a:pt x="3978" y="9642"/>
                  </a:cubicBezTo>
                  <a:cubicBezTo>
                    <a:pt x="3942" y="10297"/>
                    <a:pt x="4418" y="10624"/>
                    <a:pt x="4894" y="10624"/>
                  </a:cubicBezTo>
                  <a:cubicBezTo>
                    <a:pt x="5371" y="10624"/>
                    <a:pt x="5847" y="10297"/>
                    <a:pt x="5811" y="9642"/>
                  </a:cubicBezTo>
                  <a:cubicBezTo>
                    <a:pt x="5811" y="9571"/>
                    <a:pt x="5787" y="9475"/>
                    <a:pt x="5764" y="9380"/>
                  </a:cubicBezTo>
                  <a:lnTo>
                    <a:pt x="6573" y="8904"/>
                  </a:lnTo>
                  <a:cubicBezTo>
                    <a:pt x="6751" y="8805"/>
                    <a:pt x="6651" y="8559"/>
                    <a:pt x="6489" y="8559"/>
                  </a:cubicBezTo>
                  <a:cubicBezTo>
                    <a:pt x="6456" y="8559"/>
                    <a:pt x="6420" y="8570"/>
                    <a:pt x="6383" y="8594"/>
                  </a:cubicBezTo>
                  <a:lnTo>
                    <a:pt x="5573" y="9047"/>
                  </a:lnTo>
                  <a:cubicBezTo>
                    <a:pt x="5395" y="8844"/>
                    <a:pt x="5145" y="8743"/>
                    <a:pt x="4894" y="8743"/>
                  </a:cubicBezTo>
                  <a:cubicBezTo>
                    <a:pt x="4644" y="8743"/>
                    <a:pt x="4394" y="8844"/>
                    <a:pt x="4216" y="9047"/>
                  </a:cubicBezTo>
                  <a:lnTo>
                    <a:pt x="1930" y="7713"/>
                  </a:lnTo>
                  <a:cubicBezTo>
                    <a:pt x="1953" y="7618"/>
                    <a:pt x="1977" y="7546"/>
                    <a:pt x="1977" y="7451"/>
                  </a:cubicBezTo>
                  <a:cubicBezTo>
                    <a:pt x="1977" y="6999"/>
                    <a:pt x="1120" y="6546"/>
                    <a:pt x="1120" y="6546"/>
                  </a:cubicBezTo>
                  <a:lnTo>
                    <a:pt x="1120" y="3903"/>
                  </a:lnTo>
                  <a:cubicBezTo>
                    <a:pt x="1572" y="3831"/>
                    <a:pt x="1882" y="3450"/>
                    <a:pt x="1882" y="2998"/>
                  </a:cubicBezTo>
                  <a:cubicBezTo>
                    <a:pt x="1882" y="2903"/>
                    <a:pt x="1858" y="2807"/>
                    <a:pt x="1834" y="2712"/>
                  </a:cubicBezTo>
                  <a:lnTo>
                    <a:pt x="4144" y="1355"/>
                  </a:lnTo>
                  <a:cubicBezTo>
                    <a:pt x="4335" y="1569"/>
                    <a:pt x="4591" y="1676"/>
                    <a:pt x="4847" y="1676"/>
                  </a:cubicBezTo>
                  <a:cubicBezTo>
                    <a:pt x="5103" y="1676"/>
                    <a:pt x="5359" y="1569"/>
                    <a:pt x="5549" y="1355"/>
                  </a:cubicBezTo>
                  <a:lnTo>
                    <a:pt x="7883" y="2712"/>
                  </a:lnTo>
                  <a:cubicBezTo>
                    <a:pt x="7836" y="2807"/>
                    <a:pt x="7812" y="2903"/>
                    <a:pt x="7812" y="2998"/>
                  </a:cubicBezTo>
                  <a:cubicBezTo>
                    <a:pt x="7812" y="3450"/>
                    <a:pt x="8121" y="3831"/>
                    <a:pt x="8574" y="3903"/>
                  </a:cubicBezTo>
                  <a:lnTo>
                    <a:pt x="8574" y="4427"/>
                  </a:lnTo>
                  <a:cubicBezTo>
                    <a:pt x="8574" y="4427"/>
                    <a:pt x="7955" y="4832"/>
                    <a:pt x="7955" y="5213"/>
                  </a:cubicBezTo>
                  <a:cubicBezTo>
                    <a:pt x="7931" y="5594"/>
                    <a:pt x="8193" y="5903"/>
                    <a:pt x="8574" y="5999"/>
                  </a:cubicBezTo>
                  <a:lnTo>
                    <a:pt x="8574" y="6546"/>
                  </a:lnTo>
                  <a:cubicBezTo>
                    <a:pt x="8145" y="6642"/>
                    <a:pt x="7836" y="6999"/>
                    <a:pt x="7836" y="7451"/>
                  </a:cubicBezTo>
                  <a:cubicBezTo>
                    <a:pt x="7836" y="7546"/>
                    <a:pt x="7836" y="7642"/>
                    <a:pt x="7883" y="7713"/>
                  </a:cubicBezTo>
                  <a:lnTo>
                    <a:pt x="7145" y="8142"/>
                  </a:lnTo>
                  <a:cubicBezTo>
                    <a:pt x="6975" y="8248"/>
                    <a:pt x="7089" y="8487"/>
                    <a:pt x="7268" y="8487"/>
                  </a:cubicBezTo>
                  <a:cubicBezTo>
                    <a:pt x="7289" y="8487"/>
                    <a:pt x="7312" y="8483"/>
                    <a:pt x="7335" y="8475"/>
                  </a:cubicBezTo>
                  <a:lnTo>
                    <a:pt x="8050" y="8047"/>
                  </a:lnTo>
                  <a:cubicBezTo>
                    <a:pt x="8245" y="8266"/>
                    <a:pt x="8495" y="8363"/>
                    <a:pt x="8741" y="8363"/>
                  </a:cubicBezTo>
                  <a:cubicBezTo>
                    <a:pt x="9214" y="8363"/>
                    <a:pt x="9669" y="8000"/>
                    <a:pt x="9669" y="7451"/>
                  </a:cubicBezTo>
                  <a:cubicBezTo>
                    <a:pt x="9645" y="6999"/>
                    <a:pt x="9312" y="6618"/>
                    <a:pt x="8860" y="6546"/>
                  </a:cubicBezTo>
                  <a:lnTo>
                    <a:pt x="8860" y="5999"/>
                  </a:lnTo>
                  <a:cubicBezTo>
                    <a:pt x="9169" y="5951"/>
                    <a:pt x="9431" y="5760"/>
                    <a:pt x="9550" y="5498"/>
                  </a:cubicBezTo>
                  <a:lnTo>
                    <a:pt x="9812" y="5498"/>
                  </a:lnTo>
                  <a:cubicBezTo>
                    <a:pt x="9955" y="6022"/>
                    <a:pt x="10431" y="6403"/>
                    <a:pt x="11003" y="6403"/>
                  </a:cubicBezTo>
                  <a:cubicBezTo>
                    <a:pt x="11122" y="6403"/>
                    <a:pt x="11241" y="6380"/>
                    <a:pt x="11360" y="6332"/>
                  </a:cubicBezTo>
                  <a:lnTo>
                    <a:pt x="11717" y="6689"/>
                  </a:lnTo>
                  <a:cubicBezTo>
                    <a:pt x="11622" y="6808"/>
                    <a:pt x="11598" y="6951"/>
                    <a:pt x="11598" y="7118"/>
                  </a:cubicBezTo>
                  <a:cubicBezTo>
                    <a:pt x="11598" y="7602"/>
                    <a:pt x="11992" y="7922"/>
                    <a:pt x="12410" y="7922"/>
                  </a:cubicBezTo>
                  <a:cubicBezTo>
                    <a:pt x="12608" y="7922"/>
                    <a:pt x="12811" y="7850"/>
                    <a:pt x="12979" y="7689"/>
                  </a:cubicBezTo>
                  <a:cubicBezTo>
                    <a:pt x="13480" y="7165"/>
                    <a:pt x="13122" y="6308"/>
                    <a:pt x="12408" y="6308"/>
                  </a:cubicBezTo>
                  <a:lnTo>
                    <a:pt x="12384" y="6308"/>
                  </a:lnTo>
                  <a:cubicBezTo>
                    <a:pt x="12360" y="6304"/>
                    <a:pt x="12335" y="6302"/>
                    <a:pt x="12311" y="6302"/>
                  </a:cubicBezTo>
                  <a:cubicBezTo>
                    <a:pt x="12193" y="6302"/>
                    <a:pt x="12078" y="6348"/>
                    <a:pt x="11979" y="6427"/>
                  </a:cubicBezTo>
                  <a:lnTo>
                    <a:pt x="11717" y="6165"/>
                  </a:lnTo>
                  <a:cubicBezTo>
                    <a:pt x="11860" y="6046"/>
                    <a:pt x="11955" y="5927"/>
                    <a:pt x="12051" y="5784"/>
                  </a:cubicBezTo>
                  <a:cubicBezTo>
                    <a:pt x="12098" y="5689"/>
                    <a:pt x="12051" y="5570"/>
                    <a:pt x="11979" y="5522"/>
                  </a:cubicBezTo>
                  <a:cubicBezTo>
                    <a:pt x="11948" y="5506"/>
                    <a:pt x="11913" y="5498"/>
                    <a:pt x="11880" y="5498"/>
                  </a:cubicBezTo>
                  <a:cubicBezTo>
                    <a:pt x="11813" y="5498"/>
                    <a:pt x="11749" y="5530"/>
                    <a:pt x="11717" y="5594"/>
                  </a:cubicBezTo>
                  <a:cubicBezTo>
                    <a:pt x="11551" y="5889"/>
                    <a:pt x="11279" y="6019"/>
                    <a:pt x="11009" y="6019"/>
                  </a:cubicBezTo>
                  <a:cubicBezTo>
                    <a:pt x="10582" y="6019"/>
                    <a:pt x="10164" y="5691"/>
                    <a:pt x="10193" y="5165"/>
                  </a:cubicBezTo>
                  <a:cubicBezTo>
                    <a:pt x="10207" y="4672"/>
                    <a:pt x="10598" y="4392"/>
                    <a:pt x="10997" y="4392"/>
                  </a:cubicBezTo>
                  <a:cubicBezTo>
                    <a:pt x="11291" y="4392"/>
                    <a:pt x="11589" y="4545"/>
                    <a:pt x="11741" y="4879"/>
                  </a:cubicBezTo>
                  <a:cubicBezTo>
                    <a:pt x="11774" y="4953"/>
                    <a:pt x="11837" y="4984"/>
                    <a:pt x="11903" y="4984"/>
                  </a:cubicBezTo>
                  <a:cubicBezTo>
                    <a:pt x="12028" y="4984"/>
                    <a:pt x="12161" y="4869"/>
                    <a:pt x="12098" y="4713"/>
                  </a:cubicBezTo>
                  <a:cubicBezTo>
                    <a:pt x="12003" y="4522"/>
                    <a:pt x="11884" y="4379"/>
                    <a:pt x="11717" y="4236"/>
                  </a:cubicBezTo>
                  <a:lnTo>
                    <a:pt x="11979" y="3998"/>
                  </a:lnTo>
                  <a:cubicBezTo>
                    <a:pt x="12106" y="4076"/>
                    <a:pt x="12248" y="4114"/>
                    <a:pt x="12392" y="4114"/>
                  </a:cubicBezTo>
                  <a:cubicBezTo>
                    <a:pt x="12600" y="4114"/>
                    <a:pt x="12810" y="4034"/>
                    <a:pt x="12979" y="3879"/>
                  </a:cubicBezTo>
                  <a:cubicBezTo>
                    <a:pt x="13384" y="3450"/>
                    <a:pt x="13241" y="2760"/>
                    <a:pt x="12718" y="2545"/>
                  </a:cubicBezTo>
                  <a:cubicBezTo>
                    <a:pt x="12608" y="2498"/>
                    <a:pt x="12497" y="2476"/>
                    <a:pt x="12388" y="2476"/>
                  </a:cubicBezTo>
                  <a:cubicBezTo>
                    <a:pt x="11955" y="2476"/>
                    <a:pt x="11574" y="2826"/>
                    <a:pt x="11574" y="3284"/>
                  </a:cubicBezTo>
                  <a:cubicBezTo>
                    <a:pt x="11574" y="3450"/>
                    <a:pt x="11622" y="3593"/>
                    <a:pt x="11693" y="3712"/>
                  </a:cubicBezTo>
                  <a:lnTo>
                    <a:pt x="11360" y="4070"/>
                  </a:lnTo>
                  <a:cubicBezTo>
                    <a:pt x="11241" y="4022"/>
                    <a:pt x="11122" y="3998"/>
                    <a:pt x="11003" y="3998"/>
                  </a:cubicBezTo>
                  <a:cubicBezTo>
                    <a:pt x="10408" y="3998"/>
                    <a:pt x="9812" y="5189"/>
                    <a:pt x="9812" y="5189"/>
                  </a:cubicBezTo>
                  <a:lnTo>
                    <a:pt x="9455" y="5189"/>
                  </a:lnTo>
                  <a:cubicBezTo>
                    <a:pt x="9383" y="4903"/>
                    <a:pt x="9145" y="4665"/>
                    <a:pt x="8860" y="4593"/>
                  </a:cubicBezTo>
                  <a:lnTo>
                    <a:pt x="8860" y="4070"/>
                  </a:lnTo>
                  <a:cubicBezTo>
                    <a:pt x="9383" y="3951"/>
                    <a:pt x="9693" y="3379"/>
                    <a:pt x="9526" y="2879"/>
                  </a:cubicBezTo>
                  <a:cubicBezTo>
                    <a:pt x="9431" y="2593"/>
                    <a:pt x="9217" y="2379"/>
                    <a:pt x="8955" y="2284"/>
                  </a:cubicBezTo>
                  <a:cubicBezTo>
                    <a:pt x="8863" y="2259"/>
                    <a:pt x="8770" y="2247"/>
                    <a:pt x="8680" y="2247"/>
                  </a:cubicBezTo>
                  <a:cubicBezTo>
                    <a:pt x="8421" y="2247"/>
                    <a:pt x="8179" y="2345"/>
                    <a:pt x="8002" y="2522"/>
                  </a:cubicBezTo>
                  <a:lnTo>
                    <a:pt x="5716" y="1212"/>
                  </a:lnTo>
                  <a:cubicBezTo>
                    <a:pt x="5764" y="1021"/>
                    <a:pt x="5764" y="807"/>
                    <a:pt x="5716" y="616"/>
                  </a:cubicBezTo>
                  <a:cubicBezTo>
                    <a:pt x="5621" y="355"/>
                    <a:pt x="5406" y="140"/>
                    <a:pt x="5121" y="45"/>
                  </a:cubicBezTo>
                  <a:cubicBezTo>
                    <a:pt x="5031" y="15"/>
                    <a:pt x="4940" y="1"/>
                    <a:pt x="4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2"/>
            <p:cNvSpPr/>
            <p:nvPr/>
          </p:nvSpPr>
          <p:spPr>
            <a:xfrm>
              <a:off x="5138550" y="2483800"/>
              <a:ext cx="47650" cy="8225"/>
            </a:xfrm>
            <a:custGeom>
              <a:avLst/>
              <a:gdLst/>
              <a:ahLst/>
              <a:cxnLst/>
              <a:rect l="l" t="t" r="r" b="b"/>
              <a:pathLst>
                <a:path w="1906" h="329" extrusionOk="0">
                  <a:moveTo>
                    <a:pt x="154" y="1"/>
                  </a:moveTo>
                  <a:cubicBezTo>
                    <a:pt x="57" y="1"/>
                    <a:pt x="0" y="86"/>
                    <a:pt x="0" y="171"/>
                  </a:cubicBezTo>
                  <a:cubicBezTo>
                    <a:pt x="0" y="265"/>
                    <a:pt x="44" y="329"/>
                    <a:pt x="121" y="329"/>
                  </a:cubicBezTo>
                  <a:cubicBezTo>
                    <a:pt x="142" y="329"/>
                    <a:pt x="165" y="324"/>
                    <a:pt x="191" y="314"/>
                  </a:cubicBezTo>
                  <a:lnTo>
                    <a:pt x="1715" y="314"/>
                  </a:lnTo>
                  <a:cubicBezTo>
                    <a:pt x="1740" y="324"/>
                    <a:pt x="1763" y="329"/>
                    <a:pt x="1784" y="329"/>
                  </a:cubicBezTo>
                  <a:cubicBezTo>
                    <a:pt x="1861" y="329"/>
                    <a:pt x="1905" y="265"/>
                    <a:pt x="1905" y="171"/>
                  </a:cubicBezTo>
                  <a:cubicBezTo>
                    <a:pt x="1905" y="86"/>
                    <a:pt x="1829" y="1"/>
                    <a:pt x="1745" y="1"/>
                  </a:cubicBezTo>
                  <a:cubicBezTo>
                    <a:pt x="1735" y="1"/>
                    <a:pt x="1725" y="2"/>
                    <a:pt x="1715" y="4"/>
                  </a:cubicBezTo>
                  <a:lnTo>
                    <a:pt x="191" y="4"/>
                  </a:lnTo>
                  <a:cubicBezTo>
                    <a:pt x="178" y="2"/>
                    <a:pt x="166"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2"/>
            <p:cNvSpPr/>
            <p:nvPr/>
          </p:nvSpPr>
          <p:spPr>
            <a:xfrm>
              <a:off x="5138550" y="2498775"/>
              <a:ext cx="47650" cy="9300"/>
            </a:xfrm>
            <a:custGeom>
              <a:avLst/>
              <a:gdLst/>
              <a:ahLst/>
              <a:cxnLst/>
              <a:rect l="l" t="t" r="r" b="b"/>
              <a:pathLst>
                <a:path w="1906" h="372" extrusionOk="0">
                  <a:moveTo>
                    <a:pt x="191" y="1"/>
                  </a:moveTo>
                  <a:cubicBezTo>
                    <a:pt x="71" y="48"/>
                    <a:pt x="0" y="144"/>
                    <a:pt x="0" y="239"/>
                  </a:cubicBezTo>
                  <a:cubicBezTo>
                    <a:pt x="0" y="315"/>
                    <a:pt x="29" y="372"/>
                    <a:pt x="81" y="372"/>
                  </a:cubicBezTo>
                  <a:cubicBezTo>
                    <a:pt x="111" y="372"/>
                    <a:pt x="148" y="353"/>
                    <a:pt x="191" y="310"/>
                  </a:cubicBezTo>
                  <a:lnTo>
                    <a:pt x="1715" y="310"/>
                  </a:lnTo>
                  <a:cubicBezTo>
                    <a:pt x="1758" y="353"/>
                    <a:pt x="1795" y="372"/>
                    <a:pt x="1824" y="372"/>
                  </a:cubicBezTo>
                  <a:cubicBezTo>
                    <a:pt x="1876" y="372"/>
                    <a:pt x="1905" y="315"/>
                    <a:pt x="1905" y="239"/>
                  </a:cubicBezTo>
                  <a:cubicBezTo>
                    <a:pt x="1905" y="120"/>
                    <a:pt x="1810" y="48"/>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2"/>
            <p:cNvSpPr/>
            <p:nvPr/>
          </p:nvSpPr>
          <p:spPr>
            <a:xfrm>
              <a:off x="5138550" y="2518475"/>
              <a:ext cx="30975" cy="10100"/>
            </a:xfrm>
            <a:custGeom>
              <a:avLst/>
              <a:gdLst/>
              <a:ahLst/>
              <a:cxnLst/>
              <a:rect l="l" t="t" r="r" b="b"/>
              <a:pathLst>
                <a:path w="1239" h="404" extrusionOk="0">
                  <a:moveTo>
                    <a:pt x="1167" y="0"/>
                  </a:moveTo>
                  <a:cubicBezTo>
                    <a:pt x="1133" y="0"/>
                    <a:pt x="1090" y="33"/>
                    <a:pt x="1048" y="118"/>
                  </a:cubicBezTo>
                  <a:lnTo>
                    <a:pt x="191" y="118"/>
                  </a:lnTo>
                  <a:cubicBezTo>
                    <a:pt x="140" y="37"/>
                    <a:pt x="98" y="8"/>
                    <a:pt x="67" y="8"/>
                  </a:cubicBezTo>
                  <a:cubicBezTo>
                    <a:pt x="24" y="8"/>
                    <a:pt x="0" y="63"/>
                    <a:pt x="0" y="118"/>
                  </a:cubicBezTo>
                  <a:cubicBezTo>
                    <a:pt x="0" y="189"/>
                    <a:pt x="71" y="308"/>
                    <a:pt x="191" y="404"/>
                  </a:cubicBezTo>
                  <a:lnTo>
                    <a:pt x="1048" y="404"/>
                  </a:lnTo>
                  <a:cubicBezTo>
                    <a:pt x="1143" y="308"/>
                    <a:pt x="1238" y="237"/>
                    <a:pt x="1238" y="118"/>
                  </a:cubicBezTo>
                  <a:cubicBezTo>
                    <a:pt x="1238" y="52"/>
                    <a:pt x="1209"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2"/>
          <p:cNvGrpSpPr/>
          <p:nvPr/>
        </p:nvGrpSpPr>
        <p:grpSpPr>
          <a:xfrm>
            <a:off x="680105" y="2094898"/>
            <a:ext cx="316652" cy="414122"/>
            <a:chOff x="3996325" y="2794000"/>
            <a:chExt cx="205725" cy="269050"/>
          </a:xfrm>
        </p:grpSpPr>
        <p:sp>
          <p:nvSpPr>
            <p:cNvPr id="1531" name="Google Shape;1531;p52"/>
            <p:cNvSpPr/>
            <p:nvPr/>
          </p:nvSpPr>
          <p:spPr>
            <a:xfrm>
              <a:off x="4086525" y="2796475"/>
              <a:ext cx="19675" cy="7750"/>
            </a:xfrm>
            <a:custGeom>
              <a:avLst/>
              <a:gdLst/>
              <a:ahLst/>
              <a:cxnLst/>
              <a:rect l="l" t="t" r="r" b="b"/>
              <a:pathLst>
                <a:path w="787" h="310" extrusionOk="0">
                  <a:moveTo>
                    <a:pt x="191" y="0"/>
                  </a:moveTo>
                  <a:cubicBezTo>
                    <a:pt x="1" y="0"/>
                    <a:pt x="1" y="310"/>
                    <a:pt x="191" y="310"/>
                  </a:cubicBezTo>
                  <a:lnTo>
                    <a:pt x="572" y="310"/>
                  </a:lnTo>
                  <a:cubicBezTo>
                    <a:pt x="787" y="310"/>
                    <a:pt x="787"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2"/>
            <p:cNvSpPr/>
            <p:nvPr/>
          </p:nvSpPr>
          <p:spPr>
            <a:xfrm>
              <a:off x="4103800" y="2833975"/>
              <a:ext cx="18475" cy="7175"/>
            </a:xfrm>
            <a:custGeom>
              <a:avLst/>
              <a:gdLst/>
              <a:ahLst/>
              <a:cxnLst/>
              <a:rect l="l" t="t" r="r" b="b"/>
              <a:pathLst>
                <a:path w="739" h="287" extrusionOk="0">
                  <a:moveTo>
                    <a:pt x="143" y="0"/>
                  </a:moveTo>
                  <a:cubicBezTo>
                    <a:pt x="72" y="0"/>
                    <a:pt x="0" y="48"/>
                    <a:pt x="0" y="143"/>
                  </a:cubicBezTo>
                  <a:cubicBezTo>
                    <a:pt x="0" y="215"/>
                    <a:pt x="72" y="286"/>
                    <a:pt x="143" y="286"/>
                  </a:cubicBezTo>
                  <a:lnTo>
                    <a:pt x="524" y="286"/>
                  </a:lnTo>
                  <a:cubicBezTo>
                    <a:pt x="739" y="286"/>
                    <a:pt x="739"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2"/>
            <p:cNvSpPr/>
            <p:nvPr/>
          </p:nvSpPr>
          <p:spPr>
            <a:xfrm>
              <a:off x="4172850" y="2841125"/>
              <a:ext cx="19675" cy="7750"/>
            </a:xfrm>
            <a:custGeom>
              <a:avLst/>
              <a:gdLst/>
              <a:ahLst/>
              <a:cxnLst/>
              <a:rect l="l" t="t" r="r" b="b"/>
              <a:pathLst>
                <a:path w="787" h="310" extrusionOk="0">
                  <a:moveTo>
                    <a:pt x="191" y="0"/>
                  </a:moveTo>
                  <a:cubicBezTo>
                    <a:pt x="1" y="0"/>
                    <a:pt x="1" y="310"/>
                    <a:pt x="191" y="310"/>
                  </a:cubicBezTo>
                  <a:lnTo>
                    <a:pt x="596" y="310"/>
                  </a:lnTo>
                  <a:cubicBezTo>
                    <a:pt x="787" y="310"/>
                    <a:pt x="787" y="0"/>
                    <a:pt x="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2"/>
            <p:cNvSpPr/>
            <p:nvPr/>
          </p:nvSpPr>
          <p:spPr>
            <a:xfrm>
              <a:off x="3999600" y="2797000"/>
              <a:ext cx="90525" cy="66775"/>
            </a:xfrm>
            <a:custGeom>
              <a:avLst/>
              <a:gdLst/>
              <a:ahLst/>
              <a:cxnLst/>
              <a:rect l="l" t="t" r="r" b="b"/>
              <a:pathLst>
                <a:path w="3621" h="2671" extrusionOk="0">
                  <a:moveTo>
                    <a:pt x="1168" y="312"/>
                  </a:moveTo>
                  <a:cubicBezTo>
                    <a:pt x="1525" y="312"/>
                    <a:pt x="1811" y="551"/>
                    <a:pt x="1882" y="884"/>
                  </a:cubicBezTo>
                  <a:cubicBezTo>
                    <a:pt x="1763" y="955"/>
                    <a:pt x="1668" y="1051"/>
                    <a:pt x="1596" y="1146"/>
                  </a:cubicBezTo>
                  <a:cubicBezTo>
                    <a:pt x="1501" y="1122"/>
                    <a:pt x="1430" y="1098"/>
                    <a:pt x="1335" y="1098"/>
                  </a:cubicBezTo>
                  <a:cubicBezTo>
                    <a:pt x="1049" y="1098"/>
                    <a:pt x="787" y="1289"/>
                    <a:pt x="692" y="1575"/>
                  </a:cubicBezTo>
                  <a:cubicBezTo>
                    <a:pt x="549" y="1456"/>
                    <a:pt x="453" y="1241"/>
                    <a:pt x="453" y="1051"/>
                  </a:cubicBezTo>
                  <a:cubicBezTo>
                    <a:pt x="453" y="646"/>
                    <a:pt x="787" y="336"/>
                    <a:pt x="1168" y="312"/>
                  </a:cubicBezTo>
                  <a:close/>
                  <a:moveTo>
                    <a:pt x="1167" y="0"/>
                  </a:moveTo>
                  <a:cubicBezTo>
                    <a:pt x="643" y="0"/>
                    <a:pt x="120" y="371"/>
                    <a:pt x="120" y="1051"/>
                  </a:cubicBezTo>
                  <a:cubicBezTo>
                    <a:pt x="120" y="1265"/>
                    <a:pt x="191" y="1479"/>
                    <a:pt x="334" y="1670"/>
                  </a:cubicBezTo>
                  <a:cubicBezTo>
                    <a:pt x="120" y="1741"/>
                    <a:pt x="1" y="1932"/>
                    <a:pt x="1" y="2146"/>
                  </a:cubicBezTo>
                  <a:cubicBezTo>
                    <a:pt x="1" y="2432"/>
                    <a:pt x="525" y="2670"/>
                    <a:pt x="525" y="2670"/>
                  </a:cubicBezTo>
                  <a:lnTo>
                    <a:pt x="1477" y="2670"/>
                  </a:lnTo>
                  <a:cubicBezTo>
                    <a:pt x="1668" y="2670"/>
                    <a:pt x="1668" y="2360"/>
                    <a:pt x="1477" y="2360"/>
                  </a:cubicBezTo>
                  <a:lnTo>
                    <a:pt x="525" y="2360"/>
                  </a:lnTo>
                  <a:cubicBezTo>
                    <a:pt x="525" y="2360"/>
                    <a:pt x="311" y="2265"/>
                    <a:pt x="311" y="2146"/>
                  </a:cubicBezTo>
                  <a:cubicBezTo>
                    <a:pt x="311" y="2070"/>
                    <a:pt x="349" y="2014"/>
                    <a:pt x="408" y="2014"/>
                  </a:cubicBezTo>
                  <a:cubicBezTo>
                    <a:pt x="442" y="2014"/>
                    <a:pt x="482" y="2032"/>
                    <a:pt x="525" y="2075"/>
                  </a:cubicBezTo>
                  <a:lnTo>
                    <a:pt x="811" y="2075"/>
                  </a:lnTo>
                  <a:cubicBezTo>
                    <a:pt x="834" y="2003"/>
                    <a:pt x="882" y="1932"/>
                    <a:pt x="930" y="1908"/>
                  </a:cubicBezTo>
                  <a:cubicBezTo>
                    <a:pt x="954" y="1860"/>
                    <a:pt x="977" y="1837"/>
                    <a:pt x="977" y="1789"/>
                  </a:cubicBezTo>
                  <a:lnTo>
                    <a:pt x="977" y="1765"/>
                  </a:lnTo>
                  <a:cubicBezTo>
                    <a:pt x="954" y="1575"/>
                    <a:pt x="1120" y="1408"/>
                    <a:pt x="1311" y="1408"/>
                  </a:cubicBezTo>
                  <a:cubicBezTo>
                    <a:pt x="1382" y="1408"/>
                    <a:pt x="1477" y="1456"/>
                    <a:pt x="1525" y="1503"/>
                  </a:cubicBezTo>
                  <a:cubicBezTo>
                    <a:pt x="1573" y="1527"/>
                    <a:pt x="1620" y="1527"/>
                    <a:pt x="1668" y="1527"/>
                  </a:cubicBezTo>
                  <a:cubicBezTo>
                    <a:pt x="1716" y="1503"/>
                    <a:pt x="1763" y="1479"/>
                    <a:pt x="1787" y="1432"/>
                  </a:cubicBezTo>
                  <a:cubicBezTo>
                    <a:pt x="1869" y="1195"/>
                    <a:pt x="2063" y="1087"/>
                    <a:pt x="2256" y="1087"/>
                  </a:cubicBezTo>
                  <a:cubicBezTo>
                    <a:pt x="2510" y="1087"/>
                    <a:pt x="2763" y="1274"/>
                    <a:pt x="2763" y="1598"/>
                  </a:cubicBezTo>
                  <a:cubicBezTo>
                    <a:pt x="2763" y="1646"/>
                    <a:pt x="2763" y="1694"/>
                    <a:pt x="2740" y="1741"/>
                  </a:cubicBezTo>
                  <a:cubicBezTo>
                    <a:pt x="2716" y="1789"/>
                    <a:pt x="2740" y="1837"/>
                    <a:pt x="2763" y="1884"/>
                  </a:cubicBezTo>
                  <a:cubicBezTo>
                    <a:pt x="2811" y="1932"/>
                    <a:pt x="2859" y="2003"/>
                    <a:pt x="2882" y="2075"/>
                  </a:cubicBezTo>
                  <a:lnTo>
                    <a:pt x="3121" y="2075"/>
                  </a:lnTo>
                  <a:cubicBezTo>
                    <a:pt x="3155" y="2032"/>
                    <a:pt x="3189" y="2014"/>
                    <a:pt x="3219" y="2014"/>
                  </a:cubicBezTo>
                  <a:cubicBezTo>
                    <a:pt x="3272" y="2014"/>
                    <a:pt x="3311" y="2070"/>
                    <a:pt x="3311" y="2146"/>
                  </a:cubicBezTo>
                  <a:cubicBezTo>
                    <a:pt x="3311" y="2241"/>
                    <a:pt x="3121" y="2360"/>
                    <a:pt x="3121" y="2360"/>
                  </a:cubicBezTo>
                  <a:lnTo>
                    <a:pt x="2192" y="2360"/>
                  </a:lnTo>
                  <a:cubicBezTo>
                    <a:pt x="1978" y="2360"/>
                    <a:pt x="1978" y="2670"/>
                    <a:pt x="2192" y="2670"/>
                  </a:cubicBezTo>
                  <a:lnTo>
                    <a:pt x="3121" y="2670"/>
                  </a:lnTo>
                  <a:cubicBezTo>
                    <a:pt x="3121" y="2670"/>
                    <a:pt x="3621" y="2432"/>
                    <a:pt x="3621" y="2146"/>
                  </a:cubicBezTo>
                  <a:cubicBezTo>
                    <a:pt x="3621" y="1919"/>
                    <a:pt x="3471" y="1722"/>
                    <a:pt x="3278" y="1722"/>
                  </a:cubicBezTo>
                  <a:cubicBezTo>
                    <a:pt x="3228" y="1722"/>
                    <a:pt x="3175" y="1736"/>
                    <a:pt x="3121" y="1765"/>
                  </a:cubicBezTo>
                  <a:lnTo>
                    <a:pt x="3073" y="1765"/>
                  </a:lnTo>
                  <a:lnTo>
                    <a:pt x="3073" y="1598"/>
                  </a:lnTo>
                  <a:cubicBezTo>
                    <a:pt x="3073" y="1146"/>
                    <a:pt x="2716" y="789"/>
                    <a:pt x="2263" y="789"/>
                  </a:cubicBezTo>
                  <a:lnTo>
                    <a:pt x="2168" y="789"/>
                  </a:lnTo>
                  <a:cubicBezTo>
                    <a:pt x="2028" y="251"/>
                    <a:pt x="1597"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2"/>
            <p:cNvSpPr/>
            <p:nvPr/>
          </p:nvSpPr>
          <p:spPr>
            <a:xfrm>
              <a:off x="4119875" y="2794000"/>
              <a:ext cx="82175" cy="40000"/>
            </a:xfrm>
            <a:custGeom>
              <a:avLst/>
              <a:gdLst/>
              <a:ahLst/>
              <a:cxnLst/>
              <a:rect l="l" t="t" r="r" b="b"/>
              <a:pathLst>
                <a:path w="3287" h="1600" extrusionOk="0">
                  <a:moveTo>
                    <a:pt x="1298" y="1"/>
                  </a:moveTo>
                  <a:cubicBezTo>
                    <a:pt x="942" y="1"/>
                    <a:pt x="596" y="271"/>
                    <a:pt x="596" y="694"/>
                  </a:cubicBezTo>
                  <a:cubicBezTo>
                    <a:pt x="0" y="694"/>
                    <a:pt x="0" y="1576"/>
                    <a:pt x="596" y="1576"/>
                  </a:cubicBezTo>
                  <a:lnTo>
                    <a:pt x="572" y="1599"/>
                  </a:lnTo>
                  <a:lnTo>
                    <a:pt x="1548" y="1599"/>
                  </a:lnTo>
                  <a:cubicBezTo>
                    <a:pt x="1763" y="1599"/>
                    <a:pt x="1763" y="1290"/>
                    <a:pt x="1548" y="1290"/>
                  </a:cubicBezTo>
                  <a:lnTo>
                    <a:pt x="596" y="1290"/>
                  </a:lnTo>
                  <a:cubicBezTo>
                    <a:pt x="596" y="1290"/>
                    <a:pt x="477" y="1123"/>
                    <a:pt x="477" y="1052"/>
                  </a:cubicBezTo>
                  <a:cubicBezTo>
                    <a:pt x="477" y="1018"/>
                    <a:pt x="500" y="974"/>
                    <a:pt x="538" y="974"/>
                  </a:cubicBezTo>
                  <a:cubicBezTo>
                    <a:pt x="555" y="974"/>
                    <a:pt x="574" y="982"/>
                    <a:pt x="596" y="1004"/>
                  </a:cubicBezTo>
                  <a:lnTo>
                    <a:pt x="763" y="1004"/>
                  </a:lnTo>
                  <a:cubicBezTo>
                    <a:pt x="810" y="933"/>
                    <a:pt x="858" y="909"/>
                    <a:pt x="882" y="885"/>
                  </a:cubicBezTo>
                  <a:cubicBezTo>
                    <a:pt x="929" y="837"/>
                    <a:pt x="929" y="790"/>
                    <a:pt x="905" y="742"/>
                  </a:cubicBezTo>
                  <a:cubicBezTo>
                    <a:pt x="905" y="694"/>
                    <a:pt x="905" y="671"/>
                    <a:pt x="905" y="647"/>
                  </a:cubicBezTo>
                  <a:cubicBezTo>
                    <a:pt x="905" y="399"/>
                    <a:pt x="1104" y="255"/>
                    <a:pt x="1299" y="255"/>
                  </a:cubicBezTo>
                  <a:cubicBezTo>
                    <a:pt x="1442" y="255"/>
                    <a:pt x="1583" y="333"/>
                    <a:pt x="1644" y="504"/>
                  </a:cubicBezTo>
                  <a:cubicBezTo>
                    <a:pt x="1644" y="552"/>
                    <a:pt x="1691" y="599"/>
                    <a:pt x="1739" y="599"/>
                  </a:cubicBezTo>
                  <a:cubicBezTo>
                    <a:pt x="1753" y="606"/>
                    <a:pt x="1767" y="609"/>
                    <a:pt x="1781" y="609"/>
                  </a:cubicBezTo>
                  <a:cubicBezTo>
                    <a:pt x="1814" y="609"/>
                    <a:pt x="1848" y="592"/>
                    <a:pt x="1882" y="575"/>
                  </a:cubicBezTo>
                  <a:cubicBezTo>
                    <a:pt x="1929" y="528"/>
                    <a:pt x="1977" y="528"/>
                    <a:pt x="2025" y="528"/>
                  </a:cubicBezTo>
                  <a:cubicBezTo>
                    <a:pt x="2168" y="528"/>
                    <a:pt x="2287" y="623"/>
                    <a:pt x="2287" y="766"/>
                  </a:cubicBezTo>
                  <a:cubicBezTo>
                    <a:pt x="2263" y="813"/>
                    <a:pt x="2287" y="837"/>
                    <a:pt x="2310" y="885"/>
                  </a:cubicBezTo>
                  <a:cubicBezTo>
                    <a:pt x="2358" y="909"/>
                    <a:pt x="2406" y="956"/>
                    <a:pt x="2430" y="980"/>
                  </a:cubicBezTo>
                  <a:lnTo>
                    <a:pt x="2691" y="980"/>
                  </a:lnTo>
                  <a:cubicBezTo>
                    <a:pt x="2705" y="967"/>
                    <a:pt x="2720" y="961"/>
                    <a:pt x="2735" y="961"/>
                  </a:cubicBezTo>
                  <a:cubicBezTo>
                    <a:pt x="2773" y="961"/>
                    <a:pt x="2811" y="1000"/>
                    <a:pt x="2811" y="1052"/>
                  </a:cubicBezTo>
                  <a:cubicBezTo>
                    <a:pt x="2811" y="1123"/>
                    <a:pt x="2691" y="1290"/>
                    <a:pt x="2691" y="1290"/>
                  </a:cubicBezTo>
                  <a:lnTo>
                    <a:pt x="2287" y="1290"/>
                  </a:lnTo>
                  <a:cubicBezTo>
                    <a:pt x="2096" y="1290"/>
                    <a:pt x="2096" y="1576"/>
                    <a:pt x="2287" y="1576"/>
                  </a:cubicBezTo>
                  <a:lnTo>
                    <a:pt x="2691" y="1576"/>
                  </a:lnTo>
                  <a:cubicBezTo>
                    <a:pt x="3287" y="1576"/>
                    <a:pt x="3287" y="694"/>
                    <a:pt x="2691" y="694"/>
                  </a:cubicBezTo>
                  <a:lnTo>
                    <a:pt x="2596" y="694"/>
                  </a:lnTo>
                  <a:cubicBezTo>
                    <a:pt x="2525" y="432"/>
                    <a:pt x="2310" y="266"/>
                    <a:pt x="2048" y="266"/>
                  </a:cubicBezTo>
                  <a:cubicBezTo>
                    <a:pt x="1977" y="266"/>
                    <a:pt x="1906" y="266"/>
                    <a:pt x="1858" y="290"/>
                  </a:cubicBezTo>
                  <a:cubicBezTo>
                    <a:pt x="1710" y="90"/>
                    <a:pt x="1503" y="1"/>
                    <a:pt x="1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2"/>
            <p:cNvSpPr/>
            <p:nvPr/>
          </p:nvSpPr>
          <p:spPr>
            <a:xfrm>
              <a:off x="3996325" y="2850650"/>
              <a:ext cx="202150" cy="212400"/>
            </a:xfrm>
            <a:custGeom>
              <a:avLst/>
              <a:gdLst/>
              <a:ahLst/>
              <a:cxnLst/>
              <a:rect l="l" t="t" r="r" b="b"/>
              <a:pathLst>
                <a:path w="8086" h="8496" extrusionOk="0">
                  <a:moveTo>
                    <a:pt x="2364" y="2144"/>
                  </a:moveTo>
                  <a:cubicBezTo>
                    <a:pt x="2405" y="2144"/>
                    <a:pt x="2445" y="2149"/>
                    <a:pt x="2466" y="2191"/>
                  </a:cubicBezTo>
                  <a:cubicBezTo>
                    <a:pt x="2370" y="2215"/>
                    <a:pt x="2275" y="2286"/>
                    <a:pt x="2204" y="2358"/>
                  </a:cubicBezTo>
                  <a:cubicBezTo>
                    <a:pt x="2204" y="2334"/>
                    <a:pt x="2204" y="2310"/>
                    <a:pt x="2204" y="2286"/>
                  </a:cubicBezTo>
                  <a:cubicBezTo>
                    <a:pt x="2204" y="2193"/>
                    <a:pt x="2272" y="2146"/>
                    <a:pt x="2364" y="2144"/>
                  </a:cubicBezTo>
                  <a:close/>
                  <a:moveTo>
                    <a:pt x="3285" y="2134"/>
                  </a:moveTo>
                  <a:cubicBezTo>
                    <a:pt x="3298" y="2134"/>
                    <a:pt x="3310" y="2137"/>
                    <a:pt x="3323" y="2143"/>
                  </a:cubicBezTo>
                  <a:cubicBezTo>
                    <a:pt x="3418" y="2143"/>
                    <a:pt x="3490" y="2191"/>
                    <a:pt x="3490" y="2286"/>
                  </a:cubicBezTo>
                  <a:cubicBezTo>
                    <a:pt x="3466" y="2310"/>
                    <a:pt x="3466" y="2334"/>
                    <a:pt x="3466" y="2358"/>
                  </a:cubicBezTo>
                  <a:cubicBezTo>
                    <a:pt x="3395" y="2286"/>
                    <a:pt x="3299" y="2215"/>
                    <a:pt x="3204" y="2191"/>
                  </a:cubicBezTo>
                  <a:cubicBezTo>
                    <a:pt x="3221" y="2156"/>
                    <a:pt x="3252" y="2134"/>
                    <a:pt x="3285" y="2134"/>
                  </a:cubicBezTo>
                  <a:close/>
                  <a:moveTo>
                    <a:pt x="753" y="2824"/>
                  </a:moveTo>
                  <a:cubicBezTo>
                    <a:pt x="777" y="2824"/>
                    <a:pt x="806" y="2841"/>
                    <a:pt x="823" y="2858"/>
                  </a:cubicBezTo>
                  <a:cubicBezTo>
                    <a:pt x="727" y="2905"/>
                    <a:pt x="656" y="3001"/>
                    <a:pt x="608" y="3072"/>
                  </a:cubicBezTo>
                  <a:cubicBezTo>
                    <a:pt x="513" y="2977"/>
                    <a:pt x="584" y="2834"/>
                    <a:pt x="727" y="2834"/>
                  </a:cubicBezTo>
                  <a:cubicBezTo>
                    <a:pt x="734" y="2827"/>
                    <a:pt x="743" y="2824"/>
                    <a:pt x="753" y="2824"/>
                  </a:cubicBezTo>
                  <a:close/>
                  <a:moveTo>
                    <a:pt x="6562" y="310"/>
                  </a:moveTo>
                  <a:lnTo>
                    <a:pt x="7110" y="1286"/>
                  </a:lnTo>
                  <a:cubicBezTo>
                    <a:pt x="7062" y="1286"/>
                    <a:pt x="6990" y="1310"/>
                    <a:pt x="6967" y="1381"/>
                  </a:cubicBezTo>
                  <a:cubicBezTo>
                    <a:pt x="6943" y="1429"/>
                    <a:pt x="6943" y="1500"/>
                    <a:pt x="6967" y="1548"/>
                  </a:cubicBezTo>
                  <a:lnTo>
                    <a:pt x="7395" y="2310"/>
                  </a:lnTo>
                  <a:lnTo>
                    <a:pt x="7443" y="2310"/>
                  </a:lnTo>
                  <a:cubicBezTo>
                    <a:pt x="7372" y="2310"/>
                    <a:pt x="7300" y="2334"/>
                    <a:pt x="7276" y="2405"/>
                  </a:cubicBezTo>
                  <a:cubicBezTo>
                    <a:pt x="7229" y="2453"/>
                    <a:pt x="7229" y="2524"/>
                    <a:pt x="7276" y="2596"/>
                  </a:cubicBezTo>
                  <a:lnTo>
                    <a:pt x="7610" y="3191"/>
                  </a:lnTo>
                  <a:lnTo>
                    <a:pt x="6586" y="3191"/>
                  </a:lnTo>
                  <a:lnTo>
                    <a:pt x="6443" y="2882"/>
                  </a:lnTo>
                  <a:lnTo>
                    <a:pt x="6467" y="2882"/>
                  </a:lnTo>
                  <a:cubicBezTo>
                    <a:pt x="6538" y="2882"/>
                    <a:pt x="6609" y="2858"/>
                    <a:pt x="6633" y="2786"/>
                  </a:cubicBezTo>
                  <a:cubicBezTo>
                    <a:pt x="6657" y="2739"/>
                    <a:pt x="6657" y="2667"/>
                    <a:pt x="6633" y="2620"/>
                  </a:cubicBezTo>
                  <a:lnTo>
                    <a:pt x="6205" y="1881"/>
                  </a:lnTo>
                  <a:cubicBezTo>
                    <a:pt x="6252" y="1858"/>
                    <a:pt x="6324" y="1834"/>
                    <a:pt x="6348" y="1786"/>
                  </a:cubicBezTo>
                  <a:cubicBezTo>
                    <a:pt x="6371" y="1715"/>
                    <a:pt x="6371" y="1643"/>
                    <a:pt x="6348" y="1596"/>
                  </a:cubicBezTo>
                  <a:lnTo>
                    <a:pt x="6062" y="1119"/>
                  </a:lnTo>
                  <a:lnTo>
                    <a:pt x="6562" y="310"/>
                  </a:lnTo>
                  <a:close/>
                  <a:moveTo>
                    <a:pt x="2894" y="2310"/>
                  </a:moveTo>
                  <a:cubicBezTo>
                    <a:pt x="2894" y="2310"/>
                    <a:pt x="3371" y="2667"/>
                    <a:pt x="3371" y="2929"/>
                  </a:cubicBezTo>
                  <a:lnTo>
                    <a:pt x="3371" y="2977"/>
                  </a:lnTo>
                  <a:cubicBezTo>
                    <a:pt x="3371" y="3191"/>
                    <a:pt x="3252" y="3358"/>
                    <a:pt x="3085" y="3453"/>
                  </a:cubicBezTo>
                  <a:lnTo>
                    <a:pt x="3085" y="3263"/>
                  </a:lnTo>
                  <a:cubicBezTo>
                    <a:pt x="3061" y="3263"/>
                    <a:pt x="3133" y="3191"/>
                    <a:pt x="3133" y="3120"/>
                  </a:cubicBezTo>
                  <a:cubicBezTo>
                    <a:pt x="3133" y="3025"/>
                    <a:pt x="2990" y="2905"/>
                    <a:pt x="2990" y="2905"/>
                  </a:cubicBezTo>
                  <a:lnTo>
                    <a:pt x="2680" y="2905"/>
                  </a:lnTo>
                  <a:cubicBezTo>
                    <a:pt x="2680" y="2905"/>
                    <a:pt x="2513" y="3025"/>
                    <a:pt x="2513" y="3120"/>
                  </a:cubicBezTo>
                  <a:cubicBezTo>
                    <a:pt x="2513" y="3191"/>
                    <a:pt x="2585" y="3263"/>
                    <a:pt x="2466" y="3263"/>
                  </a:cubicBezTo>
                  <a:lnTo>
                    <a:pt x="2466" y="3453"/>
                  </a:lnTo>
                  <a:cubicBezTo>
                    <a:pt x="2347" y="3310"/>
                    <a:pt x="2251" y="3167"/>
                    <a:pt x="2180" y="2977"/>
                  </a:cubicBezTo>
                  <a:lnTo>
                    <a:pt x="2180" y="2929"/>
                  </a:lnTo>
                  <a:cubicBezTo>
                    <a:pt x="2251" y="2667"/>
                    <a:pt x="2490" y="2477"/>
                    <a:pt x="2752" y="2429"/>
                  </a:cubicBezTo>
                  <a:lnTo>
                    <a:pt x="2752" y="2310"/>
                  </a:lnTo>
                  <a:close/>
                  <a:moveTo>
                    <a:pt x="5347" y="500"/>
                  </a:moveTo>
                  <a:lnTo>
                    <a:pt x="5943" y="1524"/>
                  </a:lnTo>
                  <a:cubicBezTo>
                    <a:pt x="5895" y="1524"/>
                    <a:pt x="5824" y="1572"/>
                    <a:pt x="5800" y="1620"/>
                  </a:cubicBezTo>
                  <a:cubicBezTo>
                    <a:pt x="5752" y="1691"/>
                    <a:pt x="5752" y="1762"/>
                    <a:pt x="5800" y="1810"/>
                  </a:cubicBezTo>
                  <a:lnTo>
                    <a:pt x="6228" y="2596"/>
                  </a:lnTo>
                  <a:cubicBezTo>
                    <a:pt x="6062" y="2596"/>
                    <a:pt x="5966" y="2763"/>
                    <a:pt x="6062" y="2905"/>
                  </a:cubicBezTo>
                  <a:lnTo>
                    <a:pt x="6395" y="3501"/>
                  </a:lnTo>
                  <a:lnTo>
                    <a:pt x="4276" y="3501"/>
                  </a:lnTo>
                  <a:lnTo>
                    <a:pt x="4633" y="2905"/>
                  </a:lnTo>
                  <a:cubicBezTo>
                    <a:pt x="4657" y="2834"/>
                    <a:pt x="4657" y="2763"/>
                    <a:pt x="4633" y="2691"/>
                  </a:cubicBezTo>
                  <a:cubicBezTo>
                    <a:pt x="4585" y="2644"/>
                    <a:pt x="4538" y="2596"/>
                    <a:pt x="4466" y="2596"/>
                  </a:cubicBezTo>
                  <a:lnTo>
                    <a:pt x="4919" y="1810"/>
                  </a:lnTo>
                  <a:cubicBezTo>
                    <a:pt x="4942" y="1762"/>
                    <a:pt x="4942" y="1691"/>
                    <a:pt x="4919" y="1620"/>
                  </a:cubicBezTo>
                  <a:cubicBezTo>
                    <a:pt x="4871" y="1572"/>
                    <a:pt x="4823" y="1524"/>
                    <a:pt x="4752" y="1524"/>
                  </a:cubicBezTo>
                  <a:lnTo>
                    <a:pt x="5347" y="500"/>
                  </a:lnTo>
                  <a:close/>
                  <a:moveTo>
                    <a:pt x="1966" y="3191"/>
                  </a:moveTo>
                  <a:lnTo>
                    <a:pt x="2752" y="3787"/>
                  </a:lnTo>
                  <a:lnTo>
                    <a:pt x="2775" y="3787"/>
                  </a:lnTo>
                  <a:lnTo>
                    <a:pt x="2775" y="4382"/>
                  </a:lnTo>
                  <a:lnTo>
                    <a:pt x="2490" y="4382"/>
                  </a:lnTo>
                  <a:lnTo>
                    <a:pt x="2490" y="4096"/>
                  </a:lnTo>
                  <a:cubicBezTo>
                    <a:pt x="2490" y="4001"/>
                    <a:pt x="2418" y="3930"/>
                    <a:pt x="2323" y="3930"/>
                  </a:cubicBezTo>
                  <a:cubicBezTo>
                    <a:pt x="2251" y="3930"/>
                    <a:pt x="2180" y="4001"/>
                    <a:pt x="2180" y="4096"/>
                  </a:cubicBezTo>
                  <a:lnTo>
                    <a:pt x="2180" y="4382"/>
                  </a:lnTo>
                  <a:lnTo>
                    <a:pt x="1299" y="4382"/>
                  </a:lnTo>
                  <a:lnTo>
                    <a:pt x="1299" y="4096"/>
                  </a:lnTo>
                  <a:cubicBezTo>
                    <a:pt x="1299" y="4001"/>
                    <a:pt x="1227" y="3930"/>
                    <a:pt x="1132" y="3930"/>
                  </a:cubicBezTo>
                  <a:cubicBezTo>
                    <a:pt x="1061" y="3930"/>
                    <a:pt x="989" y="4001"/>
                    <a:pt x="989" y="4096"/>
                  </a:cubicBezTo>
                  <a:lnTo>
                    <a:pt x="989" y="4382"/>
                  </a:lnTo>
                  <a:lnTo>
                    <a:pt x="703" y="4382"/>
                  </a:lnTo>
                  <a:lnTo>
                    <a:pt x="703" y="3644"/>
                  </a:lnTo>
                  <a:cubicBezTo>
                    <a:pt x="680" y="3382"/>
                    <a:pt x="894" y="3191"/>
                    <a:pt x="1132" y="3191"/>
                  </a:cubicBezTo>
                  <a:close/>
                  <a:moveTo>
                    <a:pt x="5466" y="4096"/>
                  </a:moveTo>
                  <a:lnTo>
                    <a:pt x="5466" y="4382"/>
                  </a:lnTo>
                  <a:lnTo>
                    <a:pt x="5181" y="4382"/>
                  </a:lnTo>
                  <a:lnTo>
                    <a:pt x="5181" y="4096"/>
                  </a:lnTo>
                  <a:close/>
                  <a:moveTo>
                    <a:pt x="6062" y="4096"/>
                  </a:moveTo>
                  <a:lnTo>
                    <a:pt x="6062" y="4382"/>
                  </a:lnTo>
                  <a:lnTo>
                    <a:pt x="5776" y="4382"/>
                  </a:lnTo>
                  <a:lnTo>
                    <a:pt x="5776" y="4096"/>
                  </a:lnTo>
                  <a:close/>
                  <a:moveTo>
                    <a:pt x="6657" y="3906"/>
                  </a:moveTo>
                  <a:lnTo>
                    <a:pt x="6657" y="4382"/>
                  </a:lnTo>
                  <a:lnTo>
                    <a:pt x="6371" y="4382"/>
                  </a:lnTo>
                  <a:lnTo>
                    <a:pt x="6371" y="4096"/>
                  </a:lnTo>
                  <a:lnTo>
                    <a:pt x="6633" y="4096"/>
                  </a:lnTo>
                  <a:cubicBezTo>
                    <a:pt x="6633" y="4025"/>
                    <a:pt x="6633" y="3953"/>
                    <a:pt x="6633" y="3906"/>
                  </a:cubicBezTo>
                  <a:close/>
                  <a:moveTo>
                    <a:pt x="2251" y="4692"/>
                  </a:moveTo>
                  <a:cubicBezTo>
                    <a:pt x="2275" y="4882"/>
                    <a:pt x="2275" y="5073"/>
                    <a:pt x="2299" y="5287"/>
                  </a:cubicBezTo>
                  <a:lnTo>
                    <a:pt x="608" y="5287"/>
                  </a:lnTo>
                  <a:cubicBezTo>
                    <a:pt x="545" y="5096"/>
                    <a:pt x="500" y="4886"/>
                    <a:pt x="491" y="4692"/>
                  </a:cubicBezTo>
                  <a:close/>
                  <a:moveTo>
                    <a:pt x="3966" y="4692"/>
                  </a:moveTo>
                  <a:lnTo>
                    <a:pt x="3966" y="5287"/>
                  </a:lnTo>
                  <a:lnTo>
                    <a:pt x="2632" y="5287"/>
                  </a:lnTo>
                  <a:cubicBezTo>
                    <a:pt x="2585" y="5073"/>
                    <a:pt x="2585" y="4882"/>
                    <a:pt x="2585" y="4692"/>
                  </a:cubicBezTo>
                  <a:close/>
                  <a:moveTo>
                    <a:pt x="5657" y="4692"/>
                  </a:moveTo>
                  <a:cubicBezTo>
                    <a:pt x="5657" y="4882"/>
                    <a:pt x="5633" y="5073"/>
                    <a:pt x="5609" y="5287"/>
                  </a:cubicBezTo>
                  <a:lnTo>
                    <a:pt x="4276" y="5287"/>
                  </a:lnTo>
                  <a:lnTo>
                    <a:pt x="4276" y="4692"/>
                  </a:lnTo>
                  <a:close/>
                  <a:moveTo>
                    <a:pt x="7753" y="4692"/>
                  </a:moveTo>
                  <a:cubicBezTo>
                    <a:pt x="7729" y="4882"/>
                    <a:pt x="7681" y="5073"/>
                    <a:pt x="7633" y="5287"/>
                  </a:cubicBezTo>
                  <a:lnTo>
                    <a:pt x="5919" y="5287"/>
                  </a:lnTo>
                  <a:cubicBezTo>
                    <a:pt x="5943" y="5073"/>
                    <a:pt x="5966" y="4882"/>
                    <a:pt x="5966" y="4692"/>
                  </a:cubicBezTo>
                  <a:close/>
                  <a:moveTo>
                    <a:pt x="2275" y="5882"/>
                  </a:moveTo>
                  <a:cubicBezTo>
                    <a:pt x="2323" y="6168"/>
                    <a:pt x="2394" y="6478"/>
                    <a:pt x="2490" y="6763"/>
                  </a:cubicBezTo>
                  <a:lnTo>
                    <a:pt x="1275" y="6763"/>
                  </a:lnTo>
                  <a:cubicBezTo>
                    <a:pt x="1061" y="6501"/>
                    <a:pt x="918" y="6192"/>
                    <a:pt x="799" y="5882"/>
                  </a:cubicBezTo>
                  <a:close/>
                  <a:moveTo>
                    <a:pt x="3966" y="5882"/>
                  </a:moveTo>
                  <a:lnTo>
                    <a:pt x="3966" y="6763"/>
                  </a:lnTo>
                  <a:lnTo>
                    <a:pt x="3037" y="6763"/>
                  </a:lnTo>
                  <a:cubicBezTo>
                    <a:pt x="2942" y="6478"/>
                    <a:pt x="2871" y="6168"/>
                    <a:pt x="2823" y="5882"/>
                  </a:cubicBezTo>
                  <a:close/>
                  <a:moveTo>
                    <a:pt x="5466" y="5882"/>
                  </a:moveTo>
                  <a:cubicBezTo>
                    <a:pt x="5419" y="6168"/>
                    <a:pt x="5323" y="6478"/>
                    <a:pt x="5228" y="6763"/>
                  </a:cubicBezTo>
                  <a:lnTo>
                    <a:pt x="4276" y="6763"/>
                  </a:lnTo>
                  <a:lnTo>
                    <a:pt x="4276" y="5882"/>
                  </a:lnTo>
                  <a:close/>
                  <a:moveTo>
                    <a:pt x="7467" y="5882"/>
                  </a:moveTo>
                  <a:cubicBezTo>
                    <a:pt x="7395" y="6001"/>
                    <a:pt x="7348" y="6144"/>
                    <a:pt x="7276" y="6287"/>
                  </a:cubicBezTo>
                  <a:lnTo>
                    <a:pt x="7252" y="6287"/>
                  </a:lnTo>
                  <a:cubicBezTo>
                    <a:pt x="7181" y="6454"/>
                    <a:pt x="7062" y="6621"/>
                    <a:pt x="6967" y="6763"/>
                  </a:cubicBezTo>
                  <a:lnTo>
                    <a:pt x="5776" y="6763"/>
                  </a:lnTo>
                  <a:cubicBezTo>
                    <a:pt x="5847" y="6478"/>
                    <a:pt x="5919" y="6168"/>
                    <a:pt x="5966" y="5882"/>
                  </a:cubicBezTo>
                  <a:close/>
                  <a:moveTo>
                    <a:pt x="2680" y="7073"/>
                  </a:moveTo>
                  <a:cubicBezTo>
                    <a:pt x="2823" y="7430"/>
                    <a:pt x="3013" y="7764"/>
                    <a:pt x="3275" y="8073"/>
                  </a:cubicBezTo>
                  <a:cubicBezTo>
                    <a:pt x="2609" y="7907"/>
                    <a:pt x="1989" y="7549"/>
                    <a:pt x="1513" y="7073"/>
                  </a:cubicBezTo>
                  <a:close/>
                  <a:moveTo>
                    <a:pt x="3966" y="7073"/>
                  </a:moveTo>
                  <a:lnTo>
                    <a:pt x="3966" y="8145"/>
                  </a:lnTo>
                  <a:cubicBezTo>
                    <a:pt x="3633" y="8049"/>
                    <a:pt x="3299" y="7668"/>
                    <a:pt x="3061" y="7073"/>
                  </a:cubicBezTo>
                  <a:close/>
                  <a:moveTo>
                    <a:pt x="5228" y="7073"/>
                  </a:moveTo>
                  <a:cubicBezTo>
                    <a:pt x="4990" y="7692"/>
                    <a:pt x="4633" y="8073"/>
                    <a:pt x="4276" y="8145"/>
                  </a:cubicBezTo>
                  <a:lnTo>
                    <a:pt x="4276" y="7073"/>
                  </a:lnTo>
                  <a:close/>
                  <a:moveTo>
                    <a:pt x="6470" y="0"/>
                  </a:moveTo>
                  <a:cubicBezTo>
                    <a:pt x="6413" y="0"/>
                    <a:pt x="6359" y="24"/>
                    <a:pt x="6324" y="72"/>
                  </a:cubicBezTo>
                  <a:lnTo>
                    <a:pt x="5847" y="881"/>
                  </a:lnTo>
                  <a:lnTo>
                    <a:pt x="5562" y="357"/>
                  </a:lnTo>
                  <a:cubicBezTo>
                    <a:pt x="5514" y="310"/>
                    <a:pt x="5466" y="286"/>
                    <a:pt x="5395" y="286"/>
                  </a:cubicBezTo>
                  <a:cubicBezTo>
                    <a:pt x="5347" y="286"/>
                    <a:pt x="5276" y="310"/>
                    <a:pt x="5252" y="357"/>
                  </a:cubicBezTo>
                  <a:lnTo>
                    <a:pt x="4514" y="1643"/>
                  </a:lnTo>
                  <a:cubicBezTo>
                    <a:pt x="4442" y="1739"/>
                    <a:pt x="4514" y="1881"/>
                    <a:pt x="4657" y="1905"/>
                  </a:cubicBezTo>
                  <a:lnTo>
                    <a:pt x="4228" y="2620"/>
                  </a:lnTo>
                  <a:cubicBezTo>
                    <a:pt x="4204" y="2691"/>
                    <a:pt x="4204" y="2763"/>
                    <a:pt x="4228" y="2810"/>
                  </a:cubicBezTo>
                  <a:cubicBezTo>
                    <a:pt x="4276" y="2858"/>
                    <a:pt x="4323" y="2905"/>
                    <a:pt x="4395" y="2905"/>
                  </a:cubicBezTo>
                  <a:lnTo>
                    <a:pt x="4228" y="2905"/>
                  </a:lnTo>
                  <a:lnTo>
                    <a:pt x="3871" y="3596"/>
                  </a:lnTo>
                  <a:cubicBezTo>
                    <a:pt x="3847" y="3668"/>
                    <a:pt x="3847" y="3739"/>
                    <a:pt x="3871" y="3787"/>
                  </a:cubicBezTo>
                  <a:cubicBezTo>
                    <a:pt x="3895" y="3858"/>
                    <a:pt x="4037" y="4096"/>
                    <a:pt x="4037" y="4096"/>
                  </a:cubicBezTo>
                  <a:lnTo>
                    <a:pt x="4871" y="4096"/>
                  </a:lnTo>
                  <a:lnTo>
                    <a:pt x="4871" y="4382"/>
                  </a:lnTo>
                  <a:lnTo>
                    <a:pt x="3085" y="4382"/>
                  </a:lnTo>
                  <a:lnTo>
                    <a:pt x="3085" y="3715"/>
                  </a:lnTo>
                  <a:cubicBezTo>
                    <a:pt x="3514" y="3596"/>
                    <a:pt x="3680" y="3001"/>
                    <a:pt x="3680" y="3001"/>
                  </a:cubicBezTo>
                  <a:lnTo>
                    <a:pt x="3680" y="2810"/>
                  </a:lnTo>
                  <a:cubicBezTo>
                    <a:pt x="3680" y="2715"/>
                    <a:pt x="3656" y="2620"/>
                    <a:pt x="3633" y="2524"/>
                  </a:cubicBezTo>
                  <a:cubicBezTo>
                    <a:pt x="3728" y="2429"/>
                    <a:pt x="3776" y="2286"/>
                    <a:pt x="3799" y="2167"/>
                  </a:cubicBezTo>
                  <a:cubicBezTo>
                    <a:pt x="3786" y="1856"/>
                    <a:pt x="3542" y="1684"/>
                    <a:pt x="3299" y="1684"/>
                  </a:cubicBezTo>
                  <a:cubicBezTo>
                    <a:pt x="3114" y="1684"/>
                    <a:pt x="2929" y="1784"/>
                    <a:pt x="2847" y="2001"/>
                  </a:cubicBezTo>
                  <a:lnTo>
                    <a:pt x="2775" y="2001"/>
                  </a:lnTo>
                  <a:cubicBezTo>
                    <a:pt x="2717" y="1852"/>
                    <a:pt x="2602" y="1793"/>
                    <a:pt x="2472" y="1793"/>
                  </a:cubicBezTo>
                  <a:cubicBezTo>
                    <a:pt x="2124" y="1793"/>
                    <a:pt x="1677" y="2223"/>
                    <a:pt x="1989" y="2501"/>
                  </a:cubicBezTo>
                  <a:cubicBezTo>
                    <a:pt x="1966" y="2548"/>
                    <a:pt x="1966" y="2572"/>
                    <a:pt x="1942" y="2596"/>
                  </a:cubicBezTo>
                  <a:lnTo>
                    <a:pt x="1204" y="2596"/>
                  </a:lnTo>
                  <a:cubicBezTo>
                    <a:pt x="1132" y="2596"/>
                    <a:pt x="1085" y="2596"/>
                    <a:pt x="1037" y="2620"/>
                  </a:cubicBezTo>
                  <a:cubicBezTo>
                    <a:pt x="971" y="2513"/>
                    <a:pt x="881" y="2469"/>
                    <a:pt x="785" y="2469"/>
                  </a:cubicBezTo>
                  <a:cubicBezTo>
                    <a:pt x="432" y="2469"/>
                    <a:pt x="1" y="3062"/>
                    <a:pt x="394" y="3287"/>
                  </a:cubicBezTo>
                  <a:lnTo>
                    <a:pt x="394" y="3406"/>
                  </a:lnTo>
                  <a:lnTo>
                    <a:pt x="394" y="4382"/>
                  </a:lnTo>
                  <a:lnTo>
                    <a:pt x="251" y="4382"/>
                  </a:lnTo>
                  <a:cubicBezTo>
                    <a:pt x="156" y="4382"/>
                    <a:pt x="84" y="4453"/>
                    <a:pt x="84" y="4549"/>
                  </a:cubicBezTo>
                  <a:cubicBezTo>
                    <a:pt x="122" y="6841"/>
                    <a:pt x="2012" y="8496"/>
                    <a:pt x="4095" y="8496"/>
                  </a:cubicBezTo>
                  <a:cubicBezTo>
                    <a:pt x="4652" y="8496"/>
                    <a:pt x="5223" y="8377"/>
                    <a:pt x="5776" y="8121"/>
                  </a:cubicBezTo>
                  <a:cubicBezTo>
                    <a:pt x="5847" y="8073"/>
                    <a:pt x="5895" y="7978"/>
                    <a:pt x="5847" y="7907"/>
                  </a:cubicBezTo>
                  <a:cubicBezTo>
                    <a:pt x="5830" y="7855"/>
                    <a:pt x="5776" y="7816"/>
                    <a:pt x="5711" y="7816"/>
                  </a:cubicBezTo>
                  <a:cubicBezTo>
                    <a:pt x="5686" y="7816"/>
                    <a:pt x="5660" y="7822"/>
                    <a:pt x="5633" y="7835"/>
                  </a:cubicBezTo>
                  <a:cubicBezTo>
                    <a:pt x="5419" y="7930"/>
                    <a:pt x="5181" y="8026"/>
                    <a:pt x="4919" y="8073"/>
                  </a:cubicBezTo>
                  <a:cubicBezTo>
                    <a:pt x="5181" y="7787"/>
                    <a:pt x="5395" y="7430"/>
                    <a:pt x="5514" y="7073"/>
                  </a:cubicBezTo>
                  <a:lnTo>
                    <a:pt x="6705" y="7073"/>
                  </a:lnTo>
                  <a:cubicBezTo>
                    <a:pt x="6562" y="7216"/>
                    <a:pt x="6419" y="7335"/>
                    <a:pt x="6252" y="7478"/>
                  </a:cubicBezTo>
                  <a:cubicBezTo>
                    <a:pt x="6181" y="7525"/>
                    <a:pt x="6157" y="7621"/>
                    <a:pt x="6228" y="7692"/>
                  </a:cubicBezTo>
                  <a:cubicBezTo>
                    <a:pt x="6255" y="7732"/>
                    <a:pt x="6295" y="7749"/>
                    <a:pt x="6338" y="7749"/>
                  </a:cubicBezTo>
                  <a:cubicBezTo>
                    <a:pt x="6374" y="7749"/>
                    <a:pt x="6411" y="7737"/>
                    <a:pt x="6443" y="7716"/>
                  </a:cubicBezTo>
                  <a:cubicBezTo>
                    <a:pt x="6943" y="7359"/>
                    <a:pt x="7348" y="6882"/>
                    <a:pt x="7633" y="6359"/>
                  </a:cubicBezTo>
                  <a:cubicBezTo>
                    <a:pt x="7919" y="5787"/>
                    <a:pt x="8062" y="5168"/>
                    <a:pt x="8086" y="4549"/>
                  </a:cubicBezTo>
                  <a:cubicBezTo>
                    <a:pt x="8062" y="4453"/>
                    <a:pt x="7991" y="4382"/>
                    <a:pt x="7919" y="4382"/>
                  </a:cubicBezTo>
                  <a:lnTo>
                    <a:pt x="6943" y="4382"/>
                  </a:lnTo>
                  <a:lnTo>
                    <a:pt x="6943" y="3501"/>
                  </a:lnTo>
                  <a:lnTo>
                    <a:pt x="7800" y="3501"/>
                  </a:lnTo>
                  <a:cubicBezTo>
                    <a:pt x="7872" y="3477"/>
                    <a:pt x="7943" y="3453"/>
                    <a:pt x="7967" y="3382"/>
                  </a:cubicBezTo>
                  <a:cubicBezTo>
                    <a:pt x="8015" y="3334"/>
                    <a:pt x="8015" y="3263"/>
                    <a:pt x="7967" y="3191"/>
                  </a:cubicBezTo>
                  <a:lnTo>
                    <a:pt x="7633" y="2596"/>
                  </a:lnTo>
                  <a:lnTo>
                    <a:pt x="7467" y="2596"/>
                  </a:lnTo>
                  <a:cubicBezTo>
                    <a:pt x="7538" y="2596"/>
                    <a:pt x="7610" y="2572"/>
                    <a:pt x="7633" y="2524"/>
                  </a:cubicBezTo>
                  <a:cubicBezTo>
                    <a:pt x="7657" y="2453"/>
                    <a:pt x="7657" y="2382"/>
                    <a:pt x="7633" y="2334"/>
                  </a:cubicBezTo>
                  <a:lnTo>
                    <a:pt x="7205" y="1620"/>
                  </a:lnTo>
                  <a:cubicBezTo>
                    <a:pt x="7276" y="1596"/>
                    <a:pt x="7324" y="1572"/>
                    <a:pt x="7348" y="1524"/>
                  </a:cubicBezTo>
                  <a:cubicBezTo>
                    <a:pt x="7395" y="1453"/>
                    <a:pt x="7395" y="1381"/>
                    <a:pt x="7348" y="1334"/>
                  </a:cubicBezTo>
                  <a:lnTo>
                    <a:pt x="6633" y="72"/>
                  </a:lnTo>
                  <a:cubicBezTo>
                    <a:pt x="6586" y="24"/>
                    <a:pt x="6526" y="0"/>
                    <a:pt x="6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52"/>
          <p:cNvGrpSpPr/>
          <p:nvPr/>
        </p:nvGrpSpPr>
        <p:grpSpPr>
          <a:xfrm>
            <a:off x="637257" y="3467384"/>
            <a:ext cx="402347" cy="411313"/>
            <a:chOff x="3945425" y="3652750"/>
            <a:chExt cx="261400" cy="267225"/>
          </a:xfrm>
        </p:grpSpPr>
        <p:sp>
          <p:nvSpPr>
            <p:cNvPr id="1538" name="Google Shape;1538;p52"/>
            <p:cNvSpPr/>
            <p:nvPr/>
          </p:nvSpPr>
          <p:spPr>
            <a:xfrm>
              <a:off x="4116300" y="3669275"/>
              <a:ext cx="89325" cy="237375"/>
            </a:xfrm>
            <a:custGeom>
              <a:avLst/>
              <a:gdLst/>
              <a:ahLst/>
              <a:cxnLst/>
              <a:rect l="l" t="t" r="r" b="b"/>
              <a:pathLst>
                <a:path w="3573" h="9495" extrusionOk="0">
                  <a:moveTo>
                    <a:pt x="1906" y="4858"/>
                  </a:moveTo>
                  <a:cubicBezTo>
                    <a:pt x="2049" y="4858"/>
                    <a:pt x="2168" y="4977"/>
                    <a:pt x="2096" y="5120"/>
                  </a:cubicBezTo>
                  <a:lnTo>
                    <a:pt x="2096" y="5287"/>
                  </a:lnTo>
                  <a:lnTo>
                    <a:pt x="2001" y="5287"/>
                  </a:lnTo>
                  <a:cubicBezTo>
                    <a:pt x="1974" y="5266"/>
                    <a:pt x="1949" y="5258"/>
                    <a:pt x="1927" y="5258"/>
                  </a:cubicBezTo>
                  <a:cubicBezTo>
                    <a:pt x="1871" y="5258"/>
                    <a:pt x="1834" y="5314"/>
                    <a:pt x="1834" y="5382"/>
                  </a:cubicBezTo>
                  <a:cubicBezTo>
                    <a:pt x="1858" y="5453"/>
                    <a:pt x="1906" y="5549"/>
                    <a:pt x="2001" y="5572"/>
                  </a:cubicBezTo>
                  <a:lnTo>
                    <a:pt x="2096" y="5572"/>
                  </a:lnTo>
                  <a:lnTo>
                    <a:pt x="2096" y="5882"/>
                  </a:lnTo>
                  <a:lnTo>
                    <a:pt x="1953" y="5882"/>
                  </a:lnTo>
                  <a:cubicBezTo>
                    <a:pt x="1739" y="5882"/>
                    <a:pt x="1739" y="6168"/>
                    <a:pt x="1953" y="6168"/>
                  </a:cubicBezTo>
                  <a:cubicBezTo>
                    <a:pt x="1739" y="6168"/>
                    <a:pt x="1739" y="6477"/>
                    <a:pt x="1953" y="6477"/>
                  </a:cubicBezTo>
                  <a:lnTo>
                    <a:pt x="2096" y="6477"/>
                  </a:lnTo>
                  <a:lnTo>
                    <a:pt x="2096" y="6763"/>
                  </a:lnTo>
                  <a:lnTo>
                    <a:pt x="2001" y="6763"/>
                  </a:lnTo>
                  <a:cubicBezTo>
                    <a:pt x="1906" y="6835"/>
                    <a:pt x="1834" y="6906"/>
                    <a:pt x="1834" y="7001"/>
                  </a:cubicBezTo>
                  <a:cubicBezTo>
                    <a:pt x="1834" y="7052"/>
                    <a:pt x="1870" y="7102"/>
                    <a:pt x="1925" y="7102"/>
                  </a:cubicBezTo>
                  <a:cubicBezTo>
                    <a:pt x="1947" y="7102"/>
                    <a:pt x="1973" y="7094"/>
                    <a:pt x="2001" y="7073"/>
                  </a:cubicBezTo>
                  <a:lnTo>
                    <a:pt x="2096" y="7073"/>
                  </a:lnTo>
                  <a:lnTo>
                    <a:pt x="2096" y="7525"/>
                  </a:lnTo>
                  <a:cubicBezTo>
                    <a:pt x="2168" y="7597"/>
                    <a:pt x="2191" y="7644"/>
                    <a:pt x="2239" y="7668"/>
                  </a:cubicBezTo>
                  <a:cubicBezTo>
                    <a:pt x="2501" y="7787"/>
                    <a:pt x="2668" y="8049"/>
                    <a:pt x="2668" y="8335"/>
                  </a:cubicBezTo>
                  <a:cubicBezTo>
                    <a:pt x="2668" y="8780"/>
                    <a:pt x="2309" y="9092"/>
                    <a:pt x="1918" y="9092"/>
                  </a:cubicBezTo>
                  <a:cubicBezTo>
                    <a:pt x="1787" y="9092"/>
                    <a:pt x="1651" y="9056"/>
                    <a:pt x="1525" y="8978"/>
                  </a:cubicBezTo>
                  <a:cubicBezTo>
                    <a:pt x="1025" y="8668"/>
                    <a:pt x="1048" y="7930"/>
                    <a:pt x="1572" y="7668"/>
                  </a:cubicBezTo>
                  <a:cubicBezTo>
                    <a:pt x="1644" y="7644"/>
                    <a:pt x="1501" y="7525"/>
                    <a:pt x="1501" y="7525"/>
                  </a:cubicBezTo>
                  <a:lnTo>
                    <a:pt x="1501" y="5120"/>
                  </a:lnTo>
                  <a:cubicBezTo>
                    <a:pt x="1501" y="5120"/>
                    <a:pt x="1787" y="4858"/>
                    <a:pt x="1906" y="4858"/>
                  </a:cubicBezTo>
                  <a:close/>
                  <a:moveTo>
                    <a:pt x="1303" y="0"/>
                  </a:moveTo>
                  <a:cubicBezTo>
                    <a:pt x="1192" y="0"/>
                    <a:pt x="1105" y="152"/>
                    <a:pt x="1215" y="262"/>
                  </a:cubicBezTo>
                  <a:cubicBezTo>
                    <a:pt x="1596" y="643"/>
                    <a:pt x="1810" y="1143"/>
                    <a:pt x="1810" y="1691"/>
                  </a:cubicBezTo>
                  <a:lnTo>
                    <a:pt x="1810" y="1905"/>
                  </a:lnTo>
                  <a:cubicBezTo>
                    <a:pt x="1787" y="2000"/>
                    <a:pt x="1834" y="2096"/>
                    <a:pt x="1906" y="2167"/>
                  </a:cubicBezTo>
                  <a:lnTo>
                    <a:pt x="2263" y="2548"/>
                  </a:lnTo>
                  <a:cubicBezTo>
                    <a:pt x="2287" y="2548"/>
                    <a:pt x="2287" y="2572"/>
                    <a:pt x="2263" y="2572"/>
                  </a:cubicBezTo>
                  <a:cubicBezTo>
                    <a:pt x="2263" y="2596"/>
                    <a:pt x="2263" y="2619"/>
                    <a:pt x="2239" y="2619"/>
                  </a:cubicBezTo>
                  <a:lnTo>
                    <a:pt x="2144" y="2619"/>
                  </a:lnTo>
                  <a:cubicBezTo>
                    <a:pt x="1953" y="2619"/>
                    <a:pt x="1787" y="2762"/>
                    <a:pt x="1787" y="2977"/>
                  </a:cubicBezTo>
                  <a:lnTo>
                    <a:pt x="1787" y="3215"/>
                  </a:lnTo>
                  <a:lnTo>
                    <a:pt x="1191" y="3215"/>
                  </a:lnTo>
                  <a:cubicBezTo>
                    <a:pt x="1001" y="3215"/>
                    <a:pt x="1001" y="3501"/>
                    <a:pt x="1191" y="3501"/>
                  </a:cubicBezTo>
                  <a:lnTo>
                    <a:pt x="1763" y="3501"/>
                  </a:lnTo>
                  <a:cubicBezTo>
                    <a:pt x="1715" y="3834"/>
                    <a:pt x="1429" y="4096"/>
                    <a:pt x="1096" y="4096"/>
                  </a:cubicBezTo>
                  <a:lnTo>
                    <a:pt x="382" y="4096"/>
                  </a:lnTo>
                  <a:cubicBezTo>
                    <a:pt x="167" y="4096"/>
                    <a:pt x="1" y="4263"/>
                    <a:pt x="1" y="4477"/>
                  </a:cubicBezTo>
                  <a:lnTo>
                    <a:pt x="1" y="4715"/>
                  </a:lnTo>
                  <a:cubicBezTo>
                    <a:pt x="1" y="4882"/>
                    <a:pt x="96" y="5025"/>
                    <a:pt x="263" y="5072"/>
                  </a:cubicBezTo>
                  <a:lnTo>
                    <a:pt x="1191" y="5406"/>
                  </a:lnTo>
                  <a:lnTo>
                    <a:pt x="1191" y="7382"/>
                  </a:lnTo>
                  <a:cubicBezTo>
                    <a:pt x="691" y="7716"/>
                    <a:pt x="501" y="8359"/>
                    <a:pt x="786" y="8906"/>
                  </a:cubicBezTo>
                  <a:cubicBezTo>
                    <a:pt x="882" y="9097"/>
                    <a:pt x="1048" y="9264"/>
                    <a:pt x="1239" y="9359"/>
                  </a:cubicBezTo>
                  <a:cubicBezTo>
                    <a:pt x="1415" y="9452"/>
                    <a:pt x="1599" y="9495"/>
                    <a:pt x="1779" y="9495"/>
                  </a:cubicBezTo>
                  <a:cubicBezTo>
                    <a:pt x="2380" y="9495"/>
                    <a:pt x="2930" y="9019"/>
                    <a:pt x="2930" y="8359"/>
                  </a:cubicBezTo>
                  <a:cubicBezTo>
                    <a:pt x="2930" y="7954"/>
                    <a:pt x="2715" y="7597"/>
                    <a:pt x="2382" y="7382"/>
                  </a:cubicBezTo>
                  <a:lnTo>
                    <a:pt x="2382" y="5858"/>
                  </a:lnTo>
                  <a:lnTo>
                    <a:pt x="3287" y="7192"/>
                  </a:lnTo>
                  <a:lnTo>
                    <a:pt x="3287" y="7954"/>
                  </a:lnTo>
                  <a:cubicBezTo>
                    <a:pt x="3287" y="8025"/>
                    <a:pt x="3358" y="8097"/>
                    <a:pt x="3430" y="8097"/>
                  </a:cubicBezTo>
                  <a:cubicBezTo>
                    <a:pt x="3501" y="8097"/>
                    <a:pt x="3573" y="8025"/>
                    <a:pt x="3573" y="7954"/>
                  </a:cubicBezTo>
                  <a:lnTo>
                    <a:pt x="3573" y="7263"/>
                  </a:lnTo>
                  <a:cubicBezTo>
                    <a:pt x="3573" y="6477"/>
                    <a:pt x="3120" y="5763"/>
                    <a:pt x="2406" y="5430"/>
                  </a:cubicBezTo>
                  <a:lnTo>
                    <a:pt x="2406" y="5144"/>
                  </a:lnTo>
                  <a:cubicBezTo>
                    <a:pt x="2406" y="4882"/>
                    <a:pt x="2239" y="4668"/>
                    <a:pt x="2025" y="4572"/>
                  </a:cubicBezTo>
                  <a:cubicBezTo>
                    <a:pt x="1962" y="4553"/>
                    <a:pt x="1899" y="4543"/>
                    <a:pt x="1838" y="4543"/>
                  </a:cubicBezTo>
                  <a:cubicBezTo>
                    <a:pt x="1529" y="4543"/>
                    <a:pt x="1263" y="4782"/>
                    <a:pt x="1263" y="5120"/>
                  </a:cubicBezTo>
                  <a:lnTo>
                    <a:pt x="358" y="4810"/>
                  </a:lnTo>
                  <a:cubicBezTo>
                    <a:pt x="334" y="4810"/>
                    <a:pt x="310" y="4763"/>
                    <a:pt x="310" y="4739"/>
                  </a:cubicBezTo>
                  <a:lnTo>
                    <a:pt x="310" y="4477"/>
                  </a:lnTo>
                  <a:cubicBezTo>
                    <a:pt x="310" y="4429"/>
                    <a:pt x="358" y="4406"/>
                    <a:pt x="382" y="4406"/>
                  </a:cubicBezTo>
                  <a:lnTo>
                    <a:pt x="1096" y="4406"/>
                  </a:lnTo>
                  <a:cubicBezTo>
                    <a:pt x="1644" y="4406"/>
                    <a:pt x="2096" y="3953"/>
                    <a:pt x="2096" y="3382"/>
                  </a:cubicBezTo>
                  <a:lnTo>
                    <a:pt x="2096" y="2953"/>
                  </a:lnTo>
                  <a:cubicBezTo>
                    <a:pt x="2096" y="2929"/>
                    <a:pt x="2120" y="2905"/>
                    <a:pt x="2144" y="2905"/>
                  </a:cubicBezTo>
                  <a:lnTo>
                    <a:pt x="2263" y="2905"/>
                  </a:lnTo>
                  <a:cubicBezTo>
                    <a:pt x="2430" y="2905"/>
                    <a:pt x="2596" y="2762"/>
                    <a:pt x="2596" y="2572"/>
                  </a:cubicBezTo>
                  <a:cubicBezTo>
                    <a:pt x="2596" y="2500"/>
                    <a:pt x="2549" y="2405"/>
                    <a:pt x="2501" y="2358"/>
                  </a:cubicBezTo>
                  <a:lnTo>
                    <a:pt x="2120" y="1953"/>
                  </a:lnTo>
                  <a:cubicBezTo>
                    <a:pt x="2120" y="1929"/>
                    <a:pt x="2096" y="1929"/>
                    <a:pt x="2096" y="1905"/>
                  </a:cubicBezTo>
                  <a:lnTo>
                    <a:pt x="2096" y="1691"/>
                  </a:lnTo>
                  <a:cubicBezTo>
                    <a:pt x="2096" y="1072"/>
                    <a:pt x="1858" y="476"/>
                    <a:pt x="1406" y="48"/>
                  </a:cubicBezTo>
                  <a:cubicBezTo>
                    <a:pt x="1372" y="14"/>
                    <a:pt x="1337" y="0"/>
                    <a:pt x="1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2"/>
            <p:cNvSpPr/>
            <p:nvPr/>
          </p:nvSpPr>
          <p:spPr>
            <a:xfrm>
              <a:off x="3945425" y="3652750"/>
              <a:ext cx="261400" cy="267225"/>
            </a:xfrm>
            <a:custGeom>
              <a:avLst/>
              <a:gdLst/>
              <a:ahLst/>
              <a:cxnLst/>
              <a:rect l="l" t="t" r="r" b="b"/>
              <a:pathLst>
                <a:path w="10456" h="10689" extrusionOk="0">
                  <a:moveTo>
                    <a:pt x="1692" y="5495"/>
                  </a:moveTo>
                  <a:cubicBezTo>
                    <a:pt x="1930" y="5495"/>
                    <a:pt x="2073" y="5781"/>
                    <a:pt x="1882" y="5971"/>
                  </a:cubicBezTo>
                  <a:cubicBezTo>
                    <a:pt x="1829" y="6024"/>
                    <a:pt x="1762" y="6048"/>
                    <a:pt x="1695" y="6048"/>
                  </a:cubicBezTo>
                  <a:cubicBezTo>
                    <a:pt x="1550" y="6048"/>
                    <a:pt x="1406" y="5936"/>
                    <a:pt x="1406" y="5757"/>
                  </a:cubicBezTo>
                  <a:cubicBezTo>
                    <a:pt x="1406" y="5614"/>
                    <a:pt x="1549" y="5495"/>
                    <a:pt x="1692" y="5495"/>
                  </a:cubicBezTo>
                  <a:close/>
                  <a:moveTo>
                    <a:pt x="4621" y="5638"/>
                  </a:moveTo>
                  <a:cubicBezTo>
                    <a:pt x="4835" y="5638"/>
                    <a:pt x="4954" y="5924"/>
                    <a:pt x="4788" y="6067"/>
                  </a:cubicBezTo>
                  <a:cubicBezTo>
                    <a:pt x="4741" y="6121"/>
                    <a:pt x="4679" y="6145"/>
                    <a:pt x="4616" y="6145"/>
                  </a:cubicBezTo>
                  <a:cubicBezTo>
                    <a:pt x="4488" y="6145"/>
                    <a:pt x="4359" y="6044"/>
                    <a:pt x="4359" y="5900"/>
                  </a:cubicBezTo>
                  <a:cubicBezTo>
                    <a:pt x="4359" y="5757"/>
                    <a:pt x="4478" y="5638"/>
                    <a:pt x="4621" y="5638"/>
                  </a:cubicBezTo>
                  <a:close/>
                  <a:moveTo>
                    <a:pt x="1120" y="7424"/>
                  </a:moveTo>
                  <a:cubicBezTo>
                    <a:pt x="1192" y="7638"/>
                    <a:pt x="1287" y="7829"/>
                    <a:pt x="1406" y="8020"/>
                  </a:cubicBezTo>
                  <a:cubicBezTo>
                    <a:pt x="1382" y="8020"/>
                    <a:pt x="1334" y="8043"/>
                    <a:pt x="1287" y="8043"/>
                  </a:cubicBezTo>
                  <a:lnTo>
                    <a:pt x="1311" y="8020"/>
                  </a:lnTo>
                  <a:cubicBezTo>
                    <a:pt x="1120" y="8020"/>
                    <a:pt x="977" y="7877"/>
                    <a:pt x="977" y="7686"/>
                  </a:cubicBezTo>
                  <a:cubicBezTo>
                    <a:pt x="977" y="7591"/>
                    <a:pt x="1025" y="7472"/>
                    <a:pt x="1120" y="7424"/>
                  </a:cubicBezTo>
                  <a:close/>
                  <a:moveTo>
                    <a:pt x="5026" y="7496"/>
                  </a:moveTo>
                  <a:cubicBezTo>
                    <a:pt x="5097" y="7567"/>
                    <a:pt x="5121" y="7662"/>
                    <a:pt x="5121" y="7758"/>
                  </a:cubicBezTo>
                  <a:cubicBezTo>
                    <a:pt x="5121" y="7924"/>
                    <a:pt x="4978" y="8043"/>
                    <a:pt x="4835" y="8043"/>
                  </a:cubicBezTo>
                  <a:lnTo>
                    <a:pt x="4716" y="8043"/>
                  </a:lnTo>
                  <a:cubicBezTo>
                    <a:pt x="4859" y="7877"/>
                    <a:pt x="4954" y="7686"/>
                    <a:pt x="5026" y="7496"/>
                  </a:cubicBezTo>
                  <a:close/>
                  <a:moveTo>
                    <a:pt x="6768" y="1"/>
                  </a:moveTo>
                  <a:cubicBezTo>
                    <a:pt x="6378" y="1"/>
                    <a:pt x="5985" y="98"/>
                    <a:pt x="5621" y="280"/>
                  </a:cubicBezTo>
                  <a:cubicBezTo>
                    <a:pt x="5383" y="399"/>
                    <a:pt x="5145" y="589"/>
                    <a:pt x="5002" y="804"/>
                  </a:cubicBezTo>
                  <a:cubicBezTo>
                    <a:pt x="4216" y="1971"/>
                    <a:pt x="4454" y="3304"/>
                    <a:pt x="5383" y="4043"/>
                  </a:cubicBezTo>
                  <a:cubicBezTo>
                    <a:pt x="5383" y="4043"/>
                    <a:pt x="5407" y="4066"/>
                    <a:pt x="5407" y="4090"/>
                  </a:cubicBezTo>
                  <a:lnTo>
                    <a:pt x="5407" y="4543"/>
                  </a:lnTo>
                  <a:cubicBezTo>
                    <a:pt x="4777" y="3983"/>
                    <a:pt x="3987" y="3703"/>
                    <a:pt x="3197" y="3703"/>
                  </a:cubicBezTo>
                  <a:cubicBezTo>
                    <a:pt x="2373" y="3703"/>
                    <a:pt x="1550" y="4007"/>
                    <a:pt x="906" y="4614"/>
                  </a:cubicBezTo>
                  <a:cubicBezTo>
                    <a:pt x="453" y="5043"/>
                    <a:pt x="144" y="5614"/>
                    <a:pt x="25" y="6233"/>
                  </a:cubicBezTo>
                  <a:cubicBezTo>
                    <a:pt x="1" y="6305"/>
                    <a:pt x="48" y="6400"/>
                    <a:pt x="144" y="6400"/>
                  </a:cubicBezTo>
                  <a:cubicBezTo>
                    <a:pt x="160" y="6404"/>
                    <a:pt x="176" y="6406"/>
                    <a:pt x="190" y="6406"/>
                  </a:cubicBezTo>
                  <a:cubicBezTo>
                    <a:pt x="262" y="6406"/>
                    <a:pt x="314" y="6360"/>
                    <a:pt x="334" y="6281"/>
                  </a:cubicBezTo>
                  <a:cubicBezTo>
                    <a:pt x="453" y="5733"/>
                    <a:pt x="739" y="5233"/>
                    <a:pt x="1144" y="4828"/>
                  </a:cubicBezTo>
                  <a:cubicBezTo>
                    <a:pt x="1715" y="4281"/>
                    <a:pt x="2454" y="4007"/>
                    <a:pt x="3192" y="4007"/>
                  </a:cubicBezTo>
                  <a:cubicBezTo>
                    <a:pt x="3930" y="4007"/>
                    <a:pt x="4668" y="4281"/>
                    <a:pt x="5240" y="4828"/>
                  </a:cubicBezTo>
                  <a:cubicBezTo>
                    <a:pt x="5288" y="4900"/>
                    <a:pt x="5335" y="4947"/>
                    <a:pt x="5407" y="4995"/>
                  </a:cubicBezTo>
                  <a:lnTo>
                    <a:pt x="5407" y="5400"/>
                  </a:lnTo>
                  <a:cubicBezTo>
                    <a:pt x="5407" y="5424"/>
                    <a:pt x="5383" y="5448"/>
                    <a:pt x="5335" y="5448"/>
                  </a:cubicBezTo>
                  <a:lnTo>
                    <a:pt x="5192" y="5519"/>
                  </a:lnTo>
                  <a:cubicBezTo>
                    <a:pt x="5073" y="5400"/>
                    <a:pt x="4930" y="5329"/>
                    <a:pt x="4764" y="5329"/>
                  </a:cubicBezTo>
                  <a:cubicBezTo>
                    <a:pt x="4716" y="5329"/>
                    <a:pt x="4668" y="5329"/>
                    <a:pt x="4621" y="5352"/>
                  </a:cubicBezTo>
                  <a:cubicBezTo>
                    <a:pt x="4220" y="4978"/>
                    <a:pt x="3708" y="4792"/>
                    <a:pt x="3189" y="4792"/>
                  </a:cubicBezTo>
                  <a:cubicBezTo>
                    <a:pt x="2752" y="4792"/>
                    <a:pt x="2311" y="4924"/>
                    <a:pt x="1930" y="5186"/>
                  </a:cubicBezTo>
                  <a:cubicBezTo>
                    <a:pt x="1882" y="5186"/>
                    <a:pt x="1811" y="5162"/>
                    <a:pt x="1763" y="5162"/>
                  </a:cubicBezTo>
                  <a:cubicBezTo>
                    <a:pt x="1430" y="5162"/>
                    <a:pt x="1144" y="5424"/>
                    <a:pt x="1144" y="5757"/>
                  </a:cubicBezTo>
                  <a:cubicBezTo>
                    <a:pt x="1144" y="5876"/>
                    <a:pt x="1168" y="5971"/>
                    <a:pt x="1239" y="6067"/>
                  </a:cubicBezTo>
                  <a:cubicBezTo>
                    <a:pt x="1144" y="6305"/>
                    <a:pt x="1096" y="6567"/>
                    <a:pt x="1096" y="6829"/>
                  </a:cubicBezTo>
                  <a:cubicBezTo>
                    <a:pt x="1096" y="6924"/>
                    <a:pt x="1096" y="6996"/>
                    <a:pt x="1096" y="7091"/>
                  </a:cubicBezTo>
                  <a:cubicBezTo>
                    <a:pt x="858" y="7186"/>
                    <a:pt x="691" y="7424"/>
                    <a:pt x="691" y="7686"/>
                  </a:cubicBezTo>
                  <a:cubicBezTo>
                    <a:pt x="691" y="8043"/>
                    <a:pt x="1001" y="8329"/>
                    <a:pt x="1358" y="8329"/>
                  </a:cubicBezTo>
                  <a:cubicBezTo>
                    <a:pt x="1477" y="8329"/>
                    <a:pt x="1573" y="8305"/>
                    <a:pt x="1668" y="8234"/>
                  </a:cubicBezTo>
                  <a:cubicBezTo>
                    <a:pt x="1811" y="8377"/>
                    <a:pt x="1954" y="8496"/>
                    <a:pt x="2120" y="8591"/>
                  </a:cubicBezTo>
                  <a:lnTo>
                    <a:pt x="2120" y="9448"/>
                  </a:lnTo>
                  <a:cubicBezTo>
                    <a:pt x="1763" y="9305"/>
                    <a:pt x="1406" y="9091"/>
                    <a:pt x="1144" y="8805"/>
                  </a:cubicBezTo>
                  <a:cubicBezTo>
                    <a:pt x="739" y="8424"/>
                    <a:pt x="453" y="7924"/>
                    <a:pt x="334" y="7377"/>
                  </a:cubicBezTo>
                  <a:cubicBezTo>
                    <a:pt x="310" y="7281"/>
                    <a:pt x="239" y="7234"/>
                    <a:pt x="144" y="7234"/>
                  </a:cubicBezTo>
                  <a:cubicBezTo>
                    <a:pt x="48" y="7257"/>
                    <a:pt x="1" y="7353"/>
                    <a:pt x="25" y="7424"/>
                  </a:cubicBezTo>
                  <a:cubicBezTo>
                    <a:pt x="144" y="8043"/>
                    <a:pt x="453" y="8615"/>
                    <a:pt x="906" y="9044"/>
                  </a:cubicBezTo>
                  <a:cubicBezTo>
                    <a:pt x="1263" y="9377"/>
                    <a:pt x="1668" y="9639"/>
                    <a:pt x="2120" y="9782"/>
                  </a:cubicBezTo>
                  <a:lnTo>
                    <a:pt x="2120" y="10282"/>
                  </a:lnTo>
                  <a:cubicBezTo>
                    <a:pt x="2143" y="10507"/>
                    <a:pt x="2314" y="10689"/>
                    <a:pt x="2533" y="10689"/>
                  </a:cubicBezTo>
                  <a:cubicBezTo>
                    <a:pt x="2546" y="10689"/>
                    <a:pt x="2559" y="10688"/>
                    <a:pt x="2573" y="10687"/>
                  </a:cubicBezTo>
                  <a:lnTo>
                    <a:pt x="10051" y="10687"/>
                  </a:lnTo>
                  <a:cubicBezTo>
                    <a:pt x="10289" y="10687"/>
                    <a:pt x="10455" y="10496"/>
                    <a:pt x="10455" y="10282"/>
                  </a:cubicBezTo>
                  <a:lnTo>
                    <a:pt x="10455" y="9425"/>
                  </a:lnTo>
                  <a:cubicBezTo>
                    <a:pt x="10455" y="9353"/>
                    <a:pt x="10408" y="9282"/>
                    <a:pt x="10312" y="9282"/>
                  </a:cubicBezTo>
                  <a:lnTo>
                    <a:pt x="10265" y="9282"/>
                  </a:lnTo>
                  <a:cubicBezTo>
                    <a:pt x="10193" y="9282"/>
                    <a:pt x="10122" y="9353"/>
                    <a:pt x="10122" y="9425"/>
                  </a:cubicBezTo>
                  <a:lnTo>
                    <a:pt x="10122" y="10306"/>
                  </a:lnTo>
                  <a:cubicBezTo>
                    <a:pt x="10122" y="10353"/>
                    <a:pt x="10074" y="10401"/>
                    <a:pt x="10027" y="10401"/>
                  </a:cubicBezTo>
                  <a:lnTo>
                    <a:pt x="2478" y="10401"/>
                  </a:lnTo>
                  <a:cubicBezTo>
                    <a:pt x="2430" y="10401"/>
                    <a:pt x="2382" y="10353"/>
                    <a:pt x="2382" y="10306"/>
                  </a:cubicBezTo>
                  <a:lnTo>
                    <a:pt x="2382" y="9901"/>
                  </a:lnTo>
                  <a:cubicBezTo>
                    <a:pt x="2625" y="9954"/>
                    <a:pt x="2869" y="9980"/>
                    <a:pt x="3111" y="9980"/>
                  </a:cubicBezTo>
                  <a:cubicBezTo>
                    <a:pt x="3959" y="9980"/>
                    <a:pt x="4776" y="9660"/>
                    <a:pt x="5407" y="9067"/>
                  </a:cubicBezTo>
                  <a:cubicBezTo>
                    <a:pt x="5859" y="8639"/>
                    <a:pt x="6169" y="8067"/>
                    <a:pt x="6288" y="7448"/>
                  </a:cubicBezTo>
                  <a:cubicBezTo>
                    <a:pt x="6315" y="7339"/>
                    <a:pt x="6226" y="7269"/>
                    <a:pt x="6135" y="7269"/>
                  </a:cubicBezTo>
                  <a:cubicBezTo>
                    <a:pt x="6067" y="7269"/>
                    <a:pt x="5999" y="7308"/>
                    <a:pt x="5978" y="7400"/>
                  </a:cubicBezTo>
                  <a:cubicBezTo>
                    <a:pt x="5859" y="7948"/>
                    <a:pt x="5597" y="8448"/>
                    <a:pt x="5169" y="8829"/>
                  </a:cubicBezTo>
                  <a:cubicBezTo>
                    <a:pt x="4621" y="9377"/>
                    <a:pt x="3883" y="9663"/>
                    <a:pt x="3121" y="9663"/>
                  </a:cubicBezTo>
                  <a:cubicBezTo>
                    <a:pt x="2882" y="9663"/>
                    <a:pt x="2644" y="9639"/>
                    <a:pt x="2382" y="9567"/>
                  </a:cubicBezTo>
                  <a:lnTo>
                    <a:pt x="2382" y="8758"/>
                  </a:lnTo>
                  <a:cubicBezTo>
                    <a:pt x="2620" y="8853"/>
                    <a:pt x="2882" y="8877"/>
                    <a:pt x="3121" y="8877"/>
                  </a:cubicBezTo>
                  <a:cubicBezTo>
                    <a:pt x="3263" y="8877"/>
                    <a:pt x="3406" y="8877"/>
                    <a:pt x="3549" y="8853"/>
                  </a:cubicBezTo>
                  <a:cubicBezTo>
                    <a:pt x="3554" y="8854"/>
                    <a:pt x="3559" y="8854"/>
                    <a:pt x="3564" y="8854"/>
                  </a:cubicBezTo>
                  <a:cubicBezTo>
                    <a:pt x="3717" y="8854"/>
                    <a:pt x="3657" y="8530"/>
                    <a:pt x="3525" y="8530"/>
                  </a:cubicBezTo>
                  <a:cubicBezTo>
                    <a:pt x="3510" y="8530"/>
                    <a:pt x="3494" y="8534"/>
                    <a:pt x="3478" y="8543"/>
                  </a:cubicBezTo>
                  <a:cubicBezTo>
                    <a:pt x="3359" y="8567"/>
                    <a:pt x="3240" y="8591"/>
                    <a:pt x="3121" y="8591"/>
                  </a:cubicBezTo>
                  <a:cubicBezTo>
                    <a:pt x="3106" y="8591"/>
                    <a:pt x="3092" y="8592"/>
                    <a:pt x="3078" y="8592"/>
                  </a:cubicBezTo>
                  <a:cubicBezTo>
                    <a:pt x="2144" y="8592"/>
                    <a:pt x="1358" y="7815"/>
                    <a:pt x="1334" y="6853"/>
                  </a:cubicBezTo>
                  <a:cubicBezTo>
                    <a:pt x="1334" y="6686"/>
                    <a:pt x="1382" y="6519"/>
                    <a:pt x="1430" y="6353"/>
                  </a:cubicBezTo>
                  <a:cubicBezTo>
                    <a:pt x="1501" y="6376"/>
                    <a:pt x="1596" y="6400"/>
                    <a:pt x="1692" y="6400"/>
                  </a:cubicBezTo>
                  <a:cubicBezTo>
                    <a:pt x="2025" y="6400"/>
                    <a:pt x="2311" y="6138"/>
                    <a:pt x="2311" y="5805"/>
                  </a:cubicBezTo>
                  <a:cubicBezTo>
                    <a:pt x="2311" y="5662"/>
                    <a:pt x="2239" y="5519"/>
                    <a:pt x="2168" y="5424"/>
                  </a:cubicBezTo>
                  <a:cubicBezTo>
                    <a:pt x="2456" y="5243"/>
                    <a:pt x="2786" y="5152"/>
                    <a:pt x="3117" y="5152"/>
                  </a:cubicBezTo>
                  <a:cubicBezTo>
                    <a:pt x="3526" y="5152"/>
                    <a:pt x="3935" y="5290"/>
                    <a:pt x="4264" y="5567"/>
                  </a:cubicBezTo>
                  <a:cubicBezTo>
                    <a:pt x="4168" y="5662"/>
                    <a:pt x="4121" y="5781"/>
                    <a:pt x="4121" y="5924"/>
                  </a:cubicBezTo>
                  <a:cubicBezTo>
                    <a:pt x="4121" y="6257"/>
                    <a:pt x="4383" y="6495"/>
                    <a:pt x="4716" y="6495"/>
                  </a:cubicBezTo>
                  <a:cubicBezTo>
                    <a:pt x="4764" y="6495"/>
                    <a:pt x="4811" y="6495"/>
                    <a:pt x="4859" y="6472"/>
                  </a:cubicBezTo>
                  <a:cubicBezTo>
                    <a:pt x="4883" y="6591"/>
                    <a:pt x="4907" y="6734"/>
                    <a:pt x="4907" y="6853"/>
                  </a:cubicBezTo>
                  <a:cubicBezTo>
                    <a:pt x="4907" y="7448"/>
                    <a:pt x="4621" y="7972"/>
                    <a:pt x="4121" y="8281"/>
                  </a:cubicBezTo>
                  <a:cubicBezTo>
                    <a:pt x="4049" y="8329"/>
                    <a:pt x="4025" y="8448"/>
                    <a:pt x="4073" y="8520"/>
                  </a:cubicBezTo>
                  <a:cubicBezTo>
                    <a:pt x="4099" y="8559"/>
                    <a:pt x="4147" y="8577"/>
                    <a:pt x="4197" y="8577"/>
                  </a:cubicBezTo>
                  <a:cubicBezTo>
                    <a:pt x="4237" y="8577"/>
                    <a:pt x="4279" y="8565"/>
                    <a:pt x="4311" y="8543"/>
                  </a:cubicBezTo>
                  <a:cubicBezTo>
                    <a:pt x="4406" y="8496"/>
                    <a:pt x="4502" y="8401"/>
                    <a:pt x="4597" y="8329"/>
                  </a:cubicBezTo>
                  <a:cubicBezTo>
                    <a:pt x="4692" y="8377"/>
                    <a:pt x="4811" y="8424"/>
                    <a:pt x="4930" y="8424"/>
                  </a:cubicBezTo>
                  <a:cubicBezTo>
                    <a:pt x="5288" y="8424"/>
                    <a:pt x="5573" y="8139"/>
                    <a:pt x="5573" y="7781"/>
                  </a:cubicBezTo>
                  <a:cubicBezTo>
                    <a:pt x="5573" y="7543"/>
                    <a:pt x="5431" y="7329"/>
                    <a:pt x="5216" y="7210"/>
                  </a:cubicBezTo>
                  <a:cubicBezTo>
                    <a:pt x="5240" y="7115"/>
                    <a:pt x="5240" y="6972"/>
                    <a:pt x="5240" y="6853"/>
                  </a:cubicBezTo>
                  <a:cubicBezTo>
                    <a:pt x="5240" y="6662"/>
                    <a:pt x="5216" y="6472"/>
                    <a:pt x="5169" y="6305"/>
                  </a:cubicBezTo>
                  <a:cubicBezTo>
                    <a:pt x="5264" y="6210"/>
                    <a:pt x="5311" y="6067"/>
                    <a:pt x="5311" y="5924"/>
                  </a:cubicBezTo>
                  <a:cubicBezTo>
                    <a:pt x="5311" y="5900"/>
                    <a:pt x="5311" y="5852"/>
                    <a:pt x="5311" y="5829"/>
                  </a:cubicBezTo>
                  <a:lnTo>
                    <a:pt x="5407" y="5781"/>
                  </a:lnTo>
                  <a:cubicBezTo>
                    <a:pt x="5550" y="5757"/>
                    <a:pt x="5669" y="5638"/>
                    <a:pt x="5692" y="5495"/>
                  </a:cubicBezTo>
                  <a:cubicBezTo>
                    <a:pt x="5835" y="5757"/>
                    <a:pt x="5954" y="6043"/>
                    <a:pt x="6002" y="6329"/>
                  </a:cubicBezTo>
                  <a:cubicBezTo>
                    <a:pt x="6026" y="6400"/>
                    <a:pt x="6097" y="6448"/>
                    <a:pt x="6169" y="6448"/>
                  </a:cubicBezTo>
                  <a:lnTo>
                    <a:pt x="6193" y="6448"/>
                  </a:lnTo>
                  <a:cubicBezTo>
                    <a:pt x="6288" y="6448"/>
                    <a:pt x="6335" y="6353"/>
                    <a:pt x="6335" y="6281"/>
                  </a:cubicBezTo>
                  <a:cubicBezTo>
                    <a:pt x="6216" y="5781"/>
                    <a:pt x="6002" y="5329"/>
                    <a:pt x="5692" y="4924"/>
                  </a:cubicBezTo>
                  <a:lnTo>
                    <a:pt x="5692" y="4043"/>
                  </a:lnTo>
                  <a:cubicBezTo>
                    <a:pt x="5692" y="3947"/>
                    <a:pt x="5645" y="3876"/>
                    <a:pt x="5597" y="3828"/>
                  </a:cubicBezTo>
                  <a:cubicBezTo>
                    <a:pt x="4716" y="3138"/>
                    <a:pt x="4549" y="1875"/>
                    <a:pt x="5216" y="994"/>
                  </a:cubicBezTo>
                  <a:cubicBezTo>
                    <a:pt x="5383" y="780"/>
                    <a:pt x="5573" y="613"/>
                    <a:pt x="5812" y="518"/>
                  </a:cubicBezTo>
                  <a:cubicBezTo>
                    <a:pt x="6110" y="369"/>
                    <a:pt x="6429" y="297"/>
                    <a:pt x="6746" y="297"/>
                  </a:cubicBezTo>
                  <a:cubicBezTo>
                    <a:pt x="7036" y="297"/>
                    <a:pt x="7325" y="357"/>
                    <a:pt x="7598" y="470"/>
                  </a:cubicBezTo>
                  <a:cubicBezTo>
                    <a:pt x="7624" y="484"/>
                    <a:pt x="7649" y="490"/>
                    <a:pt x="7672" y="490"/>
                  </a:cubicBezTo>
                  <a:cubicBezTo>
                    <a:pt x="7731" y="490"/>
                    <a:pt x="7778" y="450"/>
                    <a:pt x="7812" y="399"/>
                  </a:cubicBezTo>
                  <a:cubicBezTo>
                    <a:pt x="7836" y="327"/>
                    <a:pt x="7812" y="232"/>
                    <a:pt x="7717" y="208"/>
                  </a:cubicBezTo>
                  <a:cubicBezTo>
                    <a:pt x="7414" y="68"/>
                    <a:pt x="7092" y="1"/>
                    <a:pt x="67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4079400" y="3704375"/>
              <a:ext cx="25025" cy="29800"/>
            </a:xfrm>
            <a:custGeom>
              <a:avLst/>
              <a:gdLst/>
              <a:ahLst/>
              <a:cxnLst/>
              <a:rect l="l" t="t" r="r" b="b"/>
              <a:pathLst>
                <a:path w="1001" h="1192" extrusionOk="0">
                  <a:moveTo>
                    <a:pt x="691" y="1"/>
                  </a:moveTo>
                  <a:cubicBezTo>
                    <a:pt x="381" y="1"/>
                    <a:pt x="119" y="215"/>
                    <a:pt x="48" y="501"/>
                  </a:cubicBezTo>
                  <a:cubicBezTo>
                    <a:pt x="0" y="858"/>
                    <a:pt x="286" y="1192"/>
                    <a:pt x="643" y="1192"/>
                  </a:cubicBezTo>
                  <a:lnTo>
                    <a:pt x="786" y="1192"/>
                  </a:lnTo>
                  <a:cubicBezTo>
                    <a:pt x="1000" y="1192"/>
                    <a:pt x="1000" y="906"/>
                    <a:pt x="786" y="906"/>
                  </a:cubicBezTo>
                  <a:lnTo>
                    <a:pt x="691" y="906"/>
                  </a:lnTo>
                  <a:cubicBezTo>
                    <a:pt x="691" y="906"/>
                    <a:pt x="357" y="858"/>
                    <a:pt x="357" y="668"/>
                  </a:cubicBezTo>
                  <a:cubicBezTo>
                    <a:pt x="357" y="501"/>
                    <a:pt x="691" y="311"/>
                    <a:pt x="691" y="311"/>
                  </a:cubicBezTo>
                  <a:lnTo>
                    <a:pt x="786" y="311"/>
                  </a:lnTo>
                  <a:cubicBezTo>
                    <a:pt x="976" y="311"/>
                    <a:pt x="976" y="1"/>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4138925" y="3702000"/>
              <a:ext cx="7775" cy="12525"/>
            </a:xfrm>
            <a:custGeom>
              <a:avLst/>
              <a:gdLst/>
              <a:ahLst/>
              <a:cxnLst/>
              <a:rect l="l" t="t" r="r" b="b"/>
              <a:pathLst>
                <a:path w="311" h="501" extrusionOk="0">
                  <a:moveTo>
                    <a:pt x="143" y="1"/>
                  </a:moveTo>
                  <a:cubicBezTo>
                    <a:pt x="72" y="1"/>
                    <a:pt x="1" y="72"/>
                    <a:pt x="1" y="144"/>
                  </a:cubicBezTo>
                  <a:lnTo>
                    <a:pt x="1" y="358"/>
                  </a:lnTo>
                  <a:cubicBezTo>
                    <a:pt x="1" y="453"/>
                    <a:pt x="72" y="501"/>
                    <a:pt x="143" y="501"/>
                  </a:cubicBezTo>
                  <a:cubicBezTo>
                    <a:pt x="239" y="501"/>
                    <a:pt x="310" y="453"/>
                    <a:pt x="310" y="358"/>
                  </a:cubicBezTo>
                  <a:lnTo>
                    <a:pt x="310" y="144"/>
                  </a:lnTo>
                  <a:cubicBezTo>
                    <a:pt x="310" y="72"/>
                    <a:pt x="239"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3996050" y="3790275"/>
              <a:ext cx="51225" cy="63575"/>
            </a:xfrm>
            <a:custGeom>
              <a:avLst/>
              <a:gdLst/>
              <a:ahLst/>
              <a:cxnLst/>
              <a:rect l="l" t="t" r="r" b="b"/>
              <a:pathLst>
                <a:path w="2049" h="2543" extrusionOk="0">
                  <a:moveTo>
                    <a:pt x="738" y="685"/>
                  </a:moveTo>
                  <a:lnTo>
                    <a:pt x="976" y="1518"/>
                  </a:lnTo>
                  <a:cubicBezTo>
                    <a:pt x="1000" y="1566"/>
                    <a:pt x="1072" y="1614"/>
                    <a:pt x="1143" y="1614"/>
                  </a:cubicBezTo>
                  <a:cubicBezTo>
                    <a:pt x="1191" y="1614"/>
                    <a:pt x="1262" y="1590"/>
                    <a:pt x="1286" y="1518"/>
                  </a:cubicBezTo>
                  <a:lnTo>
                    <a:pt x="1429" y="1209"/>
                  </a:lnTo>
                  <a:lnTo>
                    <a:pt x="1691" y="1828"/>
                  </a:lnTo>
                  <a:cubicBezTo>
                    <a:pt x="1715" y="1923"/>
                    <a:pt x="1715" y="2018"/>
                    <a:pt x="1667" y="2090"/>
                  </a:cubicBezTo>
                  <a:cubicBezTo>
                    <a:pt x="1596" y="2161"/>
                    <a:pt x="1524" y="2209"/>
                    <a:pt x="1429" y="2233"/>
                  </a:cubicBezTo>
                  <a:lnTo>
                    <a:pt x="738" y="2233"/>
                  </a:lnTo>
                  <a:cubicBezTo>
                    <a:pt x="524" y="2233"/>
                    <a:pt x="357" y="1995"/>
                    <a:pt x="405" y="1780"/>
                  </a:cubicBezTo>
                  <a:lnTo>
                    <a:pt x="738" y="685"/>
                  </a:lnTo>
                  <a:close/>
                  <a:moveTo>
                    <a:pt x="741" y="0"/>
                  </a:moveTo>
                  <a:cubicBezTo>
                    <a:pt x="679" y="0"/>
                    <a:pt x="619" y="30"/>
                    <a:pt x="595" y="89"/>
                  </a:cubicBezTo>
                  <a:lnTo>
                    <a:pt x="119" y="1685"/>
                  </a:lnTo>
                  <a:cubicBezTo>
                    <a:pt x="0" y="2114"/>
                    <a:pt x="310" y="2542"/>
                    <a:pt x="762" y="2542"/>
                  </a:cubicBezTo>
                  <a:lnTo>
                    <a:pt x="1429" y="2542"/>
                  </a:lnTo>
                  <a:cubicBezTo>
                    <a:pt x="1619" y="2542"/>
                    <a:pt x="1810" y="2447"/>
                    <a:pt x="1929" y="2280"/>
                  </a:cubicBezTo>
                  <a:cubicBezTo>
                    <a:pt x="2048" y="2090"/>
                    <a:pt x="2048" y="1899"/>
                    <a:pt x="1977" y="1709"/>
                  </a:cubicBezTo>
                  <a:lnTo>
                    <a:pt x="1977" y="1685"/>
                  </a:lnTo>
                  <a:lnTo>
                    <a:pt x="1572" y="732"/>
                  </a:lnTo>
                  <a:cubicBezTo>
                    <a:pt x="1548" y="685"/>
                    <a:pt x="1477" y="637"/>
                    <a:pt x="1429" y="637"/>
                  </a:cubicBezTo>
                  <a:cubicBezTo>
                    <a:pt x="1357" y="637"/>
                    <a:pt x="1286" y="685"/>
                    <a:pt x="1262" y="732"/>
                  </a:cubicBezTo>
                  <a:lnTo>
                    <a:pt x="1167" y="994"/>
                  </a:lnTo>
                  <a:lnTo>
                    <a:pt x="905" y="89"/>
                  </a:lnTo>
                  <a:cubicBezTo>
                    <a:pt x="869" y="30"/>
                    <a:pt x="804" y="0"/>
                    <a:pt x="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2"/>
            <p:cNvSpPr/>
            <p:nvPr/>
          </p:nvSpPr>
          <p:spPr>
            <a:xfrm>
              <a:off x="4147850" y="3865725"/>
              <a:ext cx="28600" cy="24500"/>
            </a:xfrm>
            <a:custGeom>
              <a:avLst/>
              <a:gdLst/>
              <a:ahLst/>
              <a:cxnLst/>
              <a:rect l="l" t="t" r="r" b="b"/>
              <a:pathLst>
                <a:path w="1144" h="980" extrusionOk="0">
                  <a:moveTo>
                    <a:pt x="779" y="395"/>
                  </a:moveTo>
                  <a:cubicBezTo>
                    <a:pt x="811" y="395"/>
                    <a:pt x="834" y="418"/>
                    <a:pt x="834" y="477"/>
                  </a:cubicBezTo>
                  <a:cubicBezTo>
                    <a:pt x="834" y="572"/>
                    <a:pt x="739" y="667"/>
                    <a:pt x="644" y="667"/>
                  </a:cubicBezTo>
                  <a:cubicBezTo>
                    <a:pt x="441" y="667"/>
                    <a:pt x="667" y="395"/>
                    <a:pt x="779" y="395"/>
                  </a:cubicBezTo>
                  <a:close/>
                  <a:moveTo>
                    <a:pt x="644" y="1"/>
                  </a:moveTo>
                  <a:cubicBezTo>
                    <a:pt x="215" y="1"/>
                    <a:pt x="1" y="525"/>
                    <a:pt x="310" y="834"/>
                  </a:cubicBezTo>
                  <a:cubicBezTo>
                    <a:pt x="411" y="934"/>
                    <a:pt x="534" y="980"/>
                    <a:pt x="654" y="980"/>
                  </a:cubicBezTo>
                  <a:cubicBezTo>
                    <a:pt x="904" y="980"/>
                    <a:pt x="1144" y="783"/>
                    <a:pt x="1144" y="477"/>
                  </a:cubicBezTo>
                  <a:cubicBezTo>
                    <a:pt x="1144" y="215"/>
                    <a:pt x="929" y="1"/>
                    <a:pt x="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52"/>
          <p:cNvSpPr/>
          <p:nvPr/>
        </p:nvSpPr>
        <p:spPr>
          <a:xfrm>
            <a:off x="7994775" y="3484323"/>
            <a:ext cx="387686" cy="417893"/>
          </a:xfrm>
          <a:custGeom>
            <a:avLst/>
            <a:gdLst/>
            <a:ahLst/>
            <a:cxnLst/>
            <a:rect l="l" t="t" r="r" b="b"/>
            <a:pathLst>
              <a:path w="10075" h="10860" extrusionOk="0">
                <a:moveTo>
                  <a:pt x="5978" y="525"/>
                </a:moveTo>
                <a:lnTo>
                  <a:pt x="6550" y="1501"/>
                </a:lnTo>
                <a:cubicBezTo>
                  <a:pt x="6811" y="1953"/>
                  <a:pt x="6478" y="2501"/>
                  <a:pt x="5978" y="2501"/>
                </a:cubicBezTo>
                <a:cubicBezTo>
                  <a:pt x="5740" y="2501"/>
                  <a:pt x="5525" y="2382"/>
                  <a:pt x="5406" y="2168"/>
                </a:cubicBezTo>
                <a:cubicBezTo>
                  <a:pt x="5287" y="1977"/>
                  <a:pt x="5287" y="1715"/>
                  <a:pt x="5406" y="1501"/>
                </a:cubicBezTo>
                <a:lnTo>
                  <a:pt x="5978" y="525"/>
                </a:lnTo>
                <a:close/>
                <a:moveTo>
                  <a:pt x="2739" y="1406"/>
                </a:moveTo>
                <a:lnTo>
                  <a:pt x="3144" y="2096"/>
                </a:lnTo>
                <a:cubicBezTo>
                  <a:pt x="3311" y="2406"/>
                  <a:pt x="3096" y="2787"/>
                  <a:pt x="2739" y="2787"/>
                </a:cubicBezTo>
                <a:cubicBezTo>
                  <a:pt x="2382" y="2787"/>
                  <a:pt x="2144" y="2406"/>
                  <a:pt x="2334" y="2096"/>
                </a:cubicBezTo>
                <a:lnTo>
                  <a:pt x="2739" y="1406"/>
                </a:lnTo>
                <a:close/>
                <a:moveTo>
                  <a:pt x="2049" y="2573"/>
                </a:moveTo>
                <a:cubicBezTo>
                  <a:pt x="2049" y="2596"/>
                  <a:pt x="2049" y="2620"/>
                  <a:pt x="2072" y="2644"/>
                </a:cubicBezTo>
                <a:cubicBezTo>
                  <a:pt x="2144" y="2763"/>
                  <a:pt x="2263" y="2858"/>
                  <a:pt x="2382" y="2930"/>
                </a:cubicBezTo>
                <a:cubicBezTo>
                  <a:pt x="2311" y="3073"/>
                  <a:pt x="2239" y="3239"/>
                  <a:pt x="2168" y="3382"/>
                </a:cubicBezTo>
                <a:lnTo>
                  <a:pt x="1358" y="3382"/>
                </a:lnTo>
                <a:cubicBezTo>
                  <a:pt x="1548" y="3073"/>
                  <a:pt x="1787" y="2811"/>
                  <a:pt x="2049" y="2573"/>
                </a:cubicBezTo>
                <a:close/>
                <a:moveTo>
                  <a:pt x="4263" y="1549"/>
                </a:moveTo>
                <a:cubicBezTo>
                  <a:pt x="4049" y="1858"/>
                  <a:pt x="3906" y="2192"/>
                  <a:pt x="3811" y="2549"/>
                </a:cubicBezTo>
                <a:cubicBezTo>
                  <a:pt x="3716" y="2811"/>
                  <a:pt x="3668" y="3096"/>
                  <a:pt x="3597" y="3382"/>
                </a:cubicBezTo>
                <a:lnTo>
                  <a:pt x="2501" y="3382"/>
                </a:lnTo>
                <a:cubicBezTo>
                  <a:pt x="2549" y="3263"/>
                  <a:pt x="2620" y="3144"/>
                  <a:pt x="2692" y="3025"/>
                </a:cubicBezTo>
                <a:lnTo>
                  <a:pt x="2739" y="3025"/>
                </a:lnTo>
                <a:cubicBezTo>
                  <a:pt x="3263" y="3025"/>
                  <a:pt x="3620" y="2525"/>
                  <a:pt x="3477" y="2025"/>
                </a:cubicBezTo>
                <a:cubicBezTo>
                  <a:pt x="3716" y="1810"/>
                  <a:pt x="3978" y="1668"/>
                  <a:pt x="4263" y="1549"/>
                </a:cubicBezTo>
                <a:close/>
                <a:moveTo>
                  <a:pt x="4930" y="1453"/>
                </a:moveTo>
                <a:cubicBezTo>
                  <a:pt x="4978" y="1453"/>
                  <a:pt x="5002" y="1453"/>
                  <a:pt x="5049" y="1477"/>
                </a:cubicBezTo>
                <a:cubicBezTo>
                  <a:pt x="4859" y="2025"/>
                  <a:pt x="5216" y="2596"/>
                  <a:pt x="5764" y="2715"/>
                </a:cubicBezTo>
                <a:cubicBezTo>
                  <a:pt x="5835" y="2930"/>
                  <a:pt x="5883" y="3144"/>
                  <a:pt x="5930" y="3382"/>
                </a:cubicBezTo>
                <a:lnTo>
                  <a:pt x="5144" y="3382"/>
                </a:lnTo>
                <a:lnTo>
                  <a:pt x="5121" y="3335"/>
                </a:lnTo>
                <a:cubicBezTo>
                  <a:pt x="5073" y="3263"/>
                  <a:pt x="5002" y="3227"/>
                  <a:pt x="4930" y="3227"/>
                </a:cubicBezTo>
                <a:cubicBezTo>
                  <a:pt x="4859" y="3227"/>
                  <a:pt x="4787" y="3263"/>
                  <a:pt x="4740" y="3335"/>
                </a:cubicBezTo>
                <a:lnTo>
                  <a:pt x="4716" y="3382"/>
                </a:lnTo>
                <a:lnTo>
                  <a:pt x="3930" y="3382"/>
                </a:lnTo>
                <a:cubicBezTo>
                  <a:pt x="3978" y="3120"/>
                  <a:pt x="4049" y="2882"/>
                  <a:pt x="4120" y="2644"/>
                </a:cubicBezTo>
                <a:cubicBezTo>
                  <a:pt x="4335" y="1882"/>
                  <a:pt x="4644" y="1453"/>
                  <a:pt x="4930" y="1453"/>
                </a:cubicBezTo>
                <a:close/>
                <a:moveTo>
                  <a:pt x="6740" y="2382"/>
                </a:moveTo>
                <a:cubicBezTo>
                  <a:pt x="6978" y="2692"/>
                  <a:pt x="7193" y="3025"/>
                  <a:pt x="7359" y="3382"/>
                </a:cubicBezTo>
                <a:lnTo>
                  <a:pt x="6240" y="3382"/>
                </a:lnTo>
                <a:cubicBezTo>
                  <a:pt x="6216" y="3168"/>
                  <a:pt x="6168" y="2930"/>
                  <a:pt x="6097" y="2739"/>
                </a:cubicBezTo>
                <a:cubicBezTo>
                  <a:pt x="6359" y="2715"/>
                  <a:pt x="6573" y="2573"/>
                  <a:pt x="6740" y="2382"/>
                </a:cubicBezTo>
                <a:close/>
                <a:moveTo>
                  <a:pt x="6931" y="1930"/>
                </a:moveTo>
                <a:cubicBezTo>
                  <a:pt x="7574" y="2287"/>
                  <a:pt x="8121" y="2787"/>
                  <a:pt x="8526" y="3382"/>
                </a:cubicBezTo>
                <a:lnTo>
                  <a:pt x="7693" y="3382"/>
                </a:lnTo>
                <a:cubicBezTo>
                  <a:pt x="7574" y="3073"/>
                  <a:pt x="7407" y="2763"/>
                  <a:pt x="7216" y="2477"/>
                </a:cubicBezTo>
                <a:cubicBezTo>
                  <a:pt x="7121" y="2358"/>
                  <a:pt x="7002" y="2215"/>
                  <a:pt x="6883" y="2072"/>
                </a:cubicBezTo>
                <a:cubicBezTo>
                  <a:pt x="6907" y="2025"/>
                  <a:pt x="6931" y="1977"/>
                  <a:pt x="6931" y="1930"/>
                </a:cubicBezTo>
                <a:close/>
                <a:moveTo>
                  <a:pt x="7454" y="3668"/>
                </a:moveTo>
                <a:cubicBezTo>
                  <a:pt x="7669" y="4263"/>
                  <a:pt x="7788" y="4859"/>
                  <a:pt x="7788" y="5454"/>
                </a:cubicBezTo>
                <a:lnTo>
                  <a:pt x="7335" y="5454"/>
                </a:lnTo>
                <a:cubicBezTo>
                  <a:pt x="7335" y="5454"/>
                  <a:pt x="7335" y="5454"/>
                  <a:pt x="7335" y="5430"/>
                </a:cubicBezTo>
                <a:cubicBezTo>
                  <a:pt x="7312" y="5383"/>
                  <a:pt x="7264" y="5335"/>
                  <a:pt x="7216" y="5311"/>
                </a:cubicBezTo>
                <a:cubicBezTo>
                  <a:pt x="7116" y="5293"/>
                  <a:pt x="7020" y="5285"/>
                  <a:pt x="6925" y="5285"/>
                </a:cubicBezTo>
                <a:cubicBezTo>
                  <a:pt x="6772" y="5285"/>
                  <a:pt x="6625" y="5306"/>
                  <a:pt x="6478" y="5335"/>
                </a:cubicBezTo>
                <a:cubicBezTo>
                  <a:pt x="6454" y="4787"/>
                  <a:pt x="6430" y="4216"/>
                  <a:pt x="6335" y="3668"/>
                </a:cubicBezTo>
                <a:close/>
                <a:moveTo>
                  <a:pt x="8693" y="3668"/>
                </a:moveTo>
                <a:cubicBezTo>
                  <a:pt x="9002" y="4240"/>
                  <a:pt x="9169" y="4835"/>
                  <a:pt x="9193" y="5454"/>
                </a:cubicBezTo>
                <a:lnTo>
                  <a:pt x="8145" y="5454"/>
                </a:lnTo>
                <a:cubicBezTo>
                  <a:pt x="8145" y="4859"/>
                  <a:pt x="8026" y="4263"/>
                  <a:pt x="7835" y="3668"/>
                </a:cubicBezTo>
                <a:close/>
                <a:moveTo>
                  <a:pt x="3477" y="3692"/>
                </a:moveTo>
                <a:cubicBezTo>
                  <a:pt x="3406" y="4216"/>
                  <a:pt x="3358" y="4740"/>
                  <a:pt x="3358" y="5287"/>
                </a:cubicBezTo>
                <a:cubicBezTo>
                  <a:pt x="3239" y="5264"/>
                  <a:pt x="3114" y="5252"/>
                  <a:pt x="2989" y="5252"/>
                </a:cubicBezTo>
                <a:cubicBezTo>
                  <a:pt x="2864" y="5252"/>
                  <a:pt x="2739" y="5264"/>
                  <a:pt x="2620" y="5287"/>
                </a:cubicBezTo>
                <a:cubicBezTo>
                  <a:pt x="2572" y="5287"/>
                  <a:pt x="2525" y="5335"/>
                  <a:pt x="2501" y="5406"/>
                </a:cubicBezTo>
                <a:cubicBezTo>
                  <a:pt x="2501" y="5430"/>
                  <a:pt x="2501" y="5454"/>
                  <a:pt x="2501" y="5502"/>
                </a:cubicBezTo>
                <a:lnTo>
                  <a:pt x="2049" y="5502"/>
                </a:lnTo>
                <a:cubicBezTo>
                  <a:pt x="2049" y="5502"/>
                  <a:pt x="2049" y="5335"/>
                  <a:pt x="2072" y="5145"/>
                </a:cubicBezTo>
                <a:cubicBezTo>
                  <a:pt x="2059" y="5067"/>
                  <a:pt x="1991" y="5025"/>
                  <a:pt x="1923" y="5025"/>
                </a:cubicBezTo>
                <a:cubicBezTo>
                  <a:pt x="1865" y="5025"/>
                  <a:pt x="1808" y="5055"/>
                  <a:pt x="1787" y="5121"/>
                </a:cubicBezTo>
                <a:cubicBezTo>
                  <a:pt x="1763" y="5311"/>
                  <a:pt x="1739" y="5787"/>
                  <a:pt x="1739" y="5787"/>
                </a:cubicBezTo>
                <a:lnTo>
                  <a:pt x="644" y="5787"/>
                </a:lnTo>
                <a:cubicBezTo>
                  <a:pt x="667" y="5049"/>
                  <a:pt x="858" y="4335"/>
                  <a:pt x="1191" y="3716"/>
                </a:cubicBezTo>
                <a:lnTo>
                  <a:pt x="1167" y="3692"/>
                </a:lnTo>
                <a:lnTo>
                  <a:pt x="2072" y="3692"/>
                </a:lnTo>
                <a:cubicBezTo>
                  <a:pt x="2001" y="3859"/>
                  <a:pt x="1953" y="4025"/>
                  <a:pt x="1906" y="4216"/>
                </a:cubicBezTo>
                <a:cubicBezTo>
                  <a:pt x="1882" y="4287"/>
                  <a:pt x="1953" y="4382"/>
                  <a:pt x="2025" y="4406"/>
                </a:cubicBezTo>
                <a:cubicBezTo>
                  <a:pt x="2096" y="4406"/>
                  <a:pt x="2191" y="4359"/>
                  <a:pt x="2191" y="4287"/>
                </a:cubicBezTo>
                <a:cubicBezTo>
                  <a:pt x="2239" y="4097"/>
                  <a:pt x="2311" y="3882"/>
                  <a:pt x="2382" y="3692"/>
                </a:cubicBezTo>
                <a:close/>
                <a:moveTo>
                  <a:pt x="5930" y="3692"/>
                </a:moveTo>
                <a:cubicBezTo>
                  <a:pt x="6026" y="4287"/>
                  <a:pt x="6073" y="4883"/>
                  <a:pt x="6073" y="5478"/>
                </a:cubicBezTo>
                <a:cubicBezTo>
                  <a:pt x="5811" y="5597"/>
                  <a:pt x="5573" y="5764"/>
                  <a:pt x="5383" y="5978"/>
                </a:cubicBezTo>
                <a:cubicBezTo>
                  <a:pt x="5264" y="6073"/>
                  <a:pt x="5168" y="6216"/>
                  <a:pt x="5073" y="6359"/>
                </a:cubicBezTo>
                <a:lnTo>
                  <a:pt x="5073" y="6026"/>
                </a:lnTo>
                <a:cubicBezTo>
                  <a:pt x="5073" y="5954"/>
                  <a:pt x="5002" y="5883"/>
                  <a:pt x="4930" y="5883"/>
                </a:cubicBezTo>
                <a:cubicBezTo>
                  <a:pt x="4835" y="5883"/>
                  <a:pt x="4763" y="5954"/>
                  <a:pt x="4787" y="6026"/>
                </a:cubicBezTo>
                <a:lnTo>
                  <a:pt x="4787" y="6335"/>
                </a:lnTo>
                <a:cubicBezTo>
                  <a:pt x="4692" y="6192"/>
                  <a:pt x="4597" y="6073"/>
                  <a:pt x="4478" y="5954"/>
                </a:cubicBezTo>
                <a:cubicBezTo>
                  <a:pt x="4287" y="5740"/>
                  <a:pt x="4025" y="5573"/>
                  <a:pt x="3763" y="5478"/>
                </a:cubicBezTo>
                <a:cubicBezTo>
                  <a:pt x="3763" y="4859"/>
                  <a:pt x="3811" y="4263"/>
                  <a:pt x="3906" y="3692"/>
                </a:cubicBezTo>
                <a:lnTo>
                  <a:pt x="4549" y="3692"/>
                </a:lnTo>
                <a:lnTo>
                  <a:pt x="4240" y="4240"/>
                </a:lnTo>
                <a:cubicBezTo>
                  <a:pt x="4216" y="4287"/>
                  <a:pt x="4192" y="4359"/>
                  <a:pt x="4192" y="4406"/>
                </a:cubicBezTo>
                <a:cubicBezTo>
                  <a:pt x="4132" y="4835"/>
                  <a:pt x="4531" y="5049"/>
                  <a:pt x="4930" y="5049"/>
                </a:cubicBezTo>
                <a:cubicBezTo>
                  <a:pt x="4573" y="5049"/>
                  <a:pt x="4359" y="4692"/>
                  <a:pt x="4525" y="4382"/>
                </a:cubicBezTo>
                <a:lnTo>
                  <a:pt x="4930" y="3716"/>
                </a:lnTo>
                <a:lnTo>
                  <a:pt x="5311" y="4382"/>
                </a:lnTo>
                <a:cubicBezTo>
                  <a:pt x="5478" y="4692"/>
                  <a:pt x="5264" y="5049"/>
                  <a:pt x="4930" y="5049"/>
                </a:cubicBezTo>
                <a:cubicBezTo>
                  <a:pt x="5329" y="5049"/>
                  <a:pt x="5728" y="4835"/>
                  <a:pt x="5668" y="4406"/>
                </a:cubicBezTo>
                <a:cubicBezTo>
                  <a:pt x="5668" y="4359"/>
                  <a:pt x="5645" y="4287"/>
                  <a:pt x="5621" y="4240"/>
                </a:cubicBezTo>
                <a:lnTo>
                  <a:pt x="5311" y="3692"/>
                </a:lnTo>
                <a:close/>
                <a:moveTo>
                  <a:pt x="3025" y="5740"/>
                </a:moveTo>
                <a:cubicBezTo>
                  <a:pt x="3477" y="5740"/>
                  <a:pt x="3930" y="5930"/>
                  <a:pt x="4240" y="6264"/>
                </a:cubicBezTo>
                <a:cubicBezTo>
                  <a:pt x="4573" y="6573"/>
                  <a:pt x="4763" y="7026"/>
                  <a:pt x="4763" y="7478"/>
                </a:cubicBezTo>
                <a:lnTo>
                  <a:pt x="3025" y="5740"/>
                </a:lnTo>
                <a:close/>
                <a:moveTo>
                  <a:pt x="2787" y="5954"/>
                </a:moveTo>
                <a:lnTo>
                  <a:pt x="4549" y="7716"/>
                </a:lnTo>
                <a:cubicBezTo>
                  <a:pt x="4073" y="7693"/>
                  <a:pt x="3644" y="7502"/>
                  <a:pt x="3311" y="7193"/>
                </a:cubicBezTo>
                <a:cubicBezTo>
                  <a:pt x="3001" y="6859"/>
                  <a:pt x="2811" y="6430"/>
                  <a:pt x="2787" y="5954"/>
                </a:cubicBezTo>
                <a:close/>
                <a:moveTo>
                  <a:pt x="6835" y="5764"/>
                </a:moveTo>
                <a:lnTo>
                  <a:pt x="6168" y="6430"/>
                </a:lnTo>
                <a:cubicBezTo>
                  <a:pt x="6121" y="6478"/>
                  <a:pt x="6121" y="6573"/>
                  <a:pt x="6168" y="6645"/>
                </a:cubicBezTo>
                <a:cubicBezTo>
                  <a:pt x="6216" y="6669"/>
                  <a:pt x="6240" y="6692"/>
                  <a:pt x="6288" y="6692"/>
                </a:cubicBezTo>
                <a:cubicBezTo>
                  <a:pt x="6335" y="6692"/>
                  <a:pt x="6359" y="6669"/>
                  <a:pt x="6407" y="6645"/>
                </a:cubicBezTo>
                <a:lnTo>
                  <a:pt x="7050" y="5978"/>
                </a:lnTo>
                <a:lnTo>
                  <a:pt x="7050" y="5978"/>
                </a:lnTo>
                <a:cubicBezTo>
                  <a:pt x="7050" y="6954"/>
                  <a:pt x="6264" y="7716"/>
                  <a:pt x="5311" y="7740"/>
                </a:cubicBezTo>
                <a:lnTo>
                  <a:pt x="5883" y="7169"/>
                </a:lnTo>
                <a:cubicBezTo>
                  <a:pt x="5930" y="7097"/>
                  <a:pt x="5930" y="7002"/>
                  <a:pt x="5883" y="6931"/>
                </a:cubicBezTo>
                <a:cubicBezTo>
                  <a:pt x="5847" y="6907"/>
                  <a:pt x="5805" y="6895"/>
                  <a:pt x="5767" y="6895"/>
                </a:cubicBezTo>
                <a:cubicBezTo>
                  <a:pt x="5728" y="6895"/>
                  <a:pt x="5692" y="6907"/>
                  <a:pt x="5668" y="6931"/>
                </a:cubicBezTo>
                <a:lnTo>
                  <a:pt x="5073" y="7502"/>
                </a:lnTo>
                <a:cubicBezTo>
                  <a:pt x="5097" y="7050"/>
                  <a:pt x="5287" y="6621"/>
                  <a:pt x="5597" y="6288"/>
                </a:cubicBezTo>
                <a:cubicBezTo>
                  <a:pt x="5930" y="5954"/>
                  <a:pt x="6383" y="5764"/>
                  <a:pt x="6835" y="5764"/>
                </a:cubicBezTo>
                <a:close/>
                <a:moveTo>
                  <a:pt x="1691" y="6073"/>
                </a:moveTo>
                <a:cubicBezTo>
                  <a:pt x="1715" y="6669"/>
                  <a:pt x="1810" y="7264"/>
                  <a:pt x="2025" y="7859"/>
                </a:cubicBezTo>
                <a:lnTo>
                  <a:pt x="1144" y="7859"/>
                </a:lnTo>
                <a:cubicBezTo>
                  <a:pt x="858" y="7288"/>
                  <a:pt x="691" y="6692"/>
                  <a:pt x="667" y="6073"/>
                </a:cubicBezTo>
                <a:close/>
                <a:moveTo>
                  <a:pt x="2501" y="6049"/>
                </a:moveTo>
                <a:cubicBezTo>
                  <a:pt x="2501" y="6573"/>
                  <a:pt x="2715" y="7073"/>
                  <a:pt x="3096" y="7431"/>
                </a:cubicBezTo>
                <a:cubicBezTo>
                  <a:pt x="3215" y="7550"/>
                  <a:pt x="3358" y="7669"/>
                  <a:pt x="3501" y="7740"/>
                </a:cubicBezTo>
                <a:cubicBezTo>
                  <a:pt x="3501" y="7788"/>
                  <a:pt x="3501" y="7812"/>
                  <a:pt x="3525" y="7859"/>
                </a:cubicBezTo>
                <a:lnTo>
                  <a:pt x="2406" y="7859"/>
                </a:lnTo>
                <a:cubicBezTo>
                  <a:pt x="2191" y="7288"/>
                  <a:pt x="2072" y="6669"/>
                  <a:pt x="2072" y="6073"/>
                </a:cubicBezTo>
                <a:lnTo>
                  <a:pt x="2049" y="6049"/>
                </a:lnTo>
                <a:close/>
                <a:moveTo>
                  <a:pt x="7764" y="6073"/>
                </a:moveTo>
                <a:cubicBezTo>
                  <a:pt x="7764" y="6669"/>
                  <a:pt x="7645" y="7264"/>
                  <a:pt x="7454" y="7859"/>
                </a:cubicBezTo>
                <a:lnTo>
                  <a:pt x="6359" y="7859"/>
                </a:lnTo>
                <a:lnTo>
                  <a:pt x="6359" y="7788"/>
                </a:lnTo>
                <a:cubicBezTo>
                  <a:pt x="6502" y="7693"/>
                  <a:pt x="6645" y="7574"/>
                  <a:pt x="6764" y="7454"/>
                </a:cubicBezTo>
                <a:cubicBezTo>
                  <a:pt x="7145" y="7097"/>
                  <a:pt x="7335" y="6597"/>
                  <a:pt x="7335" y="6073"/>
                </a:cubicBezTo>
                <a:close/>
                <a:moveTo>
                  <a:pt x="9169" y="6073"/>
                </a:moveTo>
                <a:cubicBezTo>
                  <a:pt x="9145" y="6692"/>
                  <a:pt x="8979" y="7288"/>
                  <a:pt x="8693" y="7859"/>
                </a:cubicBezTo>
                <a:lnTo>
                  <a:pt x="7859" y="7859"/>
                </a:lnTo>
                <a:cubicBezTo>
                  <a:pt x="8050" y="7264"/>
                  <a:pt x="8145" y="6669"/>
                  <a:pt x="8145" y="6073"/>
                </a:cubicBezTo>
                <a:close/>
                <a:moveTo>
                  <a:pt x="3906" y="7907"/>
                </a:moveTo>
                <a:cubicBezTo>
                  <a:pt x="4120" y="7978"/>
                  <a:pt x="4359" y="8026"/>
                  <a:pt x="4597" y="8026"/>
                </a:cubicBezTo>
                <a:lnTo>
                  <a:pt x="4787" y="8026"/>
                </a:lnTo>
                <a:lnTo>
                  <a:pt x="4787" y="9264"/>
                </a:lnTo>
                <a:cubicBezTo>
                  <a:pt x="4621" y="9264"/>
                  <a:pt x="4454" y="9312"/>
                  <a:pt x="4287" y="9360"/>
                </a:cubicBezTo>
                <a:cubicBezTo>
                  <a:pt x="4240" y="9217"/>
                  <a:pt x="4168" y="9074"/>
                  <a:pt x="4144" y="8907"/>
                </a:cubicBezTo>
                <a:cubicBezTo>
                  <a:pt x="4025" y="8574"/>
                  <a:pt x="3954" y="8240"/>
                  <a:pt x="3906" y="7907"/>
                </a:cubicBezTo>
                <a:close/>
                <a:moveTo>
                  <a:pt x="5978" y="7931"/>
                </a:moveTo>
                <a:cubicBezTo>
                  <a:pt x="5930" y="8264"/>
                  <a:pt x="5859" y="8574"/>
                  <a:pt x="5764" y="8907"/>
                </a:cubicBezTo>
                <a:cubicBezTo>
                  <a:pt x="5692" y="9074"/>
                  <a:pt x="5645" y="9217"/>
                  <a:pt x="5597" y="9360"/>
                </a:cubicBezTo>
                <a:lnTo>
                  <a:pt x="5573" y="9383"/>
                </a:lnTo>
                <a:cubicBezTo>
                  <a:pt x="5430" y="9312"/>
                  <a:pt x="5264" y="9264"/>
                  <a:pt x="5097" y="9241"/>
                </a:cubicBezTo>
                <a:lnTo>
                  <a:pt x="5097" y="8050"/>
                </a:lnTo>
                <a:lnTo>
                  <a:pt x="5287" y="8050"/>
                </a:lnTo>
                <a:cubicBezTo>
                  <a:pt x="5525" y="8050"/>
                  <a:pt x="5764" y="8002"/>
                  <a:pt x="5978" y="7931"/>
                </a:cubicBezTo>
                <a:close/>
                <a:moveTo>
                  <a:pt x="3597" y="8145"/>
                </a:moveTo>
                <a:cubicBezTo>
                  <a:pt x="3668" y="8431"/>
                  <a:pt x="3716" y="8717"/>
                  <a:pt x="3811" y="8979"/>
                </a:cubicBezTo>
                <a:cubicBezTo>
                  <a:pt x="3858" y="9169"/>
                  <a:pt x="3930" y="9336"/>
                  <a:pt x="4001" y="9503"/>
                </a:cubicBezTo>
                <a:cubicBezTo>
                  <a:pt x="3954" y="9526"/>
                  <a:pt x="3906" y="9550"/>
                  <a:pt x="3882" y="9598"/>
                </a:cubicBezTo>
                <a:lnTo>
                  <a:pt x="3739" y="9717"/>
                </a:lnTo>
                <a:cubicBezTo>
                  <a:pt x="3192" y="9312"/>
                  <a:pt x="2763" y="8764"/>
                  <a:pt x="2501" y="8145"/>
                </a:cubicBezTo>
                <a:close/>
                <a:moveTo>
                  <a:pt x="7359" y="8145"/>
                </a:moveTo>
                <a:cubicBezTo>
                  <a:pt x="7097" y="8764"/>
                  <a:pt x="6669" y="9312"/>
                  <a:pt x="6121" y="9717"/>
                </a:cubicBezTo>
                <a:lnTo>
                  <a:pt x="5978" y="9598"/>
                </a:lnTo>
                <a:cubicBezTo>
                  <a:pt x="5954" y="9574"/>
                  <a:pt x="5907" y="9526"/>
                  <a:pt x="5859" y="9503"/>
                </a:cubicBezTo>
                <a:cubicBezTo>
                  <a:pt x="5930" y="9336"/>
                  <a:pt x="6002" y="9169"/>
                  <a:pt x="6049" y="8979"/>
                </a:cubicBezTo>
                <a:cubicBezTo>
                  <a:pt x="6121" y="8717"/>
                  <a:pt x="6192" y="8431"/>
                  <a:pt x="6240" y="8145"/>
                </a:cubicBezTo>
                <a:close/>
                <a:moveTo>
                  <a:pt x="2168" y="8145"/>
                </a:moveTo>
                <a:cubicBezTo>
                  <a:pt x="2287" y="8455"/>
                  <a:pt x="2453" y="8764"/>
                  <a:pt x="2644" y="9050"/>
                </a:cubicBezTo>
                <a:cubicBezTo>
                  <a:pt x="2811" y="9312"/>
                  <a:pt x="3049" y="9550"/>
                  <a:pt x="3287" y="9764"/>
                </a:cubicBezTo>
                <a:cubicBezTo>
                  <a:pt x="2477" y="9431"/>
                  <a:pt x="1810" y="8860"/>
                  <a:pt x="1334" y="8145"/>
                </a:cubicBezTo>
                <a:close/>
                <a:moveTo>
                  <a:pt x="4930" y="9580"/>
                </a:moveTo>
                <a:cubicBezTo>
                  <a:pt x="5234" y="9580"/>
                  <a:pt x="5537" y="9681"/>
                  <a:pt x="5787" y="9884"/>
                </a:cubicBezTo>
                <a:lnTo>
                  <a:pt x="6597" y="10527"/>
                </a:lnTo>
                <a:lnTo>
                  <a:pt x="3263" y="10527"/>
                </a:lnTo>
                <a:lnTo>
                  <a:pt x="4073" y="9884"/>
                </a:lnTo>
                <a:cubicBezTo>
                  <a:pt x="4323" y="9681"/>
                  <a:pt x="4626" y="9580"/>
                  <a:pt x="4930" y="9580"/>
                </a:cubicBezTo>
                <a:close/>
                <a:moveTo>
                  <a:pt x="6002" y="1"/>
                </a:moveTo>
                <a:cubicBezTo>
                  <a:pt x="5907" y="1"/>
                  <a:pt x="5835" y="24"/>
                  <a:pt x="5811" y="96"/>
                </a:cubicBezTo>
                <a:lnTo>
                  <a:pt x="5216" y="1120"/>
                </a:lnTo>
                <a:lnTo>
                  <a:pt x="4906" y="1120"/>
                </a:lnTo>
                <a:cubicBezTo>
                  <a:pt x="4287" y="1120"/>
                  <a:pt x="3692" y="1215"/>
                  <a:pt x="3120" y="1453"/>
                </a:cubicBezTo>
                <a:lnTo>
                  <a:pt x="2858" y="1001"/>
                </a:lnTo>
                <a:cubicBezTo>
                  <a:pt x="2811" y="929"/>
                  <a:pt x="2739" y="882"/>
                  <a:pt x="2668" y="882"/>
                </a:cubicBezTo>
                <a:cubicBezTo>
                  <a:pt x="2596" y="882"/>
                  <a:pt x="2501" y="929"/>
                  <a:pt x="2477" y="1001"/>
                </a:cubicBezTo>
                <a:lnTo>
                  <a:pt x="1977" y="1858"/>
                </a:lnTo>
                <a:cubicBezTo>
                  <a:pt x="1906" y="1953"/>
                  <a:pt x="1882" y="2096"/>
                  <a:pt x="1882" y="2215"/>
                </a:cubicBezTo>
                <a:cubicBezTo>
                  <a:pt x="1787" y="2311"/>
                  <a:pt x="1691" y="2382"/>
                  <a:pt x="1572" y="2477"/>
                </a:cubicBezTo>
                <a:cubicBezTo>
                  <a:pt x="477" y="3573"/>
                  <a:pt x="1" y="5121"/>
                  <a:pt x="286" y="6645"/>
                </a:cubicBezTo>
                <a:cubicBezTo>
                  <a:pt x="382" y="7240"/>
                  <a:pt x="620" y="7812"/>
                  <a:pt x="953" y="8312"/>
                </a:cubicBezTo>
                <a:cubicBezTo>
                  <a:pt x="1477" y="9145"/>
                  <a:pt x="2263" y="9788"/>
                  <a:pt x="3192" y="10146"/>
                </a:cubicBezTo>
                <a:lnTo>
                  <a:pt x="2692" y="10550"/>
                </a:lnTo>
                <a:lnTo>
                  <a:pt x="1882" y="10550"/>
                </a:lnTo>
                <a:cubicBezTo>
                  <a:pt x="1691" y="10550"/>
                  <a:pt x="1691" y="10860"/>
                  <a:pt x="1882" y="10860"/>
                </a:cubicBezTo>
                <a:lnTo>
                  <a:pt x="7883" y="10860"/>
                </a:lnTo>
                <a:cubicBezTo>
                  <a:pt x="8097" y="10860"/>
                  <a:pt x="8097" y="10550"/>
                  <a:pt x="7883" y="10550"/>
                </a:cubicBezTo>
                <a:lnTo>
                  <a:pt x="7073" y="10550"/>
                </a:lnTo>
                <a:lnTo>
                  <a:pt x="6573" y="10146"/>
                </a:lnTo>
                <a:cubicBezTo>
                  <a:pt x="7002" y="9979"/>
                  <a:pt x="7407" y="9741"/>
                  <a:pt x="7764" y="9455"/>
                </a:cubicBezTo>
                <a:cubicBezTo>
                  <a:pt x="7835" y="9407"/>
                  <a:pt x="7859" y="9312"/>
                  <a:pt x="7788" y="9241"/>
                </a:cubicBezTo>
                <a:cubicBezTo>
                  <a:pt x="7762" y="9201"/>
                  <a:pt x="7721" y="9184"/>
                  <a:pt x="7678" y="9184"/>
                </a:cubicBezTo>
                <a:cubicBezTo>
                  <a:pt x="7643" y="9184"/>
                  <a:pt x="7606" y="9195"/>
                  <a:pt x="7574" y="9217"/>
                </a:cubicBezTo>
                <a:cubicBezTo>
                  <a:pt x="7264" y="9455"/>
                  <a:pt x="6907" y="9645"/>
                  <a:pt x="6550" y="9812"/>
                </a:cubicBezTo>
                <a:cubicBezTo>
                  <a:pt x="6788" y="9598"/>
                  <a:pt x="7026" y="9336"/>
                  <a:pt x="7216" y="9050"/>
                </a:cubicBezTo>
                <a:cubicBezTo>
                  <a:pt x="7407" y="8788"/>
                  <a:pt x="7574" y="8479"/>
                  <a:pt x="7693" y="8169"/>
                </a:cubicBezTo>
                <a:lnTo>
                  <a:pt x="8598" y="8169"/>
                </a:lnTo>
                <a:cubicBezTo>
                  <a:pt x="8455" y="8359"/>
                  <a:pt x="8312" y="8550"/>
                  <a:pt x="8145" y="8717"/>
                </a:cubicBezTo>
                <a:cubicBezTo>
                  <a:pt x="8097" y="8788"/>
                  <a:pt x="8097" y="8860"/>
                  <a:pt x="8145" y="8931"/>
                </a:cubicBezTo>
                <a:cubicBezTo>
                  <a:pt x="8181" y="8955"/>
                  <a:pt x="8222" y="8967"/>
                  <a:pt x="8264" y="8967"/>
                </a:cubicBezTo>
                <a:cubicBezTo>
                  <a:pt x="8306" y="8967"/>
                  <a:pt x="8348" y="8955"/>
                  <a:pt x="8383" y="8931"/>
                </a:cubicBezTo>
                <a:cubicBezTo>
                  <a:pt x="10074" y="7073"/>
                  <a:pt x="10003" y="4240"/>
                  <a:pt x="8240" y="2453"/>
                </a:cubicBezTo>
                <a:cubicBezTo>
                  <a:pt x="7859" y="2096"/>
                  <a:pt x="7431" y="1787"/>
                  <a:pt x="6978" y="1572"/>
                </a:cubicBezTo>
                <a:cubicBezTo>
                  <a:pt x="6954" y="1453"/>
                  <a:pt x="6907" y="1358"/>
                  <a:pt x="6859" y="1263"/>
                </a:cubicBezTo>
                <a:lnTo>
                  <a:pt x="6192" y="96"/>
                </a:lnTo>
                <a:cubicBezTo>
                  <a:pt x="6145" y="24"/>
                  <a:pt x="6073" y="1"/>
                  <a:pt x="6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52"/>
          <p:cNvGrpSpPr/>
          <p:nvPr/>
        </p:nvGrpSpPr>
        <p:grpSpPr>
          <a:xfrm>
            <a:off x="7854107" y="291708"/>
            <a:ext cx="1197735" cy="708019"/>
            <a:chOff x="230900" y="984000"/>
            <a:chExt cx="6963575" cy="3744150"/>
          </a:xfrm>
        </p:grpSpPr>
        <p:sp>
          <p:nvSpPr>
            <p:cNvPr id="1546" name="Google Shape;1546;p52"/>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2"/>
          <p:cNvGrpSpPr/>
          <p:nvPr/>
        </p:nvGrpSpPr>
        <p:grpSpPr>
          <a:xfrm>
            <a:off x="73084" y="361379"/>
            <a:ext cx="1087662" cy="869526"/>
            <a:chOff x="801950" y="234000"/>
            <a:chExt cx="5754825" cy="5011675"/>
          </a:xfrm>
        </p:grpSpPr>
        <p:sp>
          <p:nvSpPr>
            <p:cNvPr id="1556" name="Google Shape;1556;p52"/>
            <p:cNvSpPr/>
            <p:nvPr/>
          </p:nvSpPr>
          <p:spPr>
            <a:xfrm>
              <a:off x="1156825" y="552800"/>
              <a:ext cx="5119050" cy="4529550"/>
            </a:xfrm>
            <a:custGeom>
              <a:avLst/>
              <a:gdLst/>
              <a:ahLst/>
              <a:cxnLst/>
              <a:rect l="l" t="t" r="r" b="b"/>
              <a:pathLst>
                <a:path w="204762" h="181182" extrusionOk="0">
                  <a:moveTo>
                    <a:pt x="84853" y="1"/>
                  </a:moveTo>
                  <a:cubicBezTo>
                    <a:pt x="82160" y="1"/>
                    <a:pt x="79531" y="705"/>
                    <a:pt x="77255" y="2306"/>
                  </a:cubicBezTo>
                  <a:cubicBezTo>
                    <a:pt x="71768" y="6225"/>
                    <a:pt x="70723" y="13803"/>
                    <a:pt x="70200" y="20596"/>
                  </a:cubicBezTo>
                  <a:cubicBezTo>
                    <a:pt x="68110" y="41760"/>
                    <a:pt x="66020" y="62663"/>
                    <a:pt x="64191" y="83827"/>
                  </a:cubicBezTo>
                  <a:lnTo>
                    <a:pt x="62884" y="78863"/>
                  </a:lnTo>
                  <a:cubicBezTo>
                    <a:pt x="61645" y="85266"/>
                    <a:pt x="54526" y="88404"/>
                    <a:pt x="47596" y="88404"/>
                  </a:cubicBezTo>
                  <a:cubicBezTo>
                    <a:pt x="45761" y="88404"/>
                    <a:pt x="43939" y="88184"/>
                    <a:pt x="42243" y="87746"/>
                  </a:cubicBezTo>
                  <a:cubicBezTo>
                    <a:pt x="34143" y="85656"/>
                    <a:pt x="26566" y="80691"/>
                    <a:pt x="18205" y="79908"/>
                  </a:cubicBezTo>
                  <a:cubicBezTo>
                    <a:pt x="17902" y="79889"/>
                    <a:pt x="17597" y="79879"/>
                    <a:pt x="17290" y="79879"/>
                  </a:cubicBezTo>
                  <a:cubicBezTo>
                    <a:pt x="9140" y="79879"/>
                    <a:pt x="0" y="86472"/>
                    <a:pt x="2267" y="94278"/>
                  </a:cubicBezTo>
                  <a:cubicBezTo>
                    <a:pt x="4095" y="100288"/>
                    <a:pt x="11411" y="102639"/>
                    <a:pt x="17682" y="102901"/>
                  </a:cubicBezTo>
                  <a:cubicBezTo>
                    <a:pt x="23953" y="103423"/>
                    <a:pt x="30746" y="102901"/>
                    <a:pt x="35711" y="106559"/>
                  </a:cubicBezTo>
                  <a:cubicBezTo>
                    <a:pt x="44333" y="113091"/>
                    <a:pt x="41459" y="126155"/>
                    <a:pt x="38585" y="136606"/>
                  </a:cubicBezTo>
                  <a:cubicBezTo>
                    <a:pt x="35450" y="146796"/>
                    <a:pt x="34666" y="160906"/>
                    <a:pt x="44333" y="165348"/>
                  </a:cubicBezTo>
                  <a:cubicBezTo>
                    <a:pt x="45892" y="166040"/>
                    <a:pt x="47465" y="166353"/>
                    <a:pt x="49031" y="166353"/>
                  </a:cubicBezTo>
                  <a:cubicBezTo>
                    <a:pt x="56915" y="166353"/>
                    <a:pt x="64621" y="158432"/>
                    <a:pt x="69417" y="151238"/>
                  </a:cubicBezTo>
                  <a:cubicBezTo>
                    <a:pt x="74531" y="142957"/>
                    <a:pt x="81917" y="133314"/>
                    <a:pt x="90938" y="133314"/>
                  </a:cubicBezTo>
                  <a:cubicBezTo>
                    <a:pt x="91594" y="133314"/>
                    <a:pt x="92259" y="133365"/>
                    <a:pt x="92932" y="133471"/>
                  </a:cubicBezTo>
                  <a:cubicBezTo>
                    <a:pt x="103122" y="135039"/>
                    <a:pt x="107564" y="147058"/>
                    <a:pt x="109654" y="157248"/>
                  </a:cubicBezTo>
                  <a:cubicBezTo>
                    <a:pt x="111745" y="167438"/>
                    <a:pt x="115925" y="179457"/>
                    <a:pt x="126377" y="181025"/>
                  </a:cubicBezTo>
                  <a:cubicBezTo>
                    <a:pt x="127065" y="181131"/>
                    <a:pt x="127744" y="181182"/>
                    <a:pt x="128410" y="181182"/>
                  </a:cubicBezTo>
                  <a:cubicBezTo>
                    <a:pt x="137606" y="181182"/>
                    <a:pt x="144635" y="171470"/>
                    <a:pt x="147802" y="162212"/>
                  </a:cubicBezTo>
                  <a:cubicBezTo>
                    <a:pt x="154857" y="142616"/>
                    <a:pt x="156163" y="119362"/>
                    <a:pt x="171317" y="105252"/>
                  </a:cubicBezTo>
                  <a:cubicBezTo>
                    <a:pt x="177588" y="99504"/>
                    <a:pt x="185427" y="96107"/>
                    <a:pt x="192220" y="90882"/>
                  </a:cubicBezTo>
                  <a:cubicBezTo>
                    <a:pt x="199014" y="85656"/>
                    <a:pt x="204762" y="77556"/>
                    <a:pt x="203455" y="69195"/>
                  </a:cubicBezTo>
                  <a:cubicBezTo>
                    <a:pt x="201626" y="61618"/>
                    <a:pt x="195617" y="55608"/>
                    <a:pt x="188040" y="53779"/>
                  </a:cubicBezTo>
                  <a:cubicBezTo>
                    <a:pt x="184886" y="53127"/>
                    <a:pt x="181687" y="52791"/>
                    <a:pt x="178499" y="52791"/>
                  </a:cubicBezTo>
                  <a:cubicBezTo>
                    <a:pt x="174028" y="52791"/>
                    <a:pt x="169579" y="53452"/>
                    <a:pt x="165308" y="54824"/>
                  </a:cubicBezTo>
                  <a:cubicBezTo>
                    <a:pt x="156049" y="56985"/>
                    <a:pt x="145879" y="60057"/>
                    <a:pt x="136573" y="60057"/>
                  </a:cubicBezTo>
                  <a:cubicBezTo>
                    <a:pt x="130123" y="60057"/>
                    <a:pt x="124088" y="58581"/>
                    <a:pt x="119061" y="54302"/>
                  </a:cubicBezTo>
                  <a:cubicBezTo>
                    <a:pt x="112528" y="48554"/>
                    <a:pt x="110177" y="39931"/>
                    <a:pt x="108348" y="31570"/>
                  </a:cubicBezTo>
                  <a:cubicBezTo>
                    <a:pt x="106519" y="23209"/>
                    <a:pt x="105213" y="14325"/>
                    <a:pt x="99987" y="7532"/>
                  </a:cubicBezTo>
                  <a:cubicBezTo>
                    <a:pt x="96447" y="3107"/>
                    <a:pt x="90508" y="1"/>
                    <a:pt x="8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801950" y="234000"/>
              <a:ext cx="5754825" cy="5011675"/>
            </a:xfrm>
            <a:custGeom>
              <a:avLst/>
              <a:gdLst/>
              <a:ahLst/>
              <a:cxnLst/>
              <a:rect l="l" t="t" r="r" b="b"/>
              <a:pathLst>
                <a:path w="230193" h="200467" extrusionOk="0">
                  <a:moveTo>
                    <a:pt x="102933" y="4068"/>
                  </a:moveTo>
                  <a:cubicBezTo>
                    <a:pt x="107232" y="4068"/>
                    <a:pt x="111558" y="5641"/>
                    <a:pt x="114704" y="8787"/>
                  </a:cubicBezTo>
                  <a:cubicBezTo>
                    <a:pt x="118362" y="12445"/>
                    <a:pt x="121498" y="16887"/>
                    <a:pt x="123327" y="21852"/>
                  </a:cubicBezTo>
                  <a:cubicBezTo>
                    <a:pt x="125417" y="27861"/>
                    <a:pt x="126985" y="34132"/>
                    <a:pt x="127507" y="40403"/>
                  </a:cubicBezTo>
                  <a:cubicBezTo>
                    <a:pt x="127769" y="45628"/>
                    <a:pt x="128030" y="50332"/>
                    <a:pt x="128814" y="55296"/>
                  </a:cubicBezTo>
                  <a:cubicBezTo>
                    <a:pt x="129075" y="58170"/>
                    <a:pt x="129598" y="60783"/>
                    <a:pt x="130643" y="63396"/>
                  </a:cubicBezTo>
                  <a:cubicBezTo>
                    <a:pt x="132472" y="69405"/>
                    <a:pt x="138220" y="73325"/>
                    <a:pt x="144491" y="73325"/>
                  </a:cubicBezTo>
                  <a:cubicBezTo>
                    <a:pt x="148933" y="73325"/>
                    <a:pt x="153113" y="72541"/>
                    <a:pt x="157294" y="71234"/>
                  </a:cubicBezTo>
                  <a:cubicBezTo>
                    <a:pt x="163042" y="69405"/>
                    <a:pt x="168790" y="68099"/>
                    <a:pt x="174277" y="66270"/>
                  </a:cubicBezTo>
                  <a:cubicBezTo>
                    <a:pt x="178980" y="64702"/>
                    <a:pt x="183945" y="63657"/>
                    <a:pt x="188909" y="62873"/>
                  </a:cubicBezTo>
                  <a:cubicBezTo>
                    <a:pt x="190377" y="62710"/>
                    <a:pt x="191845" y="62626"/>
                    <a:pt x="193309" y="62626"/>
                  </a:cubicBezTo>
                  <a:cubicBezTo>
                    <a:pt x="198877" y="62626"/>
                    <a:pt x="204378" y="63841"/>
                    <a:pt x="209551" y="66531"/>
                  </a:cubicBezTo>
                  <a:cubicBezTo>
                    <a:pt x="216867" y="70189"/>
                    <a:pt x="222092" y="77244"/>
                    <a:pt x="223137" y="85605"/>
                  </a:cubicBezTo>
                  <a:cubicBezTo>
                    <a:pt x="225228" y="93966"/>
                    <a:pt x="221308" y="102588"/>
                    <a:pt x="213731" y="106246"/>
                  </a:cubicBezTo>
                  <a:cubicBezTo>
                    <a:pt x="210596" y="108075"/>
                    <a:pt x="207460" y="109904"/>
                    <a:pt x="204064" y="111733"/>
                  </a:cubicBezTo>
                  <a:cubicBezTo>
                    <a:pt x="199622" y="114085"/>
                    <a:pt x="194919" y="116698"/>
                    <a:pt x="190477" y="119049"/>
                  </a:cubicBezTo>
                  <a:cubicBezTo>
                    <a:pt x="185774" y="121662"/>
                    <a:pt x="181593" y="124798"/>
                    <a:pt x="177935" y="128456"/>
                  </a:cubicBezTo>
                  <a:cubicBezTo>
                    <a:pt x="173755" y="131852"/>
                    <a:pt x="171403" y="136817"/>
                    <a:pt x="170881" y="142042"/>
                  </a:cubicBezTo>
                  <a:cubicBezTo>
                    <a:pt x="170097" y="148052"/>
                    <a:pt x="169313" y="154323"/>
                    <a:pt x="168268" y="160332"/>
                  </a:cubicBezTo>
                  <a:cubicBezTo>
                    <a:pt x="166700" y="170784"/>
                    <a:pt x="161997" y="180451"/>
                    <a:pt x="154681" y="188028"/>
                  </a:cubicBezTo>
                  <a:cubicBezTo>
                    <a:pt x="151545" y="191164"/>
                    <a:pt x="147626" y="193777"/>
                    <a:pt x="143184" y="195344"/>
                  </a:cubicBezTo>
                  <a:cubicBezTo>
                    <a:pt x="141524" y="196141"/>
                    <a:pt x="139779" y="196516"/>
                    <a:pt x="138061" y="196516"/>
                  </a:cubicBezTo>
                  <a:cubicBezTo>
                    <a:pt x="133021" y="196516"/>
                    <a:pt x="128216" y="193290"/>
                    <a:pt x="126462" y="188028"/>
                  </a:cubicBezTo>
                  <a:cubicBezTo>
                    <a:pt x="126462" y="187767"/>
                    <a:pt x="126201" y="187245"/>
                    <a:pt x="126201" y="186722"/>
                  </a:cubicBezTo>
                  <a:cubicBezTo>
                    <a:pt x="123849" y="179145"/>
                    <a:pt x="122282" y="171306"/>
                    <a:pt x="122020" y="163468"/>
                  </a:cubicBezTo>
                  <a:cubicBezTo>
                    <a:pt x="121498" y="163206"/>
                    <a:pt x="120975" y="162684"/>
                    <a:pt x="120453" y="162161"/>
                  </a:cubicBezTo>
                  <a:cubicBezTo>
                    <a:pt x="118885" y="159548"/>
                    <a:pt x="117317" y="156936"/>
                    <a:pt x="115750" y="154323"/>
                  </a:cubicBezTo>
                  <a:cubicBezTo>
                    <a:pt x="112638" y="151929"/>
                    <a:pt x="108649" y="150632"/>
                    <a:pt x="104788" y="150632"/>
                  </a:cubicBezTo>
                  <a:cubicBezTo>
                    <a:pt x="104434" y="150632"/>
                    <a:pt x="104081" y="150643"/>
                    <a:pt x="103730" y="150665"/>
                  </a:cubicBezTo>
                  <a:cubicBezTo>
                    <a:pt x="99811" y="150926"/>
                    <a:pt x="96153" y="153016"/>
                    <a:pt x="93802" y="156152"/>
                  </a:cubicBezTo>
                  <a:cubicBezTo>
                    <a:pt x="91973" y="158503"/>
                    <a:pt x="90144" y="161377"/>
                    <a:pt x="88315" y="163990"/>
                  </a:cubicBezTo>
                  <a:cubicBezTo>
                    <a:pt x="85963" y="167648"/>
                    <a:pt x="83089" y="170784"/>
                    <a:pt x="79954" y="173658"/>
                  </a:cubicBezTo>
                  <a:cubicBezTo>
                    <a:pt x="75766" y="177464"/>
                    <a:pt x="70470" y="179468"/>
                    <a:pt x="65075" y="179468"/>
                  </a:cubicBezTo>
                  <a:cubicBezTo>
                    <a:pt x="63063" y="179468"/>
                    <a:pt x="61038" y="179190"/>
                    <a:pt x="59051" y="178622"/>
                  </a:cubicBezTo>
                  <a:cubicBezTo>
                    <a:pt x="51212" y="177054"/>
                    <a:pt x="46248" y="169216"/>
                    <a:pt x="48599" y="161377"/>
                  </a:cubicBezTo>
                  <a:cubicBezTo>
                    <a:pt x="49383" y="158765"/>
                    <a:pt x="50167" y="156413"/>
                    <a:pt x="51474" y="153800"/>
                  </a:cubicBezTo>
                  <a:cubicBezTo>
                    <a:pt x="52780" y="150665"/>
                    <a:pt x="54086" y="147791"/>
                    <a:pt x="55393" y="144394"/>
                  </a:cubicBezTo>
                  <a:cubicBezTo>
                    <a:pt x="56177" y="142565"/>
                    <a:pt x="56699" y="140736"/>
                    <a:pt x="57222" y="138907"/>
                  </a:cubicBezTo>
                  <a:cubicBezTo>
                    <a:pt x="59312" y="132114"/>
                    <a:pt x="55393" y="125059"/>
                    <a:pt x="48599" y="123230"/>
                  </a:cubicBezTo>
                  <a:cubicBezTo>
                    <a:pt x="45203" y="122185"/>
                    <a:pt x="41545" y="121401"/>
                    <a:pt x="37887" y="121140"/>
                  </a:cubicBezTo>
                  <a:cubicBezTo>
                    <a:pt x="33445" y="120878"/>
                    <a:pt x="28742" y="120356"/>
                    <a:pt x="24300" y="120094"/>
                  </a:cubicBezTo>
                  <a:cubicBezTo>
                    <a:pt x="20642" y="119572"/>
                    <a:pt x="17245" y="118527"/>
                    <a:pt x="13849" y="116959"/>
                  </a:cubicBezTo>
                  <a:cubicBezTo>
                    <a:pt x="6533" y="114346"/>
                    <a:pt x="4704" y="104679"/>
                    <a:pt x="10713" y="99453"/>
                  </a:cubicBezTo>
                  <a:cubicBezTo>
                    <a:pt x="16436" y="93935"/>
                    <a:pt x="22958" y="90175"/>
                    <a:pt x="30655" y="90175"/>
                  </a:cubicBezTo>
                  <a:cubicBezTo>
                    <a:pt x="32798" y="90175"/>
                    <a:pt x="35032" y="90466"/>
                    <a:pt x="37364" y="91092"/>
                  </a:cubicBezTo>
                  <a:cubicBezTo>
                    <a:pt x="41545" y="92137"/>
                    <a:pt x="45725" y="93182"/>
                    <a:pt x="49645" y="94489"/>
                  </a:cubicBezTo>
                  <a:cubicBezTo>
                    <a:pt x="52444" y="95161"/>
                    <a:pt x="55292" y="95496"/>
                    <a:pt x="58125" y="95496"/>
                  </a:cubicBezTo>
                  <a:cubicBezTo>
                    <a:pt x="61904" y="95496"/>
                    <a:pt x="65658" y="94899"/>
                    <a:pt x="69241" y="93705"/>
                  </a:cubicBezTo>
                  <a:cubicBezTo>
                    <a:pt x="72115" y="92921"/>
                    <a:pt x="74467" y="90831"/>
                    <a:pt x="76034" y="88479"/>
                  </a:cubicBezTo>
                  <a:cubicBezTo>
                    <a:pt x="78386" y="84037"/>
                    <a:pt x="79692" y="79334"/>
                    <a:pt x="79692" y="74631"/>
                  </a:cubicBezTo>
                  <a:cubicBezTo>
                    <a:pt x="79954" y="64441"/>
                    <a:pt x="79692" y="53990"/>
                    <a:pt x="78647" y="43799"/>
                  </a:cubicBezTo>
                  <a:cubicBezTo>
                    <a:pt x="77863" y="36222"/>
                    <a:pt x="78647" y="28384"/>
                    <a:pt x="81260" y="21068"/>
                  </a:cubicBezTo>
                  <a:cubicBezTo>
                    <a:pt x="83612" y="13229"/>
                    <a:pt x="89882" y="7220"/>
                    <a:pt x="97721" y="4868"/>
                  </a:cubicBezTo>
                  <a:cubicBezTo>
                    <a:pt x="99397" y="4335"/>
                    <a:pt x="101163" y="4068"/>
                    <a:pt x="102933" y="4068"/>
                  </a:cubicBezTo>
                  <a:close/>
                  <a:moveTo>
                    <a:pt x="102994" y="0"/>
                  </a:moveTo>
                  <a:cubicBezTo>
                    <a:pt x="100963" y="0"/>
                    <a:pt x="98921" y="311"/>
                    <a:pt x="96937" y="949"/>
                  </a:cubicBezTo>
                  <a:cubicBezTo>
                    <a:pt x="90144" y="2778"/>
                    <a:pt x="84134" y="7220"/>
                    <a:pt x="80737" y="13490"/>
                  </a:cubicBezTo>
                  <a:cubicBezTo>
                    <a:pt x="78125" y="17671"/>
                    <a:pt x="76296" y="22374"/>
                    <a:pt x="75512" y="27339"/>
                  </a:cubicBezTo>
                  <a:cubicBezTo>
                    <a:pt x="74467" y="33609"/>
                    <a:pt x="74467" y="40141"/>
                    <a:pt x="74989" y="46412"/>
                  </a:cubicBezTo>
                  <a:cubicBezTo>
                    <a:pt x="75250" y="52161"/>
                    <a:pt x="75773" y="57909"/>
                    <a:pt x="76034" y="63396"/>
                  </a:cubicBezTo>
                  <a:lnTo>
                    <a:pt x="75512" y="63396"/>
                  </a:lnTo>
                  <a:lnTo>
                    <a:pt x="75512" y="75676"/>
                  </a:lnTo>
                  <a:cubicBezTo>
                    <a:pt x="75512" y="79073"/>
                    <a:pt x="74467" y="82470"/>
                    <a:pt x="72638" y="85605"/>
                  </a:cubicBezTo>
                  <a:cubicBezTo>
                    <a:pt x="71592" y="87695"/>
                    <a:pt x="69502" y="89263"/>
                    <a:pt x="66889" y="90047"/>
                  </a:cubicBezTo>
                  <a:cubicBezTo>
                    <a:pt x="63922" y="90937"/>
                    <a:pt x="60871" y="91406"/>
                    <a:pt x="57831" y="91406"/>
                  </a:cubicBezTo>
                  <a:cubicBezTo>
                    <a:pt x="55517" y="91406"/>
                    <a:pt x="53210" y="91134"/>
                    <a:pt x="50951" y="90569"/>
                  </a:cubicBezTo>
                  <a:cubicBezTo>
                    <a:pt x="46509" y="89263"/>
                    <a:pt x="42329" y="87957"/>
                    <a:pt x="37887" y="86911"/>
                  </a:cubicBezTo>
                  <a:cubicBezTo>
                    <a:pt x="35507" y="86330"/>
                    <a:pt x="33203" y="86058"/>
                    <a:pt x="30973" y="86058"/>
                  </a:cubicBezTo>
                  <a:cubicBezTo>
                    <a:pt x="22185" y="86058"/>
                    <a:pt x="14561" y="90274"/>
                    <a:pt x="8100" y="96318"/>
                  </a:cubicBezTo>
                  <a:cubicBezTo>
                    <a:pt x="1" y="103634"/>
                    <a:pt x="2352" y="116698"/>
                    <a:pt x="12542" y="120617"/>
                  </a:cubicBezTo>
                  <a:cubicBezTo>
                    <a:pt x="15939" y="122446"/>
                    <a:pt x="19858" y="123491"/>
                    <a:pt x="23516" y="124014"/>
                  </a:cubicBezTo>
                  <a:cubicBezTo>
                    <a:pt x="27958" y="124536"/>
                    <a:pt x="32661" y="124798"/>
                    <a:pt x="37103" y="125320"/>
                  </a:cubicBezTo>
                  <a:cubicBezTo>
                    <a:pt x="40238" y="125320"/>
                    <a:pt x="43374" y="125843"/>
                    <a:pt x="46509" y="126888"/>
                  </a:cubicBezTo>
                  <a:cubicBezTo>
                    <a:pt x="52519" y="128717"/>
                    <a:pt x="54870" y="132897"/>
                    <a:pt x="53041" y="138907"/>
                  </a:cubicBezTo>
                  <a:cubicBezTo>
                    <a:pt x="51735" y="142565"/>
                    <a:pt x="50428" y="146223"/>
                    <a:pt x="48861" y="149620"/>
                  </a:cubicBezTo>
                  <a:cubicBezTo>
                    <a:pt x="47554" y="153016"/>
                    <a:pt x="45987" y="156413"/>
                    <a:pt x="44941" y="159810"/>
                  </a:cubicBezTo>
                  <a:cubicBezTo>
                    <a:pt x="41545" y="170261"/>
                    <a:pt x="48077" y="181235"/>
                    <a:pt x="58790" y="183064"/>
                  </a:cubicBezTo>
                  <a:cubicBezTo>
                    <a:pt x="60227" y="183325"/>
                    <a:pt x="61729" y="183456"/>
                    <a:pt x="63231" y="183456"/>
                  </a:cubicBezTo>
                  <a:cubicBezTo>
                    <a:pt x="64734" y="183456"/>
                    <a:pt x="66236" y="183325"/>
                    <a:pt x="67673" y="183064"/>
                  </a:cubicBezTo>
                  <a:cubicBezTo>
                    <a:pt x="75512" y="182280"/>
                    <a:pt x="82566" y="178100"/>
                    <a:pt x="87270" y="171829"/>
                  </a:cubicBezTo>
                  <a:cubicBezTo>
                    <a:pt x="90405" y="167910"/>
                    <a:pt x="93018" y="163729"/>
                    <a:pt x="96153" y="159810"/>
                  </a:cubicBezTo>
                  <a:cubicBezTo>
                    <a:pt x="98348" y="156273"/>
                    <a:pt x="101966" y="154558"/>
                    <a:pt x="105573" y="154558"/>
                  </a:cubicBezTo>
                  <a:cubicBezTo>
                    <a:pt x="109694" y="154558"/>
                    <a:pt x="113799" y="156797"/>
                    <a:pt x="115750" y="161116"/>
                  </a:cubicBezTo>
                  <a:cubicBezTo>
                    <a:pt x="116533" y="163206"/>
                    <a:pt x="117317" y="165297"/>
                    <a:pt x="117840" y="167648"/>
                  </a:cubicBezTo>
                  <a:cubicBezTo>
                    <a:pt x="118624" y="170522"/>
                    <a:pt x="118885" y="173396"/>
                    <a:pt x="119408" y="176271"/>
                  </a:cubicBezTo>
                  <a:cubicBezTo>
                    <a:pt x="120191" y="181235"/>
                    <a:pt x="121498" y="186199"/>
                    <a:pt x="123327" y="190641"/>
                  </a:cubicBezTo>
                  <a:cubicBezTo>
                    <a:pt x="125766" y="196740"/>
                    <a:pt x="131685" y="200466"/>
                    <a:pt x="137885" y="200466"/>
                  </a:cubicBezTo>
                  <a:cubicBezTo>
                    <a:pt x="139653" y="200466"/>
                    <a:pt x="141445" y="200163"/>
                    <a:pt x="143184" y="199525"/>
                  </a:cubicBezTo>
                  <a:cubicBezTo>
                    <a:pt x="150239" y="197173"/>
                    <a:pt x="156510" y="192993"/>
                    <a:pt x="160690" y="186983"/>
                  </a:cubicBezTo>
                  <a:cubicBezTo>
                    <a:pt x="165655" y="180712"/>
                    <a:pt x="169313" y="173658"/>
                    <a:pt x="171142" y="165819"/>
                  </a:cubicBezTo>
                  <a:cubicBezTo>
                    <a:pt x="172971" y="158765"/>
                    <a:pt x="174016" y="151449"/>
                    <a:pt x="174538" y="144394"/>
                  </a:cubicBezTo>
                  <a:cubicBezTo>
                    <a:pt x="175061" y="138123"/>
                    <a:pt x="178196" y="132375"/>
                    <a:pt x="183422" y="128978"/>
                  </a:cubicBezTo>
                  <a:cubicBezTo>
                    <a:pt x="189170" y="124536"/>
                    <a:pt x="195441" y="120617"/>
                    <a:pt x="201973" y="117482"/>
                  </a:cubicBezTo>
                  <a:cubicBezTo>
                    <a:pt x="206154" y="115130"/>
                    <a:pt x="210334" y="113040"/>
                    <a:pt x="214515" y="110688"/>
                  </a:cubicBezTo>
                  <a:cubicBezTo>
                    <a:pt x="217650" y="108859"/>
                    <a:pt x="220525" y="106508"/>
                    <a:pt x="222876" y="103895"/>
                  </a:cubicBezTo>
                  <a:cubicBezTo>
                    <a:pt x="224966" y="101805"/>
                    <a:pt x="226273" y="99453"/>
                    <a:pt x="226795" y="96579"/>
                  </a:cubicBezTo>
                  <a:cubicBezTo>
                    <a:pt x="230192" y="81947"/>
                    <a:pt x="222092" y="66792"/>
                    <a:pt x="207983" y="61306"/>
                  </a:cubicBezTo>
                  <a:cubicBezTo>
                    <a:pt x="203357" y="59640"/>
                    <a:pt x="198600" y="58761"/>
                    <a:pt x="193804" y="58761"/>
                  </a:cubicBezTo>
                  <a:cubicBezTo>
                    <a:pt x="191829" y="58761"/>
                    <a:pt x="189846" y="58910"/>
                    <a:pt x="187864" y="59215"/>
                  </a:cubicBezTo>
                  <a:cubicBezTo>
                    <a:pt x="182116" y="59999"/>
                    <a:pt x="176629" y="61306"/>
                    <a:pt x="171142" y="62873"/>
                  </a:cubicBezTo>
                  <a:cubicBezTo>
                    <a:pt x="164610" y="65225"/>
                    <a:pt x="157816" y="67054"/>
                    <a:pt x="150762" y="68621"/>
                  </a:cubicBezTo>
                  <a:cubicBezTo>
                    <a:pt x="148933" y="68883"/>
                    <a:pt x="146842" y="69144"/>
                    <a:pt x="144752" y="69144"/>
                  </a:cubicBezTo>
                  <a:cubicBezTo>
                    <a:pt x="144554" y="69155"/>
                    <a:pt x="144357" y="69161"/>
                    <a:pt x="144161" y="69161"/>
                  </a:cubicBezTo>
                  <a:cubicBezTo>
                    <a:pt x="139702" y="69161"/>
                    <a:pt x="135802" y="66344"/>
                    <a:pt x="134301" y="62089"/>
                  </a:cubicBezTo>
                  <a:cubicBezTo>
                    <a:pt x="133517" y="59738"/>
                    <a:pt x="132733" y="57125"/>
                    <a:pt x="132733" y="54773"/>
                  </a:cubicBezTo>
                  <a:cubicBezTo>
                    <a:pt x="132210" y="50070"/>
                    <a:pt x="131949" y="45106"/>
                    <a:pt x="131427" y="40403"/>
                  </a:cubicBezTo>
                  <a:cubicBezTo>
                    <a:pt x="131165" y="34916"/>
                    <a:pt x="130120" y="29690"/>
                    <a:pt x="128552" y="24464"/>
                  </a:cubicBezTo>
                  <a:cubicBezTo>
                    <a:pt x="126462" y="17671"/>
                    <a:pt x="122804" y="11400"/>
                    <a:pt x="117840" y="6436"/>
                  </a:cubicBezTo>
                  <a:cubicBezTo>
                    <a:pt x="113841" y="2246"/>
                    <a:pt x="108454" y="0"/>
                    <a:pt x="102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3721800" y="1265275"/>
              <a:ext cx="2070700" cy="1017400"/>
            </a:xfrm>
            <a:custGeom>
              <a:avLst/>
              <a:gdLst/>
              <a:ahLst/>
              <a:cxnLst/>
              <a:rect l="l" t="t" r="r" b="b"/>
              <a:pathLst>
                <a:path w="82828" h="40696" extrusionOk="0">
                  <a:moveTo>
                    <a:pt x="1568" y="1"/>
                  </a:moveTo>
                  <a:cubicBezTo>
                    <a:pt x="1372" y="1"/>
                    <a:pt x="1176" y="66"/>
                    <a:pt x="1046" y="197"/>
                  </a:cubicBezTo>
                  <a:cubicBezTo>
                    <a:pt x="523" y="458"/>
                    <a:pt x="262" y="719"/>
                    <a:pt x="262" y="1242"/>
                  </a:cubicBezTo>
                  <a:cubicBezTo>
                    <a:pt x="1" y="2026"/>
                    <a:pt x="262" y="2810"/>
                    <a:pt x="523" y="3855"/>
                  </a:cubicBezTo>
                  <a:cubicBezTo>
                    <a:pt x="1568" y="7252"/>
                    <a:pt x="2352" y="10648"/>
                    <a:pt x="3136" y="14306"/>
                  </a:cubicBezTo>
                  <a:cubicBezTo>
                    <a:pt x="3920" y="18487"/>
                    <a:pt x="4965" y="22667"/>
                    <a:pt x="6271" y="26848"/>
                  </a:cubicBezTo>
                  <a:cubicBezTo>
                    <a:pt x="8362" y="33119"/>
                    <a:pt x="13587" y="38083"/>
                    <a:pt x="20120" y="39651"/>
                  </a:cubicBezTo>
                  <a:cubicBezTo>
                    <a:pt x="24039" y="40435"/>
                    <a:pt x="27958" y="40696"/>
                    <a:pt x="31616" y="40696"/>
                  </a:cubicBezTo>
                  <a:cubicBezTo>
                    <a:pt x="38671" y="40435"/>
                    <a:pt x="45725" y="39390"/>
                    <a:pt x="52519" y="37561"/>
                  </a:cubicBezTo>
                  <a:cubicBezTo>
                    <a:pt x="61141" y="35209"/>
                    <a:pt x="69764" y="33903"/>
                    <a:pt x="78647" y="33119"/>
                  </a:cubicBezTo>
                  <a:cubicBezTo>
                    <a:pt x="79431" y="33119"/>
                    <a:pt x="80476" y="33119"/>
                    <a:pt x="81260" y="32857"/>
                  </a:cubicBezTo>
                  <a:cubicBezTo>
                    <a:pt x="82305" y="32596"/>
                    <a:pt x="82828" y="31551"/>
                    <a:pt x="82567" y="30767"/>
                  </a:cubicBezTo>
                  <a:cubicBezTo>
                    <a:pt x="82567" y="29983"/>
                    <a:pt x="81783" y="29461"/>
                    <a:pt x="81260" y="29461"/>
                  </a:cubicBezTo>
                  <a:cubicBezTo>
                    <a:pt x="80017" y="29365"/>
                    <a:pt x="78774" y="29304"/>
                    <a:pt x="77530" y="29304"/>
                  </a:cubicBezTo>
                  <a:cubicBezTo>
                    <a:pt x="75377" y="29304"/>
                    <a:pt x="73223" y="29486"/>
                    <a:pt x="71070" y="29983"/>
                  </a:cubicBezTo>
                  <a:cubicBezTo>
                    <a:pt x="63754" y="30767"/>
                    <a:pt x="56699" y="32335"/>
                    <a:pt x="49645" y="34164"/>
                  </a:cubicBezTo>
                  <a:cubicBezTo>
                    <a:pt x="43388" y="35674"/>
                    <a:pt x="36775" y="36650"/>
                    <a:pt x="30247" y="36650"/>
                  </a:cubicBezTo>
                  <a:cubicBezTo>
                    <a:pt x="28869" y="36650"/>
                    <a:pt x="27495" y="36606"/>
                    <a:pt x="26129" y="36515"/>
                  </a:cubicBezTo>
                  <a:cubicBezTo>
                    <a:pt x="18291" y="36515"/>
                    <a:pt x="11497" y="31290"/>
                    <a:pt x="9407" y="23974"/>
                  </a:cubicBezTo>
                  <a:cubicBezTo>
                    <a:pt x="8362" y="20055"/>
                    <a:pt x="7317" y="16135"/>
                    <a:pt x="6533" y="11955"/>
                  </a:cubicBezTo>
                  <a:cubicBezTo>
                    <a:pt x="6010" y="8558"/>
                    <a:pt x="5226" y="5423"/>
                    <a:pt x="3920" y="2287"/>
                  </a:cubicBezTo>
                  <a:cubicBezTo>
                    <a:pt x="3397" y="1503"/>
                    <a:pt x="2875" y="719"/>
                    <a:pt x="2091" y="197"/>
                  </a:cubicBezTo>
                  <a:cubicBezTo>
                    <a:pt x="1960" y="66"/>
                    <a:pt x="1764" y="1"/>
                    <a:pt x="1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3349475" y="3756250"/>
              <a:ext cx="1463225" cy="1184275"/>
            </a:xfrm>
            <a:custGeom>
              <a:avLst/>
              <a:gdLst/>
              <a:ahLst/>
              <a:cxnLst/>
              <a:rect l="l" t="t" r="r" b="b"/>
              <a:pathLst>
                <a:path w="58529" h="47371" extrusionOk="0">
                  <a:moveTo>
                    <a:pt x="6045" y="0"/>
                  </a:moveTo>
                  <a:cubicBezTo>
                    <a:pt x="4882" y="0"/>
                    <a:pt x="3720" y="204"/>
                    <a:pt x="2613" y="630"/>
                  </a:cubicBezTo>
                  <a:cubicBezTo>
                    <a:pt x="1829" y="891"/>
                    <a:pt x="1307" y="1152"/>
                    <a:pt x="784" y="1675"/>
                  </a:cubicBezTo>
                  <a:cubicBezTo>
                    <a:pt x="262" y="2198"/>
                    <a:pt x="0" y="2720"/>
                    <a:pt x="0" y="3504"/>
                  </a:cubicBezTo>
                  <a:cubicBezTo>
                    <a:pt x="0" y="4288"/>
                    <a:pt x="784" y="4549"/>
                    <a:pt x="1568" y="4549"/>
                  </a:cubicBezTo>
                  <a:cubicBezTo>
                    <a:pt x="2352" y="4549"/>
                    <a:pt x="3397" y="4549"/>
                    <a:pt x="4181" y="4288"/>
                  </a:cubicBezTo>
                  <a:cubicBezTo>
                    <a:pt x="4638" y="4212"/>
                    <a:pt x="5101" y="4174"/>
                    <a:pt x="5564" y="4174"/>
                  </a:cubicBezTo>
                  <a:cubicBezTo>
                    <a:pt x="8274" y="4174"/>
                    <a:pt x="10980" y="5453"/>
                    <a:pt x="12542" y="7684"/>
                  </a:cubicBezTo>
                  <a:cubicBezTo>
                    <a:pt x="13849" y="8991"/>
                    <a:pt x="14894" y="10559"/>
                    <a:pt x="15678" y="12126"/>
                  </a:cubicBezTo>
                  <a:cubicBezTo>
                    <a:pt x="18029" y="15262"/>
                    <a:pt x="19336" y="18658"/>
                    <a:pt x="20119" y="22578"/>
                  </a:cubicBezTo>
                  <a:cubicBezTo>
                    <a:pt x="21426" y="25191"/>
                    <a:pt x="22471" y="28326"/>
                    <a:pt x="22993" y="31200"/>
                  </a:cubicBezTo>
                  <a:cubicBezTo>
                    <a:pt x="24300" y="35903"/>
                    <a:pt x="26390" y="40084"/>
                    <a:pt x="29526" y="44003"/>
                  </a:cubicBezTo>
                  <a:cubicBezTo>
                    <a:pt x="31102" y="46210"/>
                    <a:pt x="33629" y="47371"/>
                    <a:pt x="36189" y="47371"/>
                  </a:cubicBezTo>
                  <a:cubicBezTo>
                    <a:pt x="37873" y="47371"/>
                    <a:pt x="39571" y="46869"/>
                    <a:pt x="41022" y="45832"/>
                  </a:cubicBezTo>
                  <a:cubicBezTo>
                    <a:pt x="44941" y="43742"/>
                    <a:pt x="48338" y="40606"/>
                    <a:pt x="50951" y="36687"/>
                  </a:cubicBezTo>
                  <a:cubicBezTo>
                    <a:pt x="54348" y="30939"/>
                    <a:pt x="56960" y="24407"/>
                    <a:pt x="58528" y="17875"/>
                  </a:cubicBezTo>
                  <a:cubicBezTo>
                    <a:pt x="58528" y="17352"/>
                    <a:pt x="58528" y="16829"/>
                    <a:pt x="58528" y="16568"/>
                  </a:cubicBezTo>
                  <a:cubicBezTo>
                    <a:pt x="58267" y="16046"/>
                    <a:pt x="58006" y="15784"/>
                    <a:pt x="57483" y="15784"/>
                  </a:cubicBezTo>
                  <a:cubicBezTo>
                    <a:pt x="57352" y="15654"/>
                    <a:pt x="57026" y="15588"/>
                    <a:pt x="56732" y="15588"/>
                  </a:cubicBezTo>
                  <a:cubicBezTo>
                    <a:pt x="56438" y="15588"/>
                    <a:pt x="56177" y="15654"/>
                    <a:pt x="56177" y="15784"/>
                  </a:cubicBezTo>
                  <a:cubicBezTo>
                    <a:pt x="55654" y="16568"/>
                    <a:pt x="54870" y="17352"/>
                    <a:pt x="54609" y="18397"/>
                  </a:cubicBezTo>
                  <a:cubicBezTo>
                    <a:pt x="53302" y="21794"/>
                    <a:pt x="52257" y="25452"/>
                    <a:pt x="50951" y="28849"/>
                  </a:cubicBezTo>
                  <a:cubicBezTo>
                    <a:pt x="48861" y="34074"/>
                    <a:pt x="45203" y="38777"/>
                    <a:pt x="40238" y="41913"/>
                  </a:cubicBezTo>
                  <a:cubicBezTo>
                    <a:pt x="39184" y="42967"/>
                    <a:pt x="37833" y="43468"/>
                    <a:pt x="36492" y="43468"/>
                  </a:cubicBezTo>
                  <a:cubicBezTo>
                    <a:pt x="34510" y="43468"/>
                    <a:pt x="32551" y="42372"/>
                    <a:pt x="31616" y="40345"/>
                  </a:cubicBezTo>
                  <a:cubicBezTo>
                    <a:pt x="30832" y="39039"/>
                    <a:pt x="30048" y="37993"/>
                    <a:pt x="29526" y="36687"/>
                  </a:cubicBezTo>
                  <a:cubicBezTo>
                    <a:pt x="27958" y="33813"/>
                    <a:pt x="26913" y="30939"/>
                    <a:pt x="26129" y="27803"/>
                  </a:cubicBezTo>
                  <a:cubicBezTo>
                    <a:pt x="24561" y="21271"/>
                    <a:pt x="21948" y="15262"/>
                    <a:pt x="18813" y="9513"/>
                  </a:cubicBezTo>
                  <a:cubicBezTo>
                    <a:pt x="17245" y="6639"/>
                    <a:pt x="15155" y="4288"/>
                    <a:pt x="12803" y="2459"/>
                  </a:cubicBezTo>
                  <a:cubicBezTo>
                    <a:pt x="10866" y="873"/>
                    <a:pt x="8453" y="0"/>
                    <a:pt x="6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2944475" y="630825"/>
              <a:ext cx="522600" cy="1743525"/>
            </a:xfrm>
            <a:custGeom>
              <a:avLst/>
              <a:gdLst/>
              <a:ahLst/>
              <a:cxnLst/>
              <a:rect l="l" t="t" r="r" b="b"/>
              <a:pathLst>
                <a:path w="20904" h="69741" extrusionOk="0">
                  <a:moveTo>
                    <a:pt x="15248" y="0"/>
                  </a:moveTo>
                  <a:cubicBezTo>
                    <a:pt x="13757" y="0"/>
                    <a:pt x="12243" y="522"/>
                    <a:pt x="10975" y="1537"/>
                  </a:cubicBezTo>
                  <a:cubicBezTo>
                    <a:pt x="9146" y="2843"/>
                    <a:pt x="7578" y="4672"/>
                    <a:pt x="6533" y="6762"/>
                  </a:cubicBezTo>
                  <a:cubicBezTo>
                    <a:pt x="1830" y="15124"/>
                    <a:pt x="1" y="24791"/>
                    <a:pt x="1569" y="34197"/>
                  </a:cubicBezTo>
                  <a:cubicBezTo>
                    <a:pt x="2091" y="36288"/>
                    <a:pt x="2091" y="38378"/>
                    <a:pt x="2614" y="40468"/>
                  </a:cubicBezTo>
                  <a:cubicBezTo>
                    <a:pt x="4181" y="49091"/>
                    <a:pt x="3920" y="57974"/>
                    <a:pt x="1830" y="66597"/>
                  </a:cubicBezTo>
                  <a:cubicBezTo>
                    <a:pt x="1569" y="67642"/>
                    <a:pt x="1307" y="68687"/>
                    <a:pt x="2091" y="69471"/>
                  </a:cubicBezTo>
                  <a:cubicBezTo>
                    <a:pt x="2341" y="69658"/>
                    <a:pt x="2620" y="69741"/>
                    <a:pt x="2911" y="69741"/>
                  </a:cubicBezTo>
                  <a:cubicBezTo>
                    <a:pt x="3840" y="69741"/>
                    <a:pt x="4891" y="68898"/>
                    <a:pt x="5488" y="67903"/>
                  </a:cubicBezTo>
                  <a:cubicBezTo>
                    <a:pt x="5749" y="67119"/>
                    <a:pt x="6010" y="66335"/>
                    <a:pt x="6272" y="65290"/>
                  </a:cubicBezTo>
                  <a:cubicBezTo>
                    <a:pt x="7578" y="57190"/>
                    <a:pt x="7839" y="49091"/>
                    <a:pt x="6794" y="40991"/>
                  </a:cubicBezTo>
                  <a:cubicBezTo>
                    <a:pt x="5749" y="36549"/>
                    <a:pt x="4965" y="32107"/>
                    <a:pt x="4965" y="27665"/>
                  </a:cubicBezTo>
                  <a:cubicBezTo>
                    <a:pt x="4965" y="20872"/>
                    <a:pt x="6794" y="14601"/>
                    <a:pt x="9930" y="8853"/>
                  </a:cubicBezTo>
                  <a:cubicBezTo>
                    <a:pt x="10713" y="7546"/>
                    <a:pt x="11497" y="6501"/>
                    <a:pt x="12542" y="5456"/>
                  </a:cubicBezTo>
                  <a:cubicBezTo>
                    <a:pt x="13039" y="4629"/>
                    <a:pt x="13954" y="4116"/>
                    <a:pt x="14956" y="4116"/>
                  </a:cubicBezTo>
                  <a:cubicBezTo>
                    <a:pt x="15537" y="4116"/>
                    <a:pt x="16148" y="4289"/>
                    <a:pt x="16723" y="4672"/>
                  </a:cubicBezTo>
                  <a:cubicBezTo>
                    <a:pt x="16984" y="4672"/>
                    <a:pt x="17507" y="5195"/>
                    <a:pt x="17768" y="5195"/>
                  </a:cubicBezTo>
                  <a:cubicBezTo>
                    <a:pt x="18238" y="5430"/>
                    <a:pt x="18655" y="5559"/>
                    <a:pt x="19043" y="5559"/>
                  </a:cubicBezTo>
                  <a:cubicBezTo>
                    <a:pt x="19518" y="5559"/>
                    <a:pt x="19949" y="5365"/>
                    <a:pt x="20381" y="4933"/>
                  </a:cubicBezTo>
                  <a:cubicBezTo>
                    <a:pt x="20904" y="3888"/>
                    <a:pt x="20642" y="2582"/>
                    <a:pt x="19597" y="1798"/>
                  </a:cubicBezTo>
                  <a:cubicBezTo>
                    <a:pt x="18387" y="588"/>
                    <a:pt x="16830" y="0"/>
                    <a:pt x="15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5106600" y="2136500"/>
              <a:ext cx="1077825" cy="1108975"/>
            </a:xfrm>
            <a:custGeom>
              <a:avLst/>
              <a:gdLst/>
              <a:ahLst/>
              <a:cxnLst/>
              <a:rect l="l" t="t" r="r" b="b"/>
              <a:pathLst>
                <a:path w="43113" h="44359" extrusionOk="0">
                  <a:moveTo>
                    <a:pt x="37471" y="1"/>
                  </a:moveTo>
                  <a:cubicBezTo>
                    <a:pt x="37250" y="1"/>
                    <a:pt x="37038" y="33"/>
                    <a:pt x="36842" y="99"/>
                  </a:cubicBezTo>
                  <a:cubicBezTo>
                    <a:pt x="36058" y="621"/>
                    <a:pt x="35536" y="1666"/>
                    <a:pt x="36058" y="2450"/>
                  </a:cubicBezTo>
                  <a:cubicBezTo>
                    <a:pt x="37103" y="4279"/>
                    <a:pt x="37626" y="6370"/>
                    <a:pt x="37626" y="8460"/>
                  </a:cubicBezTo>
                  <a:cubicBezTo>
                    <a:pt x="37887" y="12118"/>
                    <a:pt x="36319" y="15515"/>
                    <a:pt x="33707" y="18127"/>
                  </a:cubicBezTo>
                  <a:cubicBezTo>
                    <a:pt x="30310" y="21263"/>
                    <a:pt x="26391" y="24137"/>
                    <a:pt x="21949" y="25966"/>
                  </a:cubicBezTo>
                  <a:cubicBezTo>
                    <a:pt x="17246" y="28056"/>
                    <a:pt x="12543" y="30408"/>
                    <a:pt x="8101" y="33282"/>
                  </a:cubicBezTo>
                  <a:cubicBezTo>
                    <a:pt x="5749" y="34850"/>
                    <a:pt x="3398" y="36679"/>
                    <a:pt x="1307" y="38769"/>
                  </a:cubicBezTo>
                  <a:cubicBezTo>
                    <a:pt x="524" y="39814"/>
                    <a:pt x="1" y="41120"/>
                    <a:pt x="1" y="42688"/>
                  </a:cubicBezTo>
                  <a:cubicBezTo>
                    <a:pt x="262" y="43211"/>
                    <a:pt x="524" y="43733"/>
                    <a:pt x="1307" y="44256"/>
                  </a:cubicBezTo>
                  <a:cubicBezTo>
                    <a:pt x="1447" y="44326"/>
                    <a:pt x="1606" y="44358"/>
                    <a:pt x="1769" y="44358"/>
                  </a:cubicBezTo>
                  <a:cubicBezTo>
                    <a:pt x="2212" y="44358"/>
                    <a:pt x="2684" y="44116"/>
                    <a:pt x="2875" y="43733"/>
                  </a:cubicBezTo>
                  <a:cubicBezTo>
                    <a:pt x="5488" y="39814"/>
                    <a:pt x="8885" y="36940"/>
                    <a:pt x="13065" y="34850"/>
                  </a:cubicBezTo>
                  <a:cubicBezTo>
                    <a:pt x="16201" y="33021"/>
                    <a:pt x="19336" y="31192"/>
                    <a:pt x="22733" y="29885"/>
                  </a:cubicBezTo>
                  <a:cubicBezTo>
                    <a:pt x="27697" y="27795"/>
                    <a:pt x="32400" y="24921"/>
                    <a:pt x="36319" y="21001"/>
                  </a:cubicBezTo>
                  <a:cubicBezTo>
                    <a:pt x="41284" y="16821"/>
                    <a:pt x="43113" y="9766"/>
                    <a:pt x="41023" y="3757"/>
                  </a:cubicBezTo>
                  <a:cubicBezTo>
                    <a:pt x="40500" y="2712"/>
                    <a:pt x="39977" y="1666"/>
                    <a:pt x="39455" y="883"/>
                  </a:cubicBezTo>
                  <a:cubicBezTo>
                    <a:pt x="38867" y="295"/>
                    <a:pt x="38132" y="1"/>
                    <a:pt x="37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2206350" y="3549900"/>
              <a:ext cx="437675" cy="933675"/>
            </a:xfrm>
            <a:custGeom>
              <a:avLst/>
              <a:gdLst/>
              <a:ahLst/>
              <a:cxnLst/>
              <a:rect l="l" t="t" r="r" b="b"/>
              <a:pathLst>
                <a:path w="17507" h="37347" extrusionOk="0">
                  <a:moveTo>
                    <a:pt x="8362" y="0"/>
                  </a:moveTo>
                  <a:cubicBezTo>
                    <a:pt x="7317" y="0"/>
                    <a:pt x="6533" y="784"/>
                    <a:pt x="6533" y="1829"/>
                  </a:cubicBezTo>
                  <a:cubicBezTo>
                    <a:pt x="5488" y="7316"/>
                    <a:pt x="3920" y="12803"/>
                    <a:pt x="1830" y="18029"/>
                  </a:cubicBezTo>
                  <a:cubicBezTo>
                    <a:pt x="785" y="20903"/>
                    <a:pt x="1" y="23777"/>
                    <a:pt x="1" y="26651"/>
                  </a:cubicBezTo>
                  <a:cubicBezTo>
                    <a:pt x="1" y="27958"/>
                    <a:pt x="1" y="29525"/>
                    <a:pt x="262" y="30832"/>
                  </a:cubicBezTo>
                  <a:cubicBezTo>
                    <a:pt x="785" y="33183"/>
                    <a:pt x="2352" y="35535"/>
                    <a:pt x="4443" y="36580"/>
                  </a:cubicBezTo>
                  <a:cubicBezTo>
                    <a:pt x="5782" y="37101"/>
                    <a:pt x="7164" y="37346"/>
                    <a:pt x="8522" y="37346"/>
                  </a:cubicBezTo>
                  <a:cubicBezTo>
                    <a:pt x="11932" y="37346"/>
                    <a:pt x="15190" y="35799"/>
                    <a:pt x="17245" y="33183"/>
                  </a:cubicBezTo>
                  <a:cubicBezTo>
                    <a:pt x="17507" y="32661"/>
                    <a:pt x="17507" y="32138"/>
                    <a:pt x="17245" y="31877"/>
                  </a:cubicBezTo>
                  <a:cubicBezTo>
                    <a:pt x="16984" y="31354"/>
                    <a:pt x="16200" y="30832"/>
                    <a:pt x="15678" y="30832"/>
                  </a:cubicBezTo>
                  <a:cubicBezTo>
                    <a:pt x="14110" y="31354"/>
                    <a:pt x="12542" y="32138"/>
                    <a:pt x="10713" y="32922"/>
                  </a:cubicBezTo>
                  <a:cubicBezTo>
                    <a:pt x="9763" y="33219"/>
                    <a:pt x="8908" y="33367"/>
                    <a:pt x="8149" y="33367"/>
                  </a:cubicBezTo>
                  <a:cubicBezTo>
                    <a:pt x="5572" y="33367"/>
                    <a:pt x="4122" y="31651"/>
                    <a:pt x="3920" y="28219"/>
                  </a:cubicBezTo>
                  <a:cubicBezTo>
                    <a:pt x="3659" y="25606"/>
                    <a:pt x="4181" y="23254"/>
                    <a:pt x="4965" y="20903"/>
                  </a:cubicBezTo>
                  <a:cubicBezTo>
                    <a:pt x="6010" y="17506"/>
                    <a:pt x="7317" y="14371"/>
                    <a:pt x="8362" y="11235"/>
                  </a:cubicBezTo>
                  <a:cubicBezTo>
                    <a:pt x="9407" y="8884"/>
                    <a:pt x="9930" y="6532"/>
                    <a:pt x="9930" y="3919"/>
                  </a:cubicBezTo>
                  <a:cubicBezTo>
                    <a:pt x="9930" y="3136"/>
                    <a:pt x="9930" y="2613"/>
                    <a:pt x="9930" y="1829"/>
                  </a:cubicBezTo>
                  <a:cubicBezTo>
                    <a:pt x="9930" y="1045"/>
                    <a:pt x="9407" y="0"/>
                    <a:pt x="8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1259200" y="2622325"/>
              <a:ext cx="398475" cy="405025"/>
            </a:xfrm>
            <a:custGeom>
              <a:avLst/>
              <a:gdLst/>
              <a:ahLst/>
              <a:cxnLst/>
              <a:rect l="l" t="t" r="r" b="b"/>
              <a:pathLst>
                <a:path w="15939" h="16201" extrusionOk="0">
                  <a:moveTo>
                    <a:pt x="11497" y="1"/>
                  </a:moveTo>
                  <a:cubicBezTo>
                    <a:pt x="8100" y="1"/>
                    <a:pt x="4704" y="1568"/>
                    <a:pt x="2613" y="4443"/>
                  </a:cubicBezTo>
                  <a:cubicBezTo>
                    <a:pt x="0" y="8623"/>
                    <a:pt x="1568" y="13849"/>
                    <a:pt x="6010" y="15939"/>
                  </a:cubicBezTo>
                  <a:cubicBezTo>
                    <a:pt x="6358" y="16113"/>
                    <a:pt x="6765" y="16200"/>
                    <a:pt x="7181" y="16200"/>
                  </a:cubicBezTo>
                  <a:cubicBezTo>
                    <a:pt x="8013" y="16200"/>
                    <a:pt x="8884" y="15852"/>
                    <a:pt x="9407" y="15155"/>
                  </a:cubicBezTo>
                  <a:cubicBezTo>
                    <a:pt x="10191" y="14110"/>
                    <a:pt x="9407" y="13065"/>
                    <a:pt x="8362" y="12281"/>
                  </a:cubicBezTo>
                  <a:cubicBezTo>
                    <a:pt x="8100" y="12281"/>
                    <a:pt x="7578" y="12020"/>
                    <a:pt x="7316" y="11759"/>
                  </a:cubicBezTo>
                  <a:cubicBezTo>
                    <a:pt x="4965" y="9930"/>
                    <a:pt x="5226" y="6533"/>
                    <a:pt x="7839" y="5226"/>
                  </a:cubicBezTo>
                  <a:cubicBezTo>
                    <a:pt x="9407" y="4181"/>
                    <a:pt x="11497" y="3920"/>
                    <a:pt x="13587" y="3920"/>
                  </a:cubicBezTo>
                  <a:cubicBezTo>
                    <a:pt x="14894" y="3920"/>
                    <a:pt x="15939" y="3659"/>
                    <a:pt x="15939" y="2352"/>
                  </a:cubicBezTo>
                  <a:cubicBezTo>
                    <a:pt x="15939" y="1307"/>
                    <a:pt x="14894" y="785"/>
                    <a:pt x="14110" y="523"/>
                  </a:cubicBezTo>
                  <a:cubicBezTo>
                    <a:pt x="13065" y="262"/>
                    <a:pt x="12281" y="1"/>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2532950" y="2704350"/>
              <a:ext cx="287450" cy="172750"/>
            </a:xfrm>
            <a:custGeom>
              <a:avLst/>
              <a:gdLst/>
              <a:ahLst/>
              <a:cxnLst/>
              <a:rect l="l" t="t" r="r" b="b"/>
              <a:pathLst>
                <a:path w="11498" h="6910" extrusionOk="0">
                  <a:moveTo>
                    <a:pt x="9678" y="0"/>
                  </a:moveTo>
                  <a:cubicBezTo>
                    <a:pt x="9523" y="0"/>
                    <a:pt x="9407" y="116"/>
                    <a:pt x="9407" y="116"/>
                  </a:cubicBezTo>
                  <a:cubicBezTo>
                    <a:pt x="7056" y="2207"/>
                    <a:pt x="4181" y="3252"/>
                    <a:pt x="1307" y="3252"/>
                  </a:cubicBezTo>
                  <a:cubicBezTo>
                    <a:pt x="523" y="3252"/>
                    <a:pt x="1" y="3774"/>
                    <a:pt x="1" y="4558"/>
                  </a:cubicBezTo>
                  <a:cubicBezTo>
                    <a:pt x="262" y="5342"/>
                    <a:pt x="523" y="5865"/>
                    <a:pt x="1046" y="6387"/>
                  </a:cubicBezTo>
                  <a:cubicBezTo>
                    <a:pt x="1569" y="6649"/>
                    <a:pt x="2091" y="6910"/>
                    <a:pt x="2875" y="6910"/>
                  </a:cubicBezTo>
                  <a:cubicBezTo>
                    <a:pt x="5749" y="6910"/>
                    <a:pt x="8623" y="5865"/>
                    <a:pt x="10714" y="3513"/>
                  </a:cubicBezTo>
                  <a:cubicBezTo>
                    <a:pt x="11236" y="2991"/>
                    <a:pt x="11497" y="2468"/>
                    <a:pt x="11497" y="1684"/>
                  </a:cubicBezTo>
                  <a:cubicBezTo>
                    <a:pt x="11497" y="1162"/>
                    <a:pt x="10975" y="639"/>
                    <a:pt x="10714" y="116"/>
                  </a:cubicBezTo>
                  <a:lnTo>
                    <a:pt x="9930" y="116"/>
                  </a:lnTo>
                  <a:cubicBezTo>
                    <a:pt x="9843" y="29"/>
                    <a:pt x="9756" y="0"/>
                    <a:pt x="9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
            <a:extLst>
              <a:ext uri="{FF2B5EF4-FFF2-40B4-BE49-F238E27FC236}">
                <a16:creationId xmlns:a16="http://schemas.microsoft.com/office/drawing/2014/main" id="{B07FE959-D8AF-E6DD-78BE-87A924083240}"/>
              </a:ext>
            </a:extLst>
          </p:cNvPr>
          <p:cNvSpPr>
            <a:spLocks noChangeArrowheads="1"/>
          </p:cNvSpPr>
          <p:nvPr/>
        </p:nvSpPr>
        <p:spPr bwMode="auto">
          <a:xfrm>
            <a:off x="1328427" y="35967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
            <a:extLst>
              <a:ext uri="{FF2B5EF4-FFF2-40B4-BE49-F238E27FC236}">
                <a16:creationId xmlns:a16="http://schemas.microsoft.com/office/drawing/2014/main" id="{2BC903CE-91E9-2918-73E9-8B8A59107BAF}"/>
              </a:ext>
            </a:extLst>
          </p:cNvPr>
          <p:cNvSpPr>
            <a:spLocks noChangeArrowheads="1"/>
          </p:cNvSpPr>
          <p:nvPr/>
        </p:nvSpPr>
        <p:spPr bwMode="auto">
          <a:xfrm>
            <a:off x="1638377" y="1914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1BA9CEA4-6287-C57F-D137-DBC652A4C31F}"/>
              </a:ext>
            </a:extLst>
          </p:cNvPr>
          <p:cNvSpPr txBox="1"/>
          <p:nvPr/>
        </p:nvSpPr>
        <p:spPr>
          <a:xfrm>
            <a:off x="1718941" y="1423369"/>
            <a:ext cx="5894949" cy="1757212"/>
          </a:xfrm>
          <a:prstGeom prst="rect">
            <a:avLst/>
          </a:prstGeom>
          <a:noFill/>
        </p:spPr>
        <p:txBody>
          <a:bodyPr wrap="square">
            <a:spAutoFit/>
          </a:bodyPr>
          <a:lstStyle/>
          <a:p>
            <a:pPr marL="177800" marR="0" indent="-177800" algn="just">
              <a:lnSpc>
                <a:spcPct val="115000"/>
              </a:lnSpc>
              <a:spcBef>
                <a:spcPts val="0"/>
              </a:spcBef>
              <a:spcAft>
                <a:spcPts val="0"/>
              </a:spcAft>
            </a:pPr>
            <a:r>
              <a:rPr lang="en-US" sz="2400" b="1" dirty="0">
                <a:solidFill>
                  <a:srgbClr val="C00000"/>
                </a:solidFill>
                <a:effectLst/>
                <a:latin typeface="Times New Roman" panose="02020603050405020304" pitchFamily="18" charset="0"/>
                <a:ea typeface="Times New Roman" panose="02020603050405020304" pitchFamily="18" charset="0"/>
              </a:rPr>
              <a:t>1. </a:t>
            </a:r>
            <a:r>
              <a:rPr lang="vi-VN" sz="2400" dirty="0">
                <a:solidFill>
                  <a:srgbClr val="000000"/>
                </a:solidFill>
                <a:effectLst/>
                <a:latin typeface="Times New Roman" panose="02020603050405020304" pitchFamily="18" charset="0"/>
                <a:ea typeface="Times New Roman" panose="02020603050405020304" pitchFamily="18" charset="0"/>
              </a:rPr>
              <a:t>Than cháy trong bình </a:t>
            </a:r>
            <a:r>
              <a:rPr lang="en-US" sz="2400" dirty="0" err="1">
                <a:solidFill>
                  <a:srgbClr val="000000"/>
                </a:solidFill>
                <a:effectLst/>
                <a:latin typeface="Times New Roman" panose="02020603050405020304" pitchFamily="18" charset="0"/>
                <a:ea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oxygen nhanh hơn cháy trong không khí. Y</a:t>
            </a:r>
            <a:r>
              <a:rPr lang="en-US" sz="2400" dirty="0">
                <a:solidFill>
                  <a:srgbClr val="000000"/>
                </a:solidFill>
                <a:effectLst/>
                <a:latin typeface="Times New Roman" panose="02020603050405020304" pitchFamily="18" charset="0"/>
                <a:ea typeface="Times New Roman" panose="02020603050405020304" pitchFamily="18" charset="0"/>
              </a:rPr>
              <a:t>ế</a:t>
            </a:r>
            <a:r>
              <a:rPr lang="vi-VN" sz="2400" dirty="0">
                <a:solidFill>
                  <a:srgbClr val="000000"/>
                </a:solidFill>
                <a:effectLst/>
                <a:latin typeface="Times New Roman" panose="02020603050405020304" pitchFamily="18" charset="0"/>
                <a:ea typeface="Times New Roman" panose="02020603050405020304" pitchFamily="18" charset="0"/>
              </a:rPr>
              <a:t>u tố nào ảnh hưởng đến tốc độ của phản ứng đổt cháy than?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517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grpSp>
        <p:nvGrpSpPr>
          <p:cNvPr id="1365" name="Google Shape;1365;p48"/>
          <p:cNvGrpSpPr/>
          <p:nvPr/>
        </p:nvGrpSpPr>
        <p:grpSpPr>
          <a:xfrm>
            <a:off x="7950713" y="2219920"/>
            <a:ext cx="1025042" cy="953542"/>
            <a:chOff x="920750" y="240450"/>
            <a:chExt cx="5619750" cy="5227750"/>
          </a:xfrm>
        </p:grpSpPr>
        <p:sp>
          <p:nvSpPr>
            <p:cNvPr id="1366" name="Google Shape;1366;p48"/>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8"/>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8"/>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8"/>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8"/>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8"/>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8"/>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8"/>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8"/>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8"/>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8"/>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8"/>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8"/>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8"/>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8"/>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8"/>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8"/>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8"/>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8"/>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8"/>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8"/>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8"/>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8"/>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8"/>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48"/>
          <p:cNvGrpSpPr/>
          <p:nvPr/>
        </p:nvGrpSpPr>
        <p:grpSpPr>
          <a:xfrm rot="1693067">
            <a:off x="173496" y="1931996"/>
            <a:ext cx="1186153" cy="1445273"/>
            <a:chOff x="1728250" y="237500"/>
            <a:chExt cx="4090750" cy="5095875"/>
          </a:xfrm>
        </p:grpSpPr>
        <p:sp>
          <p:nvSpPr>
            <p:cNvPr id="1391" name="Google Shape;1391;p48"/>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8"/>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8"/>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8"/>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8"/>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8"/>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8"/>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8"/>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8"/>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8"/>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8"/>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8"/>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8"/>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8"/>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8"/>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8"/>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8"/>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8"/>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8"/>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8"/>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8"/>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8"/>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8"/>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8"/>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8"/>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8"/>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8"/>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8"/>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8"/>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loud 3">
            <a:extLst>
              <a:ext uri="{FF2B5EF4-FFF2-40B4-BE49-F238E27FC236}">
                <a16:creationId xmlns:a16="http://schemas.microsoft.com/office/drawing/2014/main" id="{E23DDB3F-7B1F-D206-E9F2-ED9F5CBB55BA}"/>
              </a:ext>
            </a:extLst>
          </p:cNvPr>
          <p:cNvSpPr/>
          <p:nvPr/>
        </p:nvSpPr>
        <p:spPr>
          <a:xfrm>
            <a:off x="1220922" y="1133621"/>
            <a:ext cx="6774671" cy="3080935"/>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i="1"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760A39F-2827-A97D-3B15-EDA4C5BDBDFA}"/>
              </a:ext>
            </a:extLst>
          </p:cNvPr>
          <p:cNvSpPr txBox="1"/>
          <p:nvPr/>
        </p:nvSpPr>
        <p:spPr>
          <a:xfrm>
            <a:off x="1923178" y="1672489"/>
            <a:ext cx="5375678" cy="2031325"/>
          </a:xfrm>
          <a:prstGeom prst="rect">
            <a:avLst/>
          </a:prstGeom>
          <a:noFill/>
        </p:spPr>
        <p:txBody>
          <a:bodyPr wrap="square" rtlCol="0">
            <a:spAutoFit/>
          </a:bodyPr>
          <a:lstStyle/>
          <a:p>
            <a:pPr algn="ctr"/>
            <a:r>
              <a:rPr lang="vi-VN" sz="1800" i="1" dirty="0">
                <a:solidFill>
                  <a:srgbClr val="C00000"/>
                </a:solidFill>
                <a:latin typeface="Times New Roman" panose="02020603050405020304" pitchFamily="18" charset="0"/>
                <a:cs typeface="Times New Roman" panose="02020603050405020304" pitchFamily="18" charset="0"/>
              </a:rPr>
              <a:t>Có những phản ứng xảy ra rất nhanh, quan sát được ngay như phản ứng nổ, cháy,... và có những phản ứng xảy ra chậm, sau một khoảng thời gian mới quan sát được như phản ứng tạo gì sắt, tinh bột lên men rượu,... Vậy dùng đại lượng nào đê’đặc trưng cho sự nhanh, chậm của một phản ứng? Yếu tố nào ảnh hưởng đến sự nhanh, chậm này?</a:t>
            </a:r>
            <a:endParaRPr lang="en-US" sz="1800" i="1" dirty="0">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A6647EA-93D2-6196-8908-88923AF98879}"/>
              </a:ext>
            </a:extLst>
          </p:cNvPr>
          <p:cNvSpPr txBox="1"/>
          <p:nvPr/>
        </p:nvSpPr>
        <p:spPr>
          <a:xfrm>
            <a:off x="1486475" y="417689"/>
            <a:ext cx="2475925" cy="646331"/>
          </a:xfrm>
          <a:prstGeom prst="rect">
            <a:avLst/>
          </a:prstGeom>
          <a:noFill/>
        </p:spPr>
        <p:txBody>
          <a:bodyPr wrap="square" rtlCol="0">
            <a:spAutoFit/>
          </a:bodyPr>
          <a:lstStyle/>
          <a:p>
            <a:r>
              <a:rPr lang="en-US" sz="3600" b="1" dirty="0">
                <a:solidFill>
                  <a:srgbClr val="00B050"/>
                </a:solidFill>
                <a:latin typeface="Times New Roman" panose="02020603050405020304" pitchFamily="18" charset="0"/>
                <a:cs typeface="Times New Roman" panose="02020603050405020304" pitchFamily="18" charset="0"/>
              </a:rPr>
              <a:t>MỞ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52"/>
          <p:cNvSpPr/>
          <p:nvPr/>
        </p:nvSpPr>
        <p:spPr>
          <a:xfrm rot="5400000">
            <a:off x="362054" y="1785055"/>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8" name="Google Shape;1508;p52"/>
          <p:cNvSpPr/>
          <p:nvPr/>
        </p:nvSpPr>
        <p:spPr>
          <a:xfrm rot="5400000">
            <a:off x="362054" y="3156142"/>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9" name="Google Shape;1509;p52"/>
          <p:cNvSpPr/>
          <p:nvPr/>
        </p:nvSpPr>
        <p:spPr>
          <a:xfrm rot="5400000">
            <a:off x="7712242" y="1805277"/>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0" name="Google Shape;1510;p52"/>
          <p:cNvSpPr/>
          <p:nvPr/>
        </p:nvSpPr>
        <p:spPr>
          <a:xfrm rot="5400000">
            <a:off x="7712242" y="3176364"/>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3" name="Google Shape;1513;p52"/>
          <p:cNvSpPr/>
          <p:nvPr/>
        </p:nvSpPr>
        <p:spPr>
          <a:xfrm>
            <a:off x="2490629" y="291708"/>
            <a:ext cx="4102082" cy="596351"/>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2"/>
          <p:cNvSpPr txBox="1">
            <a:spLocks noGrp="1"/>
          </p:cNvSpPr>
          <p:nvPr>
            <p:ph type="title" idx="2"/>
          </p:nvPr>
        </p:nvSpPr>
        <p:spPr>
          <a:xfrm>
            <a:off x="2607020" y="434033"/>
            <a:ext cx="3929960" cy="31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C</a:t>
            </a:r>
            <a:r>
              <a:rPr lang="en" sz="3600" b="1" dirty="0">
                <a:solidFill>
                  <a:srgbClr val="00B050"/>
                </a:solidFill>
                <a:latin typeface="Times New Roman" panose="02020603050405020304" pitchFamily="18" charset="0"/>
                <a:cs typeface="Times New Roman" panose="02020603050405020304" pitchFamily="18" charset="0"/>
              </a:rPr>
              <a:t>âu hỏi và bài tập</a:t>
            </a:r>
            <a:endParaRPr sz="3600" b="1" dirty="0">
              <a:solidFill>
                <a:srgbClr val="00B050"/>
              </a:solidFill>
              <a:latin typeface="Times New Roman" panose="02020603050405020304" pitchFamily="18" charset="0"/>
              <a:cs typeface="Times New Roman" panose="02020603050405020304" pitchFamily="18" charset="0"/>
            </a:endParaRPr>
          </a:p>
        </p:txBody>
      </p:sp>
      <p:grpSp>
        <p:nvGrpSpPr>
          <p:cNvPr id="1524" name="Google Shape;1524;p52"/>
          <p:cNvGrpSpPr/>
          <p:nvPr/>
        </p:nvGrpSpPr>
        <p:grpSpPr>
          <a:xfrm>
            <a:off x="7991180" y="2117763"/>
            <a:ext cx="518710" cy="408850"/>
            <a:chOff x="5095075" y="2369075"/>
            <a:chExt cx="337000" cy="265625"/>
          </a:xfrm>
        </p:grpSpPr>
        <p:sp>
          <p:nvSpPr>
            <p:cNvPr id="1525" name="Google Shape;1525;p52"/>
            <p:cNvSpPr/>
            <p:nvPr/>
          </p:nvSpPr>
          <p:spPr>
            <a:xfrm>
              <a:off x="5190325" y="2422575"/>
              <a:ext cx="56000" cy="153025"/>
            </a:xfrm>
            <a:custGeom>
              <a:avLst/>
              <a:gdLst/>
              <a:ahLst/>
              <a:cxnLst/>
              <a:rect l="l" t="t" r="r" b="b"/>
              <a:pathLst>
                <a:path w="2240" h="6121" extrusionOk="0">
                  <a:moveTo>
                    <a:pt x="1787" y="977"/>
                  </a:moveTo>
                  <a:lnTo>
                    <a:pt x="1787" y="1263"/>
                  </a:lnTo>
                  <a:lnTo>
                    <a:pt x="1692" y="1263"/>
                  </a:lnTo>
                  <a:cubicBezTo>
                    <a:pt x="1573" y="1263"/>
                    <a:pt x="1501" y="1358"/>
                    <a:pt x="1501" y="1453"/>
                  </a:cubicBezTo>
                  <a:cubicBezTo>
                    <a:pt x="1501" y="1572"/>
                    <a:pt x="1692" y="1572"/>
                    <a:pt x="1692" y="1572"/>
                  </a:cubicBezTo>
                  <a:lnTo>
                    <a:pt x="1787" y="1572"/>
                  </a:lnTo>
                  <a:lnTo>
                    <a:pt x="1787" y="1858"/>
                  </a:lnTo>
                  <a:lnTo>
                    <a:pt x="501" y="1858"/>
                  </a:lnTo>
                  <a:cubicBezTo>
                    <a:pt x="501" y="1936"/>
                    <a:pt x="454" y="1957"/>
                    <a:pt x="405" y="1957"/>
                  </a:cubicBezTo>
                  <a:cubicBezTo>
                    <a:pt x="348" y="1957"/>
                    <a:pt x="287" y="1930"/>
                    <a:pt x="287" y="1930"/>
                  </a:cubicBezTo>
                  <a:lnTo>
                    <a:pt x="287" y="1572"/>
                  </a:lnTo>
                  <a:lnTo>
                    <a:pt x="787" y="1572"/>
                  </a:lnTo>
                  <a:cubicBezTo>
                    <a:pt x="820" y="1592"/>
                    <a:pt x="849" y="1601"/>
                    <a:pt x="874" y="1601"/>
                  </a:cubicBezTo>
                  <a:cubicBezTo>
                    <a:pt x="940" y="1601"/>
                    <a:pt x="977" y="1540"/>
                    <a:pt x="977" y="1453"/>
                  </a:cubicBezTo>
                  <a:cubicBezTo>
                    <a:pt x="977" y="1358"/>
                    <a:pt x="787" y="1263"/>
                    <a:pt x="787" y="1263"/>
                  </a:cubicBezTo>
                  <a:lnTo>
                    <a:pt x="287" y="1263"/>
                  </a:lnTo>
                  <a:lnTo>
                    <a:pt x="287" y="977"/>
                  </a:lnTo>
                  <a:close/>
                  <a:moveTo>
                    <a:pt x="1668" y="2453"/>
                  </a:moveTo>
                  <a:cubicBezTo>
                    <a:pt x="1620" y="2477"/>
                    <a:pt x="1596" y="2501"/>
                    <a:pt x="1573" y="2525"/>
                  </a:cubicBezTo>
                  <a:lnTo>
                    <a:pt x="1168" y="2811"/>
                  </a:lnTo>
                  <a:lnTo>
                    <a:pt x="763" y="2525"/>
                  </a:lnTo>
                  <a:cubicBezTo>
                    <a:pt x="739" y="2501"/>
                    <a:pt x="715" y="2477"/>
                    <a:pt x="692" y="2453"/>
                  </a:cubicBezTo>
                  <a:close/>
                  <a:moveTo>
                    <a:pt x="1168" y="3287"/>
                  </a:moveTo>
                  <a:lnTo>
                    <a:pt x="1573" y="3573"/>
                  </a:lnTo>
                  <a:cubicBezTo>
                    <a:pt x="1596" y="3597"/>
                    <a:pt x="1620" y="3620"/>
                    <a:pt x="1644" y="3644"/>
                  </a:cubicBezTo>
                  <a:lnTo>
                    <a:pt x="692" y="3644"/>
                  </a:lnTo>
                  <a:cubicBezTo>
                    <a:pt x="715" y="3620"/>
                    <a:pt x="739" y="3597"/>
                    <a:pt x="763" y="3573"/>
                  </a:cubicBezTo>
                  <a:lnTo>
                    <a:pt x="1168" y="3287"/>
                  </a:lnTo>
                  <a:close/>
                  <a:moveTo>
                    <a:pt x="456" y="4144"/>
                  </a:moveTo>
                  <a:cubicBezTo>
                    <a:pt x="483" y="4144"/>
                    <a:pt x="489" y="4168"/>
                    <a:pt x="501" y="4240"/>
                  </a:cubicBezTo>
                  <a:lnTo>
                    <a:pt x="1787" y="4240"/>
                  </a:lnTo>
                  <a:lnTo>
                    <a:pt x="1787" y="4549"/>
                  </a:lnTo>
                  <a:lnTo>
                    <a:pt x="287" y="4549"/>
                  </a:lnTo>
                  <a:lnTo>
                    <a:pt x="287" y="4192"/>
                  </a:lnTo>
                  <a:cubicBezTo>
                    <a:pt x="382" y="4168"/>
                    <a:pt x="430" y="4144"/>
                    <a:pt x="456" y="4144"/>
                  </a:cubicBezTo>
                  <a:close/>
                  <a:moveTo>
                    <a:pt x="1787" y="4835"/>
                  </a:moveTo>
                  <a:lnTo>
                    <a:pt x="1787" y="5145"/>
                  </a:lnTo>
                  <a:lnTo>
                    <a:pt x="287" y="5145"/>
                  </a:lnTo>
                  <a:lnTo>
                    <a:pt x="287" y="4835"/>
                  </a:lnTo>
                  <a:close/>
                  <a:moveTo>
                    <a:pt x="287" y="1"/>
                  </a:moveTo>
                  <a:cubicBezTo>
                    <a:pt x="191" y="1"/>
                    <a:pt x="96" y="72"/>
                    <a:pt x="1" y="191"/>
                  </a:cubicBezTo>
                  <a:lnTo>
                    <a:pt x="1" y="1930"/>
                  </a:lnTo>
                  <a:cubicBezTo>
                    <a:pt x="72" y="2287"/>
                    <a:pt x="263" y="2596"/>
                    <a:pt x="549" y="2835"/>
                  </a:cubicBezTo>
                  <a:lnTo>
                    <a:pt x="834" y="3049"/>
                  </a:lnTo>
                  <a:lnTo>
                    <a:pt x="549" y="3287"/>
                  </a:lnTo>
                  <a:cubicBezTo>
                    <a:pt x="263" y="3525"/>
                    <a:pt x="72" y="3835"/>
                    <a:pt x="1" y="4192"/>
                  </a:cubicBezTo>
                  <a:lnTo>
                    <a:pt x="1" y="5930"/>
                  </a:lnTo>
                  <a:cubicBezTo>
                    <a:pt x="96" y="6049"/>
                    <a:pt x="191" y="6121"/>
                    <a:pt x="287" y="6121"/>
                  </a:cubicBezTo>
                  <a:cubicBezTo>
                    <a:pt x="406" y="6121"/>
                    <a:pt x="477" y="6049"/>
                    <a:pt x="287" y="5930"/>
                  </a:cubicBezTo>
                  <a:lnTo>
                    <a:pt x="287" y="5740"/>
                  </a:lnTo>
                  <a:lnTo>
                    <a:pt x="1787" y="5740"/>
                  </a:lnTo>
                  <a:lnTo>
                    <a:pt x="1787" y="5930"/>
                  </a:lnTo>
                  <a:cubicBezTo>
                    <a:pt x="1858" y="6049"/>
                    <a:pt x="1954" y="6121"/>
                    <a:pt x="2049" y="6121"/>
                  </a:cubicBezTo>
                  <a:cubicBezTo>
                    <a:pt x="2168" y="6121"/>
                    <a:pt x="2239" y="6049"/>
                    <a:pt x="2073" y="5930"/>
                  </a:cubicBezTo>
                  <a:lnTo>
                    <a:pt x="2073" y="4192"/>
                  </a:lnTo>
                  <a:cubicBezTo>
                    <a:pt x="2216" y="3859"/>
                    <a:pt x="2097" y="3478"/>
                    <a:pt x="1787" y="3287"/>
                  </a:cubicBezTo>
                  <a:lnTo>
                    <a:pt x="1501" y="3073"/>
                  </a:lnTo>
                  <a:lnTo>
                    <a:pt x="1787" y="2835"/>
                  </a:lnTo>
                  <a:cubicBezTo>
                    <a:pt x="2097" y="2644"/>
                    <a:pt x="2216" y="2263"/>
                    <a:pt x="2073" y="1930"/>
                  </a:cubicBezTo>
                  <a:lnTo>
                    <a:pt x="2073" y="191"/>
                  </a:lnTo>
                  <a:cubicBezTo>
                    <a:pt x="2239" y="72"/>
                    <a:pt x="2168" y="1"/>
                    <a:pt x="2049" y="1"/>
                  </a:cubicBezTo>
                  <a:cubicBezTo>
                    <a:pt x="1954" y="1"/>
                    <a:pt x="1858" y="72"/>
                    <a:pt x="1787" y="191"/>
                  </a:cubicBezTo>
                  <a:lnTo>
                    <a:pt x="1787" y="667"/>
                  </a:lnTo>
                  <a:lnTo>
                    <a:pt x="287" y="667"/>
                  </a:lnTo>
                  <a:lnTo>
                    <a:pt x="287" y="191"/>
                  </a:lnTo>
                  <a:cubicBezTo>
                    <a:pt x="477" y="72"/>
                    <a:pt x="382"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2"/>
            <p:cNvSpPr/>
            <p:nvPr/>
          </p:nvSpPr>
          <p:spPr>
            <a:xfrm>
              <a:off x="5095075" y="2369075"/>
              <a:ext cx="337000" cy="265625"/>
            </a:xfrm>
            <a:custGeom>
              <a:avLst/>
              <a:gdLst/>
              <a:ahLst/>
              <a:cxnLst/>
              <a:rect l="l" t="t" r="r" b="b"/>
              <a:pathLst>
                <a:path w="13480" h="10625" extrusionOk="0">
                  <a:moveTo>
                    <a:pt x="4900" y="223"/>
                  </a:moveTo>
                  <a:cubicBezTo>
                    <a:pt x="5180" y="223"/>
                    <a:pt x="5454" y="436"/>
                    <a:pt x="5454" y="759"/>
                  </a:cubicBezTo>
                  <a:cubicBezTo>
                    <a:pt x="5454" y="1045"/>
                    <a:pt x="5192" y="1283"/>
                    <a:pt x="4906" y="1283"/>
                  </a:cubicBezTo>
                  <a:cubicBezTo>
                    <a:pt x="4430" y="1283"/>
                    <a:pt x="4192" y="712"/>
                    <a:pt x="4525" y="378"/>
                  </a:cubicBezTo>
                  <a:cubicBezTo>
                    <a:pt x="4633" y="271"/>
                    <a:pt x="4767" y="223"/>
                    <a:pt x="4900" y="223"/>
                  </a:cubicBezTo>
                  <a:close/>
                  <a:moveTo>
                    <a:pt x="1071" y="2446"/>
                  </a:moveTo>
                  <a:cubicBezTo>
                    <a:pt x="1340" y="2446"/>
                    <a:pt x="1596" y="2663"/>
                    <a:pt x="1596" y="2998"/>
                  </a:cubicBezTo>
                  <a:cubicBezTo>
                    <a:pt x="1596" y="3280"/>
                    <a:pt x="1364" y="3516"/>
                    <a:pt x="1060" y="3522"/>
                  </a:cubicBezTo>
                  <a:lnTo>
                    <a:pt x="1060" y="3522"/>
                  </a:lnTo>
                  <a:cubicBezTo>
                    <a:pt x="568" y="3513"/>
                    <a:pt x="337" y="2948"/>
                    <a:pt x="691" y="2617"/>
                  </a:cubicBezTo>
                  <a:cubicBezTo>
                    <a:pt x="801" y="2499"/>
                    <a:pt x="938" y="2446"/>
                    <a:pt x="1071" y="2446"/>
                  </a:cubicBezTo>
                  <a:close/>
                  <a:moveTo>
                    <a:pt x="8753" y="2461"/>
                  </a:moveTo>
                  <a:cubicBezTo>
                    <a:pt x="8882" y="2461"/>
                    <a:pt x="9014" y="2510"/>
                    <a:pt x="9122" y="2617"/>
                  </a:cubicBezTo>
                  <a:cubicBezTo>
                    <a:pt x="9479" y="2950"/>
                    <a:pt x="9241" y="3522"/>
                    <a:pt x="8764" y="3522"/>
                  </a:cubicBezTo>
                  <a:cubicBezTo>
                    <a:pt x="8455" y="3522"/>
                    <a:pt x="8217" y="3284"/>
                    <a:pt x="8217" y="2998"/>
                  </a:cubicBezTo>
                  <a:cubicBezTo>
                    <a:pt x="8217" y="2675"/>
                    <a:pt x="8479" y="2461"/>
                    <a:pt x="8753" y="2461"/>
                  </a:cubicBezTo>
                  <a:close/>
                  <a:moveTo>
                    <a:pt x="12420" y="2877"/>
                  </a:moveTo>
                  <a:cubicBezTo>
                    <a:pt x="12641" y="2877"/>
                    <a:pt x="12813" y="3082"/>
                    <a:pt x="12813" y="3308"/>
                  </a:cubicBezTo>
                  <a:cubicBezTo>
                    <a:pt x="12813" y="3403"/>
                    <a:pt x="12765" y="3522"/>
                    <a:pt x="12694" y="3593"/>
                  </a:cubicBezTo>
                  <a:cubicBezTo>
                    <a:pt x="12622" y="3665"/>
                    <a:pt x="12503" y="3712"/>
                    <a:pt x="12408" y="3712"/>
                  </a:cubicBezTo>
                  <a:cubicBezTo>
                    <a:pt x="12170" y="3712"/>
                    <a:pt x="11979" y="3522"/>
                    <a:pt x="11979" y="3284"/>
                  </a:cubicBezTo>
                  <a:cubicBezTo>
                    <a:pt x="11979" y="3188"/>
                    <a:pt x="12003" y="3069"/>
                    <a:pt x="12098" y="2998"/>
                  </a:cubicBezTo>
                  <a:cubicBezTo>
                    <a:pt x="12170" y="2903"/>
                    <a:pt x="12289" y="2879"/>
                    <a:pt x="12384" y="2879"/>
                  </a:cubicBezTo>
                  <a:cubicBezTo>
                    <a:pt x="12396" y="2878"/>
                    <a:pt x="12408" y="2877"/>
                    <a:pt x="12420" y="2877"/>
                  </a:cubicBezTo>
                  <a:close/>
                  <a:moveTo>
                    <a:pt x="8759" y="4782"/>
                  </a:moveTo>
                  <a:cubicBezTo>
                    <a:pt x="8983" y="4782"/>
                    <a:pt x="9193" y="4953"/>
                    <a:pt x="9193" y="5213"/>
                  </a:cubicBezTo>
                  <a:cubicBezTo>
                    <a:pt x="9193" y="5451"/>
                    <a:pt x="9002" y="5641"/>
                    <a:pt x="8764" y="5641"/>
                  </a:cubicBezTo>
                  <a:cubicBezTo>
                    <a:pt x="8383" y="5641"/>
                    <a:pt x="8193" y="5189"/>
                    <a:pt x="8455" y="4903"/>
                  </a:cubicBezTo>
                  <a:cubicBezTo>
                    <a:pt x="8546" y="4820"/>
                    <a:pt x="8654" y="4782"/>
                    <a:pt x="8759" y="4782"/>
                  </a:cubicBezTo>
                  <a:close/>
                  <a:moveTo>
                    <a:pt x="12408" y="6689"/>
                  </a:moveTo>
                  <a:cubicBezTo>
                    <a:pt x="12527" y="6689"/>
                    <a:pt x="12622" y="6737"/>
                    <a:pt x="12718" y="6832"/>
                  </a:cubicBezTo>
                  <a:cubicBezTo>
                    <a:pt x="12860" y="6999"/>
                    <a:pt x="12860" y="7261"/>
                    <a:pt x="12718" y="7427"/>
                  </a:cubicBezTo>
                  <a:cubicBezTo>
                    <a:pt x="12622" y="7499"/>
                    <a:pt x="12527" y="7546"/>
                    <a:pt x="12408" y="7546"/>
                  </a:cubicBezTo>
                  <a:cubicBezTo>
                    <a:pt x="12289" y="7546"/>
                    <a:pt x="12194" y="7499"/>
                    <a:pt x="12122" y="7427"/>
                  </a:cubicBezTo>
                  <a:cubicBezTo>
                    <a:pt x="11836" y="7165"/>
                    <a:pt x="12027" y="6713"/>
                    <a:pt x="12408" y="6689"/>
                  </a:cubicBezTo>
                  <a:close/>
                  <a:moveTo>
                    <a:pt x="1072" y="6903"/>
                  </a:moveTo>
                  <a:cubicBezTo>
                    <a:pt x="1358" y="6903"/>
                    <a:pt x="1596" y="7142"/>
                    <a:pt x="1596" y="7451"/>
                  </a:cubicBezTo>
                  <a:cubicBezTo>
                    <a:pt x="1596" y="7774"/>
                    <a:pt x="1333" y="7988"/>
                    <a:pt x="1060" y="7988"/>
                  </a:cubicBezTo>
                  <a:cubicBezTo>
                    <a:pt x="931" y="7988"/>
                    <a:pt x="799" y="7940"/>
                    <a:pt x="691" y="7832"/>
                  </a:cubicBezTo>
                  <a:cubicBezTo>
                    <a:pt x="334" y="7475"/>
                    <a:pt x="572" y="6903"/>
                    <a:pt x="1072" y="6903"/>
                  </a:cubicBezTo>
                  <a:close/>
                  <a:moveTo>
                    <a:pt x="8764" y="6927"/>
                  </a:moveTo>
                  <a:cubicBezTo>
                    <a:pt x="9050" y="6927"/>
                    <a:pt x="9264" y="7142"/>
                    <a:pt x="9288" y="7451"/>
                  </a:cubicBezTo>
                  <a:cubicBezTo>
                    <a:pt x="9288" y="7774"/>
                    <a:pt x="9025" y="7988"/>
                    <a:pt x="8752" y="7988"/>
                  </a:cubicBezTo>
                  <a:cubicBezTo>
                    <a:pt x="8623" y="7988"/>
                    <a:pt x="8491" y="7940"/>
                    <a:pt x="8383" y="7832"/>
                  </a:cubicBezTo>
                  <a:cubicBezTo>
                    <a:pt x="8050" y="7499"/>
                    <a:pt x="8288" y="6927"/>
                    <a:pt x="8764" y="6927"/>
                  </a:cubicBezTo>
                  <a:close/>
                  <a:moveTo>
                    <a:pt x="4906" y="9118"/>
                  </a:moveTo>
                  <a:cubicBezTo>
                    <a:pt x="5383" y="9118"/>
                    <a:pt x="5621" y="9690"/>
                    <a:pt x="5287" y="10023"/>
                  </a:cubicBezTo>
                  <a:cubicBezTo>
                    <a:pt x="5172" y="10130"/>
                    <a:pt x="5035" y="10179"/>
                    <a:pt x="4902" y="10179"/>
                  </a:cubicBezTo>
                  <a:cubicBezTo>
                    <a:pt x="4621" y="10179"/>
                    <a:pt x="4359" y="9965"/>
                    <a:pt x="4359" y="9642"/>
                  </a:cubicBezTo>
                  <a:cubicBezTo>
                    <a:pt x="4359" y="9356"/>
                    <a:pt x="4597" y="9118"/>
                    <a:pt x="4906" y="9118"/>
                  </a:cubicBezTo>
                  <a:close/>
                  <a:moveTo>
                    <a:pt x="4850" y="1"/>
                  </a:moveTo>
                  <a:cubicBezTo>
                    <a:pt x="4370" y="1"/>
                    <a:pt x="3930" y="404"/>
                    <a:pt x="3930" y="926"/>
                  </a:cubicBezTo>
                  <a:cubicBezTo>
                    <a:pt x="3930" y="1021"/>
                    <a:pt x="3954" y="1117"/>
                    <a:pt x="3978" y="1212"/>
                  </a:cubicBezTo>
                  <a:lnTo>
                    <a:pt x="1691" y="2522"/>
                  </a:lnTo>
                  <a:cubicBezTo>
                    <a:pt x="1515" y="2345"/>
                    <a:pt x="1260" y="2247"/>
                    <a:pt x="1003" y="2247"/>
                  </a:cubicBezTo>
                  <a:cubicBezTo>
                    <a:pt x="914" y="2247"/>
                    <a:pt x="825" y="2259"/>
                    <a:pt x="739" y="2284"/>
                  </a:cubicBezTo>
                  <a:cubicBezTo>
                    <a:pt x="477" y="2379"/>
                    <a:pt x="263" y="2593"/>
                    <a:pt x="167" y="2879"/>
                  </a:cubicBezTo>
                  <a:cubicBezTo>
                    <a:pt x="1" y="3379"/>
                    <a:pt x="310" y="3927"/>
                    <a:pt x="834" y="4070"/>
                  </a:cubicBezTo>
                  <a:lnTo>
                    <a:pt x="834" y="6546"/>
                  </a:lnTo>
                  <a:cubicBezTo>
                    <a:pt x="834" y="6546"/>
                    <a:pt x="143" y="6999"/>
                    <a:pt x="143" y="7451"/>
                  </a:cubicBezTo>
                  <a:cubicBezTo>
                    <a:pt x="128" y="8000"/>
                    <a:pt x="577" y="8363"/>
                    <a:pt x="1049" y="8363"/>
                  </a:cubicBezTo>
                  <a:cubicBezTo>
                    <a:pt x="1294" y="8363"/>
                    <a:pt x="1544" y="8266"/>
                    <a:pt x="1739" y="8047"/>
                  </a:cubicBezTo>
                  <a:lnTo>
                    <a:pt x="4025" y="9380"/>
                  </a:lnTo>
                  <a:cubicBezTo>
                    <a:pt x="4001" y="9475"/>
                    <a:pt x="3978" y="9571"/>
                    <a:pt x="3978" y="9642"/>
                  </a:cubicBezTo>
                  <a:cubicBezTo>
                    <a:pt x="3942" y="10297"/>
                    <a:pt x="4418" y="10624"/>
                    <a:pt x="4894" y="10624"/>
                  </a:cubicBezTo>
                  <a:cubicBezTo>
                    <a:pt x="5371" y="10624"/>
                    <a:pt x="5847" y="10297"/>
                    <a:pt x="5811" y="9642"/>
                  </a:cubicBezTo>
                  <a:cubicBezTo>
                    <a:pt x="5811" y="9571"/>
                    <a:pt x="5787" y="9475"/>
                    <a:pt x="5764" y="9380"/>
                  </a:cubicBezTo>
                  <a:lnTo>
                    <a:pt x="6573" y="8904"/>
                  </a:lnTo>
                  <a:cubicBezTo>
                    <a:pt x="6751" y="8805"/>
                    <a:pt x="6651" y="8559"/>
                    <a:pt x="6489" y="8559"/>
                  </a:cubicBezTo>
                  <a:cubicBezTo>
                    <a:pt x="6456" y="8559"/>
                    <a:pt x="6420" y="8570"/>
                    <a:pt x="6383" y="8594"/>
                  </a:cubicBezTo>
                  <a:lnTo>
                    <a:pt x="5573" y="9047"/>
                  </a:lnTo>
                  <a:cubicBezTo>
                    <a:pt x="5395" y="8844"/>
                    <a:pt x="5145" y="8743"/>
                    <a:pt x="4894" y="8743"/>
                  </a:cubicBezTo>
                  <a:cubicBezTo>
                    <a:pt x="4644" y="8743"/>
                    <a:pt x="4394" y="8844"/>
                    <a:pt x="4216" y="9047"/>
                  </a:cubicBezTo>
                  <a:lnTo>
                    <a:pt x="1930" y="7713"/>
                  </a:lnTo>
                  <a:cubicBezTo>
                    <a:pt x="1953" y="7618"/>
                    <a:pt x="1977" y="7546"/>
                    <a:pt x="1977" y="7451"/>
                  </a:cubicBezTo>
                  <a:cubicBezTo>
                    <a:pt x="1977" y="6999"/>
                    <a:pt x="1120" y="6546"/>
                    <a:pt x="1120" y="6546"/>
                  </a:cubicBezTo>
                  <a:lnTo>
                    <a:pt x="1120" y="3903"/>
                  </a:lnTo>
                  <a:cubicBezTo>
                    <a:pt x="1572" y="3831"/>
                    <a:pt x="1882" y="3450"/>
                    <a:pt x="1882" y="2998"/>
                  </a:cubicBezTo>
                  <a:cubicBezTo>
                    <a:pt x="1882" y="2903"/>
                    <a:pt x="1858" y="2807"/>
                    <a:pt x="1834" y="2712"/>
                  </a:cubicBezTo>
                  <a:lnTo>
                    <a:pt x="4144" y="1355"/>
                  </a:lnTo>
                  <a:cubicBezTo>
                    <a:pt x="4335" y="1569"/>
                    <a:pt x="4591" y="1676"/>
                    <a:pt x="4847" y="1676"/>
                  </a:cubicBezTo>
                  <a:cubicBezTo>
                    <a:pt x="5103" y="1676"/>
                    <a:pt x="5359" y="1569"/>
                    <a:pt x="5549" y="1355"/>
                  </a:cubicBezTo>
                  <a:lnTo>
                    <a:pt x="7883" y="2712"/>
                  </a:lnTo>
                  <a:cubicBezTo>
                    <a:pt x="7836" y="2807"/>
                    <a:pt x="7812" y="2903"/>
                    <a:pt x="7812" y="2998"/>
                  </a:cubicBezTo>
                  <a:cubicBezTo>
                    <a:pt x="7812" y="3450"/>
                    <a:pt x="8121" y="3831"/>
                    <a:pt x="8574" y="3903"/>
                  </a:cubicBezTo>
                  <a:lnTo>
                    <a:pt x="8574" y="4427"/>
                  </a:lnTo>
                  <a:cubicBezTo>
                    <a:pt x="8574" y="4427"/>
                    <a:pt x="7955" y="4832"/>
                    <a:pt x="7955" y="5213"/>
                  </a:cubicBezTo>
                  <a:cubicBezTo>
                    <a:pt x="7931" y="5594"/>
                    <a:pt x="8193" y="5903"/>
                    <a:pt x="8574" y="5999"/>
                  </a:cubicBezTo>
                  <a:lnTo>
                    <a:pt x="8574" y="6546"/>
                  </a:lnTo>
                  <a:cubicBezTo>
                    <a:pt x="8145" y="6642"/>
                    <a:pt x="7836" y="6999"/>
                    <a:pt x="7836" y="7451"/>
                  </a:cubicBezTo>
                  <a:cubicBezTo>
                    <a:pt x="7836" y="7546"/>
                    <a:pt x="7836" y="7642"/>
                    <a:pt x="7883" y="7713"/>
                  </a:cubicBezTo>
                  <a:lnTo>
                    <a:pt x="7145" y="8142"/>
                  </a:lnTo>
                  <a:cubicBezTo>
                    <a:pt x="6975" y="8248"/>
                    <a:pt x="7089" y="8487"/>
                    <a:pt x="7268" y="8487"/>
                  </a:cubicBezTo>
                  <a:cubicBezTo>
                    <a:pt x="7289" y="8487"/>
                    <a:pt x="7312" y="8483"/>
                    <a:pt x="7335" y="8475"/>
                  </a:cubicBezTo>
                  <a:lnTo>
                    <a:pt x="8050" y="8047"/>
                  </a:lnTo>
                  <a:cubicBezTo>
                    <a:pt x="8245" y="8266"/>
                    <a:pt x="8495" y="8363"/>
                    <a:pt x="8741" y="8363"/>
                  </a:cubicBezTo>
                  <a:cubicBezTo>
                    <a:pt x="9214" y="8363"/>
                    <a:pt x="9669" y="8000"/>
                    <a:pt x="9669" y="7451"/>
                  </a:cubicBezTo>
                  <a:cubicBezTo>
                    <a:pt x="9645" y="6999"/>
                    <a:pt x="9312" y="6618"/>
                    <a:pt x="8860" y="6546"/>
                  </a:cubicBezTo>
                  <a:lnTo>
                    <a:pt x="8860" y="5999"/>
                  </a:lnTo>
                  <a:cubicBezTo>
                    <a:pt x="9169" y="5951"/>
                    <a:pt x="9431" y="5760"/>
                    <a:pt x="9550" y="5498"/>
                  </a:cubicBezTo>
                  <a:lnTo>
                    <a:pt x="9812" y="5498"/>
                  </a:lnTo>
                  <a:cubicBezTo>
                    <a:pt x="9955" y="6022"/>
                    <a:pt x="10431" y="6403"/>
                    <a:pt x="11003" y="6403"/>
                  </a:cubicBezTo>
                  <a:cubicBezTo>
                    <a:pt x="11122" y="6403"/>
                    <a:pt x="11241" y="6380"/>
                    <a:pt x="11360" y="6332"/>
                  </a:cubicBezTo>
                  <a:lnTo>
                    <a:pt x="11717" y="6689"/>
                  </a:lnTo>
                  <a:cubicBezTo>
                    <a:pt x="11622" y="6808"/>
                    <a:pt x="11598" y="6951"/>
                    <a:pt x="11598" y="7118"/>
                  </a:cubicBezTo>
                  <a:cubicBezTo>
                    <a:pt x="11598" y="7602"/>
                    <a:pt x="11992" y="7922"/>
                    <a:pt x="12410" y="7922"/>
                  </a:cubicBezTo>
                  <a:cubicBezTo>
                    <a:pt x="12608" y="7922"/>
                    <a:pt x="12811" y="7850"/>
                    <a:pt x="12979" y="7689"/>
                  </a:cubicBezTo>
                  <a:cubicBezTo>
                    <a:pt x="13480" y="7165"/>
                    <a:pt x="13122" y="6308"/>
                    <a:pt x="12408" y="6308"/>
                  </a:cubicBezTo>
                  <a:lnTo>
                    <a:pt x="12384" y="6308"/>
                  </a:lnTo>
                  <a:cubicBezTo>
                    <a:pt x="12360" y="6304"/>
                    <a:pt x="12335" y="6302"/>
                    <a:pt x="12311" y="6302"/>
                  </a:cubicBezTo>
                  <a:cubicBezTo>
                    <a:pt x="12193" y="6302"/>
                    <a:pt x="12078" y="6348"/>
                    <a:pt x="11979" y="6427"/>
                  </a:cubicBezTo>
                  <a:lnTo>
                    <a:pt x="11717" y="6165"/>
                  </a:lnTo>
                  <a:cubicBezTo>
                    <a:pt x="11860" y="6046"/>
                    <a:pt x="11955" y="5927"/>
                    <a:pt x="12051" y="5784"/>
                  </a:cubicBezTo>
                  <a:cubicBezTo>
                    <a:pt x="12098" y="5689"/>
                    <a:pt x="12051" y="5570"/>
                    <a:pt x="11979" y="5522"/>
                  </a:cubicBezTo>
                  <a:cubicBezTo>
                    <a:pt x="11948" y="5506"/>
                    <a:pt x="11913" y="5498"/>
                    <a:pt x="11880" y="5498"/>
                  </a:cubicBezTo>
                  <a:cubicBezTo>
                    <a:pt x="11813" y="5498"/>
                    <a:pt x="11749" y="5530"/>
                    <a:pt x="11717" y="5594"/>
                  </a:cubicBezTo>
                  <a:cubicBezTo>
                    <a:pt x="11551" y="5889"/>
                    <a:pt x="11279" y="6019"/>
                    <a:pt x="11009" y="6019"/>
                  </a:cubicBezTo>
                  <a:cubicBezTo>
                    <a:pt x="10582" y="6019"/>
                    <a:pt x="10164" y="5691"/>
                    <a:pt x="10193" y="5165"/>
                  </a:cubicBezTo>
                  <a:cubicBezTo>
                    <a:pt x="10207" y="4672"/>
                    <a:pt x="10598" y="4392"/>
                    <a:pt x="10997" y="4392"/>
                  </a:cubicBezTo>
                  <a:cubicBezTo>
                    <a:pt x="11291" y="4392"/>
                    <a:pt x="11589" y="4545"/>
                    <a:pt x="11741" y="4879"/>
                  </a:cubicBezTo>
                  <a:cubicBezTo>
                    <a:pt x="11774" y="4953"/>
                    <a:pt x="11837" y="4984"/>
                    <a:pt x="11903" y="4984"/>
                  </a:cubicBezTo>
                  <a:cubicBezTo>
                    <a:pt x="12028" y="4984"/>
                    <a:pt x="12161" y="4869"/>
                    <a:pt x="12098" y="4713"/>
                  </a:cubicBezTo>
                  <a:cubicBezTo>
                    <a:pt x="12003" y="4522"/>
                    <a:pt x="11884" y="4379"/>
                    <a:pt x="11717" y="4236"/>
                  </a:cubicBezTo>
                  <a:lnTo>
                    <a:pt x="11979" y="3998"/>
                  </a:lnTo>
                  <a:cubicBezTo>
                    <a:pt x="12106" y="4076"/>
                    <a:pt x="12248" y="4114"/>
                    <a:pt x="12392" y="4114"/>
                  </a:cubicBezTo>
                  <a:cubicBezTo>
                    <a:pt x="12600" y="4114"/>
                    <a:pt x="12810" y="4034"/>
                    <a:pt x="12979" y="3879"/>
                  </a:cubicBezTo>
                  <a:cubicBezTo>
                    <a:pt x="13384" y="3450"/>
                    <a:pt x="13241" y="2760"/>
                    <a:pt x="12718" y="2545"/>
                  </a:cubicBezTo>
                  <a:cubicBezTo>
                    <a:pt x="12608" y="2498"/>
                    <a:pt x="12497" y="2476"/>
                    <a:pt x="12388" y="2476"/>
                  </a:cubicBezTo>
                  <a:cubicBezTo>
                    <a:pt x="11955" y="2476"/>
                    <a:pt x="11574" y="2826"/>
                    <a:pt x="11574" y="3284"/>
                  </a:cubicBezTo>
                  <a:cubicBezTo>
                    <a:pt x="11574" y="3450"/>
                    <a:pt x="11622" y="3593"/>
                    <a:pt x="11693" y="3712"/>
                  </a:cubicBezTo>
                  <a:lnTo>
                    <a:pt x="11360" y="4070"/>
                  </a:lnTo>
                  <a:cubicBezTo>
                    <a:pt x="11241" y="4022"/>
                    <a:pt x="11122" y="3998"/>
                    <a:pt x="11003" y="3998"/>
                  </a:cubicBezTo>
                  <a:cubicBezTo>
                    <a:pt x="10408" y="3998"/>
                    <a:pt x="9812" y="5189"/>
                    <a:pt x="9812" y="5189"/>
                  </a:cubicBezTo>
                  <a:lnTo>
                    <a:pt x="9455" y="5189"/>
                  </a:lnTo>
                  <a:cubicBezTo>
                    <a:pt x="9383" y="4903"/>
                    <a:pt x="9145" y="4665"/>
                    <a:pt x="8860" y="4593"/>
                  </a:cubicBezTo>
                  <a:lnTo>
                    <a:pt x="8860" y="4070"/>
                  </a:lnTo>
                  <a:cubicBezTo>
                    <a:pt x="9383" y="3951"/>
                    <a:pt x="9693" y="3379"/>
                    <a:pt x="9526" y="2879"/>
                  </a:cubicBezTo>
                  <a:cubicBezTo>
                    <a:pt x="9431" y="2593"/>
                    <a:pt x="9217" y="2379"/>
                    <a:pt x="8955" y="2284"/>
                  </a:cubicBezTo>
                  <a:cubicBezTo>
                    <a:pt x="8863" y="2259"/>
                    <a:pt x="8770" y="2247"/>
                    <a:pt x="8680" y="2247"/>
                  </a:cubicBezTo>
                  <a:cubicBezTo>
                    <a:pt x="8421" y="2247"/>
                    <a:pt x="8179" y="2345"/>
                    <a:pt x="8002" y="2522"/>
                  </a:cubicBezTo>
                  <a:lnTo>
                    <a:pt x="5716" y="1212"/>
                  </a:lnTo>
                  <a:cubicBezTo>
                    <a:pt x="5764" y="1021"/>
                    <a:pt x="5764" y="807"/>
                    <a:pt x="5716" y="616"/>
                  </a:cubicBezTo>
                  <a:cubicBezTo>
                    <a:pt x="5621" y="355"/>
                    <a:pt x="5406" y="140"/>
                    <a:pt x="5121" y="45"/>
                  </a:cubicBezTo>
                  <a:cubicBezTo>
                    <a:pt x="5031" y="15"/>
                    <a:pt x="4940" y="1"/>
                    <a:pt x="4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2"/>
            <p:cNvSpPr/>
            <p:nvPr/>
          </p:nvSpPr>
          <p:spPr>
            <a:xfrm>
              <a:off x="5138550" y="2483800"/>
              <a:ext cx="47650" cy="8225"/>
            </a:xfrm>
            <a:custGeom>
              <a:avLst/>
              <a:gdLst/>
              <a:ahLst/>
              <a:cxnLst/>
              <a:rect l="l" t="t" r="r" b="b"/>
              <a:pathLst>
                <a:path w="1906" h="329" extrusionOk="0">
                  <a:moveTo>
                    <a:pt x="154" y="1"/>
                  </a:moveTo>
                  <a:cubicBezTo>
                    <a:pt x="57" y="1"/>
                    <a:pt x="0" y="86"/>
                    <a:pt x="0" y="171"/>
                  </a:cubicBezTo>
                  <a:cubicBezTo>
                    <a:pt x="0" y="265"/>
                    <a:pt x="44" y="329"/>
                    <a:pt x="121" y="329"/>
                  </a:cubicBezTo>
                  <a:cubicBezTo>
                    <a:pt x="142" y="329"/>
                    <a:pt x="165" y="324"/>
                    <a:pt x="191" y="314"/>
                  </a:cubicBezTo>
                  <a:lnTo>
                    <a:pt x="1715" y="314"/>
                  </a:lnTo>
                  <a:cubicBezTo>
                    <a:pt x="1740" y="324"/>
                    <a:pt x="1763" y="329"/>
                    <a:pt x="1784" y="329"/>
                  </a:cubicBezTo>
                  <a:cubicBezTo>
                    <a:pt x="1861" y="329"/>
                    <a:pt x="1905" y="265"/>
                    <a:pt x="1905" y="171"/>
                  </a:cubicBezTo>
                  <a:cubicBezTo>
                    <a:pt x="1905" y="86"/>
                    <a:pt x="1829" y="1"/>
                    <a:pt x="1745" y="1"/>
                  </a:cubicBezTo>
                  <a:cubicBezTo>
                    <a:pt x="1735" y="1"/>
                    <a:pt x="1725" y="2"/>
                    <a:pt x="1715" y="4"/>
                  </a:cubicBezTo>
                  <a:lnTo>
                    <a:pt x="191" y="4"/>
                  </a:lnTo>
                  <a:cubicBezTo>
                    <a:pt x="178" y="2"/>
                    <a:pt x="166"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2"/>
            <p:cNvSpPr/>
            <p:nvPr/>
          </p:nvSpPr>
          <p:spPr>
            <a:xfrm>
              <a:off x="5138550" y="2498775"/>
              <a:ext cx="47650" cy="9300"/>
            </a:xfrm>
            <a:custGeom>
              <a:avLst/>
              <a:gdLst/>
              <a:ahLst/>
              <a:cxnLst/>
              <a:rect l="l" t="t" r="r" b="b"/>
              <a:pathLst>
                <a:path w="1906" h="372" extrusionOk="0">
                  <a:moveTo>
                    <a:pt x="191" y="1"/>
                  </a:moveTo>
                  <a:cubicBezTo>
                    <a:pt x="71" y="48"/>
                    <a:pt x="0" y="144"/>
                    <a:pt x="0" y="239"/>
                  </a:cubicBezTo>
                  <a:cubicBezTo>
                    <a:pt x="0" y="315"/>
                    <a:pt x="29" y="372"/>
                    <a:pt x="81" y="372"/>
                  </a:cubicBezTo>
                  <a:cubicBezTo>
                    <a:pt x="111" y="372"/>
                    <a:pt x="148" y="353"/>
                    <a:pt x="191" y="310"/>
                  </a:cubicBezTo>
                  <a:lnTo>
                    <a:pt x="1715" y="310"/>
                  </a:lnTo>
                  <a:cubicBezTo>
                    <a:pt x="1758" y="353"/>
                    <a:pt x="1795" y="372"/>
                    <a:pt x="1824" y="372"/>
                  </a:cubicBezTo>
                  <a:cubicBezTo>
                    <a:pt x="1876" y="372"/>
                    <a:pt x="1905" y="315"/>
                    <a:pt x="1905" y="239"/>
                  </a:cubicBezTo>
                  <a:cubicBezTo>
                    <a:pt x="1905" y="120"/>
                    <a:pt x="1810" y="48"/>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2"/>
            <p:cNvSpPr/>
            <p:nvPr/>
          </p:nvSpPr>
          <p:spPr>
            <a:xfrm>
              <a:off x="5138550" y="2518475"/>
              <a:ext cx="30975" cy="10100"/>
            </a:xfrm>
            <a:custGeom>
              <a:avLst/>
              <a:gdLst/>
              <a:ahLst/>
              <a:cxnLst/>
              <a:rect l="l" t="t" r="r" b="b"/>
              <a:pathLst>
                <a:path w="1239" h="404" extrusionOk="0">
                  <a:moveTo>
                    <a:pt x="1167" y="0"/>
                  </a:moveTo>
                  <a:cubicBezTo>
                    <a:pt x="1133" y="0"/>
                    <a:pt x="1090" y="33"/>
                    <a:pt x="1048" y="118"/>
                  </a:cubicBezTo>
                  <a:lnTo>
                    <a:pt x="191" y="118"/>
                  </a:lnTo>
                  <a:cubicBezTo>
                    <a:pt x="140" y="37"/>
                    <a:pt x="98" y="8"/>
                    <a:pt x="67" y="8"/>
                  </a:cubicBezTo>
                  <a:cubicBezTo>
                    <a:pt x="24" y="8"/>
                    <a:pt x="0" y="63"/>
                    <a:pt x="0" y="118"/>
                  </a:cubicBezTo>
                  <a:cubicBezTo>
                    <a:pt x="0" y="189"/>
                    <a:pt x="71" y="308"/>
                    <a:pt x="191" y="404"/>
                  </a:cubicBezTo>
                  <a:lnTo>
                    <a:pt x="1048" y="404"/>
                  </a:lnTo>
                  <a:cubicBezTo>
                    <a:pt x="1143" y="308"/>
                    <a:pt x="1238" y="237"/>
                    <a:pt x="1238" y="118"/>
                  </a:cubicBezTo>
                  <a:cubicBezTo>
                    <a:pt x="1238" y="52"/>
                    <a:pt x="1209"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2"/>
          <p:cNvGrpSpPr/>
          <p:nvPr/>
        </p:nvGrpSpPr>
        <p:grpSpPr>
          <a:xfrm>
            <a:off x="680105" y="2094898"/>
            <a:ext cx="316652" cy="414122"/>
            <a:chOff x="3996325" y="2794000"/>
            <a:chExt cx="205725" cy="269050"/>
          </a:xfrm>
        </p:grpSpPr>
        <p:sp>
          <p:nvSpPr>
            <p:cNvPr id="1531" name="Google Shape;1531;p52"/>
            <p:cNvSpPr/>
            <p:nvPr/>
          </p:nvSpPr>
          <p:spPr>
            <a:xfrm>
              <a:off x="4086525" y="2796475"/>
              <a:ext cx="19675" cy="7750"/>
            </a:xfrm>
            <a:custGeom>
              <a:avLst/>
              <a:gdLst/>
              <a:ahLst/>
              <a:cxnLst/>
              <a:rect l="l" t="t" r="r" b="b"/>
              <a:pathLst>
                <a:path w="787" h="310" extrusionOk="0">
                  <a:moveTo>
                    <a:pt x="191" y="0"/>
                  </a:moveTo>
                  <a:cubicBezTo>
                    <a:pt x="1" y="0"/>
                    <a:pt x="1" y="310"/>
                    <a:pt x="191" y="310"/>
                  </a:cubicBezTo>
                  <a:lnTo>
                    <a:pt x="572" y="310"/>
                  </a:lnTo>
                  <a:cubicBezTo>
                    <a:pt x="787" y="310"/>
                    <a:pt x="787"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2"/>
            <p:cNvSpPr/>
            <p:nvPr/>
          </p:nvSpPr>
          <p:spPr>
            <a:xfrm>
              <a:off x="4103800" y="2833975"/>
              <a:ext cx="18475" cy="7175"/>
            </a:xfrm>
            <a:custGeom>
              <a:avLst/>
              <a:gdLst/>
              <a:ahLst/>
              <a:cxnLst/>
              <a:rect l="l" t="t" r="r" b="b"/>
              <a:pathLst>
                <a:path w="739" h="287" extrusionOk="0">
                  <a:moveTo>
                    <a:pt x="143" y="0"/>
                  </a:moveTo>
                  <a:cubicBezTo>
                    <a:pt x="72" y="0"/>
                    <a:pt x="0" y="48"/>
                    <a:pt x="0" y="143"/>
                  </a:cubicBezTo>
                  <a:cubicBezTo>
                    <a:pt x="0" y="215"/>
                    <a:pt x="72" y="286"/>
                    <a:pt x="143" y="286"/>
                  </a:cubicBezTo>
                  <a:lnTo>
                    <a:pt x="524" y="286"/>
                  </a:lnTo>
                  <a:cubicBezTo>
                    <a:pt x="739" y="286"/>
                    <a:pt x="739"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2"/>
            <p:cNvSpPr/>
            <p:nvPr/>
          </p:nvSpPr>
          <p:spPr>
            <a:xfrm>
              <a:off x="4172850" y="2841125"/>
              <a:ext cx="19675" cy="7750"/>
            </a:xfrm>
            <a:custGeom>
              <a:avLst/>
              <a:gdLst/>
              <a:ahLst/>
              <a:cxnLst/>
              <a:rect l="l" t="t" r="r" b="b"/>
              <a:pathLst>
                <a:path w="787" h="310" extrusionOk="0">
                  <a:moveTo>
                    <a:pt x="191" y="0"/>
                  </a:moveTo>
                  <a:cubicBezTo>
                    <a:pt x="1" y="0"/>
                    <a:pt x="1" y="310"/>
                    <a:pt x="191" y="310"/>
                  </a:cubicBezTo>
                  <a:lnTo>
                    <a:pt x="596" y="310"/>
                  </a:lnTo>
                  <a:cubicBezTo>
                    <a:pt x="787" y="310"/>
                    <a:pt x="787" y="0"/>
                    <a:pt x="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2"/>
            <p:cNvSpPr/>
            <p:nvPr/>
          </p:nvSpPr>
          <p:spPr>
            <a:xfrm>
              <a:off x="3999600" y="2797000"/>
              <a:ext cx="90525" cy="66775"/>
            </a:xfrm>
            <a:custGeom>
              <a:avLst/>
              <a:gdLst/>
              <a:ahLst/>
              <a:cxnLst/>
              <a:rect l="l" t="t" r="r" b="b"/>
              <a:pathLst>
                <a:path w="3621" h="2671" extrusionOk="0">
                  <a:moveTo>
                    <a:pt x="1168" y="312"/>
                  </a:moveTo>
                  <a:cubicBezTo>
                    <a:pt x="1525" y="312"/>
                    <a:pt x="1811" y="551"/>
                    <a:pt x="1882" y="884"/>
                  </a:cubicBezTo>
                  <a:cubicBezTo>
                    <a:pt x="1763" y="955"/>
                    <a:pt x="1668" y="1051"/>
                    <a:pt x="1596" y="1146"/>
                  </a:cubicBezTo>
                  <a:cubicBezTo>
                    <a:pt x="1501" y="1122"/>
                    <a:pt x="1430" y="1098"/>
                    <a:pt x="1335" y="1098"/>
                  </a:cubicBezTo>
                  <a:cubicBezTo>
                    <a:pt x="1049" y="1098"/>
                    <a:pt x="787" y="1289"/>
                    <a:pt x="692" y="1575"/>
                  </a:cubicBezTo>
                  <a:cubicBezTo>
                    <a:pt x="549" y="1456"/>
                    <a:pt x="453" y="1241"/>
                    <a:pt x="453" y="1051"/>
                  </a:cubicBezTo>
                  <a:cubicBezTo>
                    <a:pt x="453" y="646"/>
                    <a:pt x="787" y="336"/>
                    <a:pt x="1168" y="312"/>
                  </a:cubicBezTo>
                  <a:close/>
                  <a:moveTo>
                    <a:pt x="1167" y="0"/>
                  </a:moveTo>
                  <a:cubicBezTo>
                    <a:pt x="643" y="0"/>
                    <a:pt x="120" y="371"/>
                    <a:pt x="120" y="1051"/>
                  </a:cubicBezTo>
                  <a:cubicBezTo>
                    <a:pt x="120" y="1265"/>
                    <a:pt x="191" y="1479"/>
                    <a:pt x="334" y="1670"/>
                  </a:cubicBezTo>
                  <a:cubicBezTo>
                    <a:pt x="120" y="1741"/>
                    <a:pt x="1" y="1932"/>
                    <a:pt x="1" y="2146"/>
                  </a:cubicBezTo>
                  <a:cubicBezTo>
                    <a:pt x="1" y="2432"/>
                    <a:pt x="525" y="2670"/>
                    <a:pt x="525" y="2670"/>
                  </a:cubicBezTo>
                  <a:lnTo>
                    <a:pt x="1477" y="2670"/>
                  </a:lnTo>
                  <a:cubicBezTo>
                    <a:pt x="1668" y="2670"/>
                    <a:pt x="1668" y="2360"/>
                    <a:pt x="1477" y="2360"/>
                  </a:cubicBezTo>
                  <a:lnTo>
                    <a:pt x="525" y="2360"/>
                  </a:lnTo>
                  <a:cubicBezTo>
                    <a:pt x="525" y="2360"/>
                    <a:pt x="311" y="2265"/>
                    <a:pt x="311" y="2146"/>
                  </a:cubicBezTo>
                  <a:cubicBezTo>
                    <a:pt x="311" y="2070"/>
                    <a:pt x="349" y="2014"/>
                    <a:pt x="408" y="2014"/>
                  </a:cubicBezTo>
                  <a:cubicBezTo>
                    <a:pt x="442" y="2014"/>
                    <a:pt x="482" y="2032"/>
                    <a:pt x="525" y="2075"/>
                  </a:cubicBezTo>
                  <a:lnTo>
                    <a:pt x="811" y="2075"/>
                  </a:lnTo>
                  <a:cubicBezTo>
                    <a:pt x="834" y="2003"/>
                    <a:pt x="882" y="1932"/>
                    <a:pt x="930" y="1908"/>
                  </a:cubicBezTo>
                  <a:cubicBezTo>
                    <a:pt x="954" y="1860"/>
                    <a:pt x="977" y="1837"/>
                    <a:pt x="977" y="1789"/>
                  </a:cubicBezTo>
                  <a:lnTo>
                    <a:pt x="977" y="1765"/>
                  </a:lnTo>
                  <a:cubicBezTo>
                    <a:pt x="954" y="1575"/>
                    <a:pt x="1120" y="1408"/>
                    <a:pt x="1311" y="1408"/>
                  </a:cubicBezTo>
                  <a:cubicBezTo>
                    <a:pt x="1382" y="1408"/>
                    <a:pt x="1477" y="1456"/>
                    <a:pt x="1525" y="1503"/>
                  </a:cubicBezTo>
                  <a:cubicBezTo>
                    <a:pt x="1573" y="1527"/>
                    <a:pt x="1620" y="1527"/>
                    <a:pt x="1668" y="1527"/>
                  </a:cubicBezTo>
                  <a:cubicBezTo>
                    <a:pt x="1716" y="1503"/>
                    <a:pt x="1763" y="1479"/>
                    <a:pt x="1787" y="1432"/>
                  </a:cubicBezTo>
                  <a:cubicBezTo>
                    <a:pt x="1869" y="1195"/>
                    <a:pt x="2063" y="1087"/>
                    <a:pt x="2256" y="1087"/>
                  </a:cubicBezTo>
                  <a:cubicBezTo>
                    <a:pt x="2510" y="1087"/>
                    <a:pt x="2763" y="1274"/>
                    <a:pt x="2763" y="1598"/>
                  </a:cubicBezTo>
                  <a:cubicBezTo>
                    <a:pt x="2763" y="1646"/>
                    <a:pt x="2763" y="1694"/>
                    <a:pt x="2740" y="1741"/>
                  </a:cubicBezTo>
                  <a:cubicBezTo>
                    <a:pt x="2716" y="1789"/>
                    <a:pt x="2740" y="1837"/>
                    <a:pt x="2763" y="1884"/>
                  </a:cubicBezTo>
                  <a:cubicBezTo>
                    <a:pt x="2811" y="1932"/>
                    <a:pt x="2859" y="2003"/>
                    <a:pt x="2882" y="2075"/>
                  </a:cubicBezTo>
                  <a:lnTo>
                    <a:pt x="3121" y="2075"/>
                  </a:lnTo>
                  <a:cubicBezTo>
                    <a:pt x="3155" y="2032"/>
                    <a:pt x="3189" y="2014"/>
                    <a:pt x="3219" y="2014"/>
                  </a:cubicBezTo>
                  <a:cubicBezTo>
                    <a:pt x="3272" y="2014"/>
                    <a:pt x="3311" y="2070"/>
                    <a:pt x="3311" y="2146"/>
                  </a:cubicBezTo>
                  <a:cubicBezTo>
                    <a:pt x="3311" y="2241"/>
                    <a:pt x="3121" y="2360"/>
                    <a:pt x="3121" y="2360"/>
                  </a:cubicBezTo>
                  <a:lnTo>
                    <a:pt x="2192" y="2360"/>
                  </a:lnTo>
                  <a:cubicBezTo>
                    <a:pt x="1978" y="2360"/>
                    <a:pt x="1978" y="2670"/>
                    <a:pt x="2192" y="2670"/>
                  </a:cubicBezTo>
                  <a:lnTo>
                    <a:pt x="3121" y="2670"/>
                  </a:lnTo>
                  <a:cubicBezTo>
                    <a:pt x="3121" y="2670"/>
                    <a:pt x="3621" y="2432"/>
                    <a:pt x="3621" y="2146"/>
                  </a:cubicBezTo>
                  <a:cubicBezTo>
                    <a:pt x="3621" y="1919"/>
                    <a:pt x="3471" y="1722"/>
                    <a:pt x="3278" y="1722"/>
                  </a:cubicBezTo>
                  <a:cubicBezTo>
                    <a:pt x="3228" y="1722"/>
                    <a:pt x="3175" y="1736"/>
                    <a:pt x="3121" y="1765"/>
                  </a:cubicBezTo>
                  <a:lnTo>
                    <a:pt x="3073" y="1765"/>
                  </a:lnTo>
                  <a:lnTo>
                    <a:pt x="3073" y="1598"/>
                  </a:lnTo>
                  <a:cubicBezTo>
                    <a:pt x="3073" y="1146"/>
                    <a:pt x="2716" y="789"/>
                    <a:pt x="2263" y="789"/>
                  </a:cubicBezTo>
                  <a:lnTo>
                    <a:pt x="2168" y="789"/>
                  </a:lnTo>
                  <a:cubicBezTo>
                    <a:pt x="2028" y="251"/>
                    <a:pt x="1597"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2"/>
            <p:cNvSpPr/>
            <p:nvPr/>
          </p:nvSpPr>
          <p:spPr>
            <a:xfrm>
              <a:off x="4119875" y="2794000"/>
              <a:ext cx="82175" cy="40000"/>
            </a:xfrm>
            <a:custGeom>
              <a:avLst/>
              <a:gdLst/>
              <a:ahLst/>
              <a:cxnLst/>
              <a:rect l="l" t="t" r="r" b="b"/>
              <a:pathLst>
                <a:path w="3287" h="1600" extrusionOk="0">
                  <a:moveTo>
                    <a:pt x="1298" y="1"/>
                  </a:moveTo>
                  <a:cubicBezTo>
                    <a:pt x="942" y="1"/>
                    <a:pt x="596" y="271"/>
                    <a:pt x="596" y="694"/>
                  </a:cubicBezTo>
                  <a:cubicBezTo>
                    <a:pt x="0" y="694"/>
                    <a:pt x="0" y="1576"/>
                    <a:pt x="596" y="1576"/>
                  </a:cubicBezTo>
                  <a:lnTo>
                    <a:pt x="572" y="1599"/>
                  </a:lnTo>
                  <a:lnTo>
                    <a:pt x="1548" y="1599"/>
                  </a:lnTo>
                  <a:cubicBezTo>
                    <a:pt x="1763" y="1599"/>
                    <a:pt x="1763" y="1290"/>
                    <a:pt x="1548" y="1290"/>
                  </a:cubicBezTo>
                  <a:lnTo>
                    <a:pt x="596" y="1290"/>
                  </a:lnTo>
                  <a:cubicBezTo>
                    <a:pt x="596" y="1290"/>
                    <a:pt x="477" y="1123"/>
                    <a:pt x="477" y="1052"/>
                  </a:cubicBezTo>
                  <a:cubicBezTo>
                    <a:pt x="477" y="1018"/>
                    <a:pt x="500" y="974"/>
                    <a:pt x="538" y="974"/>
                  </a:cubicBezTo>
                  <a:cubicBezTo>
                    <a:pt x="555" y="974"/>
                    <a:pt x="574" y="982"/>
                    <a:pt x="596" y="1004"/>
                  </a:cubicBezTo>
                  <a:lnTo>
                    <a:pt x="763" y="1004"/>
                  </a:lnTo>
                  <a:cubicBezTo>
                    <a:pt x="810" y="933"/>
                    <a:pt x="858" y="909"/>
                    <a:pt x="882" y="885"/>
                  </a:cubicBezTo>
                  <a:cubicBezTo>
                    <a:pt x="929" y="837"/>
                    <a:pt x="929" y="790"/>
                    <a:pt x="905" y="742"/>
                  </a:cubicBezTo>
                  <a:cubicBezTo>
                    <a:pt x="905" y="694"/>
                    <a:pt x="905" y="671"/>
                    <a:pt x="905" y="647"/>
                  </a:cubicBezTo>
                  <a:cubicBezTo>
                    <a:pt x="905" y="399"/>
                    <a:pt x="1104" y="255"/>
                    <a:pt x="1299" y="255"/>
                  </a:cubicBezTo>
                  <a:cubicBezTo>
                    <a:pt x="1442" y="255"/>
                    <a:pt x="1583" y="333"/>
                    <a:pt x="1644" y="504"/>
                  </a:cubicBezTo>
                  <a:cubicBezTo>
                    <a:pt x="1644" y="552"/>
                    <a:pt x="1691" y="599"/>
                    <a:pt x="1739" y="599"/>
                  </a:cubicBezTo>
                  <a:cubicBezTo>
                    <a:pt x="1753" y="606"/>
                    <a:pt x="1767" y="609"/>
                    <a:pt x="1781" y="609"/>
                  </a:cubicBezTo>
                  <a:cubicBezTo>
                    <a:pt x="1814" y="609"/>
                    <a:pt x="1848" y="592"/>
                    <a:pt x="1882" y="575"/>
                  </a:cubicBezTo>
                  <a:cubicBezTo>
                    <a:pt x="1929" y="528"/>
                    <a:pt x="1977" y="528"/>
                    <a:pt x="2025" y="528"/>
                  </a:cubicBezTo>
                  <a:cubicBezTo>
                    <a:pt x="2168" y="528"/>
                    <a:pt x="2287" y="623"/>
                    <a:pt x="2287" y="766"/>
                  </a:cubicBezTo>
                  <a:cubicBezTo>
                    <a:pt x="2263" y="813"/>
                    <a:pt x="2287" y="837"/>
                    <a:pt x="2310" y="885"/>
                  </a:cubicBezTo>
                  <a:cubicBezTo>
                    <a:pt x="2358" y="909"/>
                    <a:pt x="2406" y="956"/>
                    <a:pt x="2430" y="980"/>
                  </a:cubicBezTo>
                  <a:lnTo>
                    <a:pt x="2691" y="980"/>
                  </a:lnTo>
                  <a:cubicBezTo>
                    <a:pt x="2705" y="967"/>
                    <a:pt x="2720" y="961"/>
                    <a:pt x="2735" y="961"/>
                  </a:cubicBezTo>
                  <a:cubicBezTo>
                    <a:pt x="2773" y="961"/>
                    <a:pt x="2811" y="1000"/>
                    <a:pt x="2811" y="1052"/>
                  </a:cubicBezTo>
                  <a:cubicBezTo>
                    <a:pt x="2811" y="1123"/>
                    <a:pt x="2691" y="1290"/>
                    <a:pt x="2691" y="1290"/>
                  </a:cubicBezTo>
                  <a:lnTo>
                    <a:pt x="2287" y="1290"/>
                  </a:lnTo>
                  <a:cubicBezTo>
                    <a:pt x="2096" y="1290"/>
                    <a:pt x="2096" y="1576"/>
                    <a:pt x="2287" y="1576"/>
                  </a:cubicBezTo>
                  <a:lnTo>
                    <a:pt x="2691" y="1576"/>
                  </a:lnTo>
                  <a:cubicBezTo>
                    <a:pt x="3287" y="1576"/>
                    <a:pt x="3287" y="694"/>
                    <a:pt x="2691" y="694"/>
                  </a:cubicBezTo>
                  <a:lnTo>
                    <a:pt x="2596" y="694"/>
                  </a:lnTo>
                  <a:cubicBezTo>
                    <a:pt x="2525" y="432"/>
                    <a:pt x="2310" y="266"/>
                    <a:pt x="2048" y="266"/>
                  </a:cubicBezTo>
                  <a:cubicBezTo>
                    <a:pt x="1977" y="266"/>
                    <a:pt x="1906" y="266"/>
                    <a:pt x="1858" y="290"/>
                  </a:cubicBezTo>
                  <a:cubicBezTo>
                    <a:pt x="1710" y="90"/>
                    <a:pt x="1503" y="1"/>
                    <a:pt x="1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2"/>
            <p:cNvSpPr/>
            <p:nvPr/>
          </p:nvSpPr>
          <p:spPr>
            <a:xfrm>
              <a:off x="3996325" y="2850650"/>
              <a:ext cx="202150" cy="212400"/>
            </a:xfrm>
            <a:custGeom>
              <a:avLst/>
              <a:gdLst/>
              <a:ahLst/>
              <a:cxnLst/>
              <a:rect l="l" t="t" r="r" b="b"/>
              <a:pathLst>
                <a:path w="8086" h="8496" extrusionOk="0">
                  <a:moveTo>
                    <a:pt x="2364" y="2144"/>
                  </a:moveTo>
                  <a:cubicBezTo>
                    <a:pt x="2405" y="2144"/>
                    <a:pt x="2445" y="2149"/>
                    <a:pt x="2466" y="2191"/>
                  </a:cubicBezTo>
                  <a:cubicBezTo>
                    <a:pt x="2370" y="2215"/>
                    <a:pt x="2275" y="2286"/>
                    <a:pt x="2204" y="2358"/>
                  </a:cubicBezTo>
                  <a:cubicBezTo>
                    <a:pt x="2204" y="2334"/>
                    <a:pt x="2204" y="2310"/>
                    <a:pt x="2204" y="2286"/>
                  </a:cubicBezTo>
                  <a:cubicBezTo>
                    <a:pt x="2204" y="2193"/>
                    <a:pt x="2272" y="2146"/>
                    <a:pt x="2364" y="2144"/>
                  </a:cubicBezTo>
                  <a:close/>
                  <a:moveTo>
                    <a:pt x="3285" y="2134"/>
                  </a:moveTo>
                  <a:cubicBezTo>
                    <a:pt x="3298" y="2134"/>
                    <a:pt x="3310" y="2137"/>
                    <a:pt x="3323" y="2143"/>
                  </a:cubicBezTo>
                  <a:cubicBezTo>
                    <a:pt x="3418" y="2143"/>
                    <a:pt x="3490" y="2191"/>
                    <a:pt x="3490" y="2286"/>
                  </a:cubicBezTo>
                  <a:cubicBezTo>
                    <a:pt x="3466" y="2310"/>
                    <a:pt x="3466" y="2334"/>
                    <a:pt x="3466" y="2358"/>
                  </a:cubicBezTo>
                  <a:cubicBezTo>
                    <a:pt x="3395" y="2286"/>
                    <a:pt x="3299" y="2215"/>
                    <a:pt x="3204" y="2191"/>
                  </a:cubicBezTo>
                  <a:cubicBezTo>
                    <a:pt x="3221" y="2156"/>
                    <a:pt x="3252" y="2134"/>
                    <a:pt x="3285" y="2134"/>
                  </a:cubicBezTo>
                  <a:close/>
                  <a:moveTo>
                    <a:pt x="753" y="2824"/>
                  </a:moveTo>
                  <a:cubicBezTo>
                    <a:pt x="777" y="2824"/>
                    <a:pt x="806" y="2841"/>
                    <a:pt x="823" y="2858"/>
                  </a:cubicBezTo>
                  <a:cubicBezTo>
                    <a:pt x="727" y="2905"/>
                    <a:pt x="656" y="3001"/>
                    <a:pt x="608" y="3072"/>
                  </a:cubicBezTo>
                  <a:cubicBezTo>
                    <a:pt x="513" y="2977"/>
                    <a:pt x="584" y="2834"/>
                    <a:pt x="727" y="2834"/>
                  </a:cubicBezTo>
                  <a:cubicBezTo>
                    <a:pt x="734" y="2827"/>
                    <a:pt x="743" y="2824"/>
                    <a:pt x="753" y="2824"/>
                  </a:cubicBezTo>
                  <a:close/>
                  <a:moveTo>
                    <a:pt x="6562" y="310"/>
                  </a:moveTo>
                  <a:lnTo>
                    <a:pt x="7110" y="1286"/>
                  </a:lnTo>
                  <a:cubicBezTo>
                    <a:pt x="7062" y="1286"/>
                    <a:pt x="6990" y="1310"/>
                    <a:pt x="6967" y="1381"/>
                  </a:cubicBezTo>
                  <a:cubicBezTo>
                    <a:pt x="6943" y="1429"/>
                    <a:pt x="6943" y="1500"/>
                    <a:pt x="6967" y="1548"/>
                  </a:cubicBezTo>
                  <a:lnTo>
                    <a:pt x="7395" y="2310"/>
                  </a:lnTo>
                  <a:lnTo>
                    <a:pt x="7443" y="2310"/>
                  </a:lnTo>
                  <a:cubicBezTo>
                    <a:pt x="7372" y="2310"/>
                    <a:pt x="7300" y="2334"/>
                    <a:pt x="7276" y="2405"/>
                  </a:cubicBezTo>
                  <a:cubicBezTo>
                    <a:pt x="7229" y="2453"/>
                    <a:pt x="7229" y="2524"/>
                    <a:pt x="7276" y="2596"/>
                  </a:cubicBezTo>
                  <a:lnTo>
                    <a:pt x="7610" y="3191"/>
                  </a:lnTo>
                  <a:lnTo>
                    <a:pt x="6586" y="3191"/>
                  </a:lnTo>
                  <a:lnTo>
                    <a:pt x="6443" y="2882"/>
                  </a:lnTo>
                  <a:lnTo>
                    <a:pt x="6467" y="2882"/>
                  </a:lnTo>
                  <a:cubicBezTo>
                    <a:pt x="6538" y="2882"/>
                    <a:pt x="6609" y="2858"/>
                    <a:pt x="6633" y="2786"/>
                  </a:cubicBezTo>
                  <a:cubicBezTo>
                    <a:pt x="6657" y="2739"/>
                    <a:pt x="6657" y="2667"/>
                    <a:pt x="6633" y="2620"/>
                  </a:cubicBezTo>
                  <a:lnTo>
                    <a:pt x="6205" y="1881"/>
                  </a:lnTo>
                  <a:cubicBezTo>
                    <a:pt x="6252" y="1858"/>
                    <a:pt x="6324" y="1834"/>
                    <a:pt x="6348" y="1786"/>
                  </a:cubicBezTo>
                  <a:cubicBezTo>
                    <a:pt x="6371" y="1715"/>
                    <a:pt x="6371" y="1643"/>
                    <a:pt x="6348" y="1596"/>
                  </a:cubicBezTo>
                  <a:lnTo>
                    <a:pt x="6062" y="1119"/>
                  </a:lnTo>
                  <a:lnTo>
                    <a:pt x="6562" y="310"/>
                  </a:lnTo>
                  <a:close/>
                  <a:moveTo>
                    <a:pt x="2894" y="2310"/>
                  </a:moveTo>
                  <a:cubicBezTo>
                    <a:pt x="2894" y="2310"/>
                    <a:pt x="3371" y="2667"/>
                    <a:pt x="3371" y="2929"/>
                  </a:cubicBezTo>
                  <a:lnTo>
                    <a:pt x="3371" y="2977"/>
                  </a:lnTo>
                  <a:cubicBezTo>
                    <a:pt x="3371" y="3191"/>
                    <a:pt x="3252" y="3358"/>
                    <a:pt x="3085" y="3453"/>
                  </a:cubicBezTo>
                  <a:lnTo>
                    <a:pt x="3085" y="3263"/>
                  </a:lnTo>
                  <a:cubicBezTo>
                    <a:pt x="3061" y="3263"/>
                    <a:pt x="3133" y="3191"/>
                    <a:pt x="3133" y="3120"/>
                  </a:cubicBezTo>
                  <a:cubicBezTo>
                    <a:pt x="3133" y="3025"/>
                    <a:pt x="2990" y="2905"/>
                    <a:pt x="2990" y="2905"/>
                  </a:cubicBezTo>
                  <a:lnTo>
                    <a:pt x="2680" y="2905"/>
                  </a:lnTo>
                  <a:cubicBezTo>
                    <a:pt x="2680" y="2905"/>
                    <a:pt x="2513" y="3025"/>
                    <a:pt x="2513" y="3120"/>
                  </a:cubicBezTo>
                  <a:cubicBezTo>
                    <a:pt x="2513" y="3191"/>
                    <a:pt x="2585" y="3263"/>
                    <a:pt x="2466" y="3263"/>
                  </a:cubicBezTo>
                  <a:lnTo>
                    <a:pt x="2466" y="3453"/>
                  </a:lnTo>
                  <a:cubicBezTo>
                    <a:pt x="2347" y="3310"/>
                    <a:pt x="2251" y="3167"/>
                    <a:pt x="2180" y="2977"/>
                  </a:cubicBezTo>
                  <a:lnTo>
                    <a:pt x="2180" y="2929"/>
                  </a:lnTo>
                  <a:cubicBezTo>
                    <a:pt x="2251" y="2667"/>
                    <a:pt x="2490" y="2477"/>
                    <a:pt x="2752" y="2429"/>
                  </a:cubicBezTo>
                  <a:lnTo>
                    <a:pt x="2752" y="2310"/>
                  </a:lnTo>
                  <a:close/>
                  <a:moveTo>
                    <a:pt x="5347" y="500"/>
                  </a:moveTo>
                  <a:lnTo>
                    <a:pt x="5943" y="1524"/>
                  </a:lnTo>
                  <a:cubicBezTo>
                    <a:pt x="5895" y="1524"/>
                    <a:pt x="5824" y="1572"/>
                    <a:pt x="5800" y="1620"/>
                  </a:cubicBezTo>
                  <a:cubicBezTo>
                    <a:pt x="5752" y="1691"/>
                    <a:pt x="5752" y="1762"/>
                    <a:pt x="5800" y="1810"/>
                  </a:cubicBezTo>
                  <a:lnTo>
                    <a:pt x="6228" y="2596"/>
                  </a:lnTo>
                  <a:cubicBezTo>
                    <a:pt x="6062" y="2596"/>
                    <a:pt x="5966" y="2763"/>
                    <a:pt x="6062" y="2905"/>
                  </a:cubicBezTo>
                  <a:lnTo>
                    <a:pt x="6395" y="3501"/>
                  </a:lnTo>
                  <a:lnTo>
                    <a:pt x="4276" y="3501"/>
                  </a:lnTo>
                  <a:lnTo>
                    <a:pt x="4633" y="2905"/>
                  </a:lnTo>
                  <a:cubicBezTo>
                    <a:pt x="4657" y="2834"/>
                    <a:pt x="4657" y="2763"/>
                    <a:pt x="4633" y="2691"/>
                  </a:cubicBezTo>
                  <a:cubicBezTo>
                    <a:pt x="4585" y="2644"/>
                    <a:pt x="4538" y="2596"/>
                    <a:pt x="4466" y="2596"/>
                  </a:cubicBezTo>
                  <a:lnTo>
                    <a:pt x="4919" y="1810"/>
                  </a:lnTo>
                  <a:cubicBezTo>
                    <a:pt x="4942" y="1762"/>
                    <a:pt x="4942" y="1691"/>
                    <a:pt x="4919" y="1620"/>
                  </a:cubicBezTo>
                  <a:cubicBezTo>
                    <a:pt x="4871" y="1572"/>
                    <a:pt x="4823" y="1524"/>
                    <a:pt x="4752" y="1524"/>
                  </a:cubicBezTo>
                  <a:lnTo>
                    <a:pt x="5347" y="500"/>
                  </a:lnTo>
                  <a:close/>
                  <a:moveTo>
                    <a:pt x="1966" y="3191"/>
                  </a:moveTo>
                  <a:lnTo>
                    <a:pt x="2752" y="3787"/>
                  </a:lnTo>
                  <a:lnTo>
                    <a:pt x="2775" y="3787"/>
                  </a:lnTo>
                  <a:lnTo>
                    <a:pt x="2775" y="4382"/>
                  </a:lnTo>
                  <a:lnTo>
                    <a:pt x="2490" y="4382"/>
                  </a:lnTo>
                  <a:lnTo>
                    <a:pt x="2490" y="4096"/>
                  </a:lnTo>
                  <a:cubicBezTo>
                    <a:pt x="2490" y="4001"/>
                    <a:pt x="2418" y="3930"/>
                    <a:pt x="2323" y="3930"/>
                  </a:cubicBezTo>
                  <a:cubicBezTo>
                    <a:pt x="2251" y="3930"/>
                    <a:pt x="2180" y="4001"/>
                    <a:pt x="2180" y="4096"/>
                  </a:cubicBezTo>
                  <a:lnTo>
                    <a:pt x="2180" y="4382"/>
                  </a:lnTo>
                  <a:lnTo>
                    <a:pt x="1299" y="4382"/>
                  </a:lnTo>
                  <a:lnTo>
                    <a:pt x="1299" y="4096"/>
                  </a:lnTo>
                  <a:cubicBezTo>
                    <a:pt x="1299" y="4001"/>
                    <a:pt x="1227" y="3930"/>
                    <a:pt x="1132" y="3930"/>
                  </a:cubicBezTo>
                  <a:cubicBezTo>
                    <a:pt x="1061" y="3930"/>
                    <a:pt x="989" y="4001"/>
                    <a:pt x="989" y="4096"/>
                  </a:cubicBezTo>
                  <a:lnTo>
                    <a:pt x="989" y="4382"/>
                  </a:lnTo>
                  <a:lnTo>
                    <a:pt x="703" y="4382"/>
                  </a:lnTo>
                  <a:lnTo>
                    <a:pt x="703" y="3644"/>
                  </a:lnTo>
                  <a:cubicBezTo>
                    <a:pt x="680" y="3382"/>
                    <a:pt x="894" y="3191"/>
                    <a:pt x="1132" y="3191"/>
                  </a:cubicBezTo>
                  <a:close/>
                  <a:moveTo>
                    <a:pt x="5466" y="4096"/>
                  </a:moveTo>
                  <a:lnTo>
                    <a:pt x="5466" y="4382"/>
                  </a:lnTo>
                  <a:lnTo>
                    <a:pt x="5181" y="4382"/>
                  </a:lnTo>
                  <a:lnTo>
                    <a:pt x="5181" y="4096"/>
                  </a:lnTo>
                  <a:close/>
                  <a:moveTo>
                    <a:pt x="6062" y="4096"/>
                  </a:moveTo>
                  <a:lnTo>
                    <a:pt x="6062" y="4382"/>
                  </a:lnTo>
                  <a:lnTo>
                    <a:pt x="5776" y="4382"/>
                  </a:lnTo>
                  <a:lnTo>
                    <a:pt x="5776" y="4096"/>
                  </a:lnTo>
                  <a:close/>
                  <a:moveTo>
                    <a:pt x="6657" y="3906"/>
                  </a:moveTo>
                  <a:lnTo>
                    <a:pt x="6657" y="4382"/>
                  </a:lnTo>
                  <a:lnTo>
                    <a:pt x="6371" y="4382"/>
                  </a:lnTo>
                  <a:lnTo>
                    <a:pt x="6371" y="4096"/>
                  </a:lnTo>
                  <a:lnTo>
                    <a:pt x="6633" y="4096"/>
                  </a:lnTo>
                  <a:cubicBezTo>
                    <a:pt x="6633" y="4025"/>
                    <a:pt x="6633" y="3953"/>
                    <a:pt x="6633" y="3906"/>
                  </a:cubicBezTo>
                  <a:close/>
                  <a:moveTo>
                    <a:pt x="2251" y="4692"/>
                  </a:moveTo>
                  <a:cubicBezTo>
                    <a:pt x="2275" y="4882"/>
                    <a:pt x="2275" y="5073"/>
                    <a:pt x="2299" y="5287"/>
                  </a:cubicBezTo>
                  <a:lnTo>
                    <a:pt x="608" y="5287"/>
                  </a:lnTo>
                  <a:cubicBezTo>
                    <a:pt x="545" y="5096"/>
                    <a:pt x="500" y="4886"/>
                    <a:pt x="491" y="4692"/>
                  </a:cubicBezTo>
                  <a:close/>
                  <a:moveTo>
                    <a:pt x="3966" y="4692"/>
                  </a:moveTo>
                  <a:lnTo>
                    <a:pt x="3966" y="5287"/>
                  </a:lnTo>
                  <a:lnTo>
                    <a:pt x="2632" y="5287"/>
                  </a:lnTo>
                  <a:cubicBezTo>
                    <a:pt x="2585" y="5073"/>
                    <a:pt x="2585" y="4882"/>
                    <a:pt x="2585" y="4692"/>
                  </a:cubicBezTo>
                  <a:close/>
                  <a:moveTo>
                    <a:pt x="5657" y="4692"/>
                  </a:moveTo>
                  <a:cubicBezTo>
                    <a:pt x="5657" y="4882"/>
                    <a:pt x="5633" y="5073"/>
                    <a:pt x="5609" y="5287"/>
                  </a:cubicBezTo>
                  <a:lnTo>
                    <a:pt x="4276" y="5287"/>
                  </a:lnTo>
                  <a:lnTo>
                    <a:pt x="4276" y="4692"/>
                  </a:lnTo>
                  <a:close/>
                  <a:moveTo>
                    <a:pt x="7753" y="4692"/>
                  </a:moveTo>
                  <a:cubicBezTo>
                    <a:pt x="7729" y="4882"/>
                    <a:pt x="7681" y="5073"/>
                    <a:pt x="7633" y="5287"/>
                  </a:cubicBezTo>
                  <a:lnTo>
                    <a:pt x="5919" y="5287"/>
                  </a:lnTo>
                  <a:cubicBezTo>
                    <a:pt x="5943" y="5073"/>
                    <a:pt x="5966" y="4882"/>
                    <a:pt x="5966" y="4692"/>
                  </a:cubicBezTo>
                  <a:close/>
                  <a:moveTo>
                    <a:pt x="2275" y="5882"/>
                  </a:moveTo>
                  <a:cubicBezTo>
                    <a:pt x="2323" y="6168"/>
                    <a:pt x="2394" y="6478"/>
                    <a:pt x="2490" y="6763"/>
                  </a:cubicBezTo>
                  <a:lnTo>
                    <a:pt x="1275" y="6763"/>
                  </a:lnTo>
                  <a:cubicBezTo>
                    <a:pt x="1061" y="6501"/>
                    <a:pt x="918" y="6192"/>
                    <a:pt x="799" y="5882"/>
                  </a:cubicBezTo>
                  <a:close/>
                  <a:moveTo>
                    <a:pt x="3966" y="5882"/>
                  </a:moveTo>
                  <a:lnTo>
                    <a:pt x="3966" y="6763"/>
                  </a:lnTo>
                  <a:lnTo>
                    <a:pt x="3037" y="6763"/>
                  </a:lnTo>
                  <a:cubicBezTo>
                    <a:pt x="2942" y="6478"/>
                    <a:pt x="2871" y="6168"/>
                    <a:pt x="2823" y="5882"/>
                  </a:cubicBezTo>
                  <a:close/>
                  <a:moveTo>
                    <a:pt x="5466" y="5882"/>
                  </a:moveTo>
                  <a:cubicBezTo>
                    <a:pt x="5419" y="6168"/>
                    <a:pt x="5323" y="6478"/>
                    <a:pt x="5228" y="6763"/>
                  </a:cubicBezTo>
                  <a:lnTo>
                    <a:pt x="4276" y="6763"/>
                  </a:lnTo>
                  <a:lnTo>
                    <a:pt x="4276" y="5882"/>
                  </a:lnTo>
                  <a:close/>
                  <a:moveTo>
                    <a:pt x="7467" y="5882"/>
                  </a:moveTo>
                  <a:cubicBezTo>
                    <a:pt x="7395" y="6001"/>
                    <a:pt x="7348" y="6144"/>
                    <a:pt x="7276" y="6287"/>
                  </a:cubicBezTo>
                  <a:lnTo>
                    <a:pt x="7252" y="6287"/>
                  </a:lnTo>
                  <a:cubicBezTo>
                    <a:pt x="7181" y="6454"/>
                    <a:pt x="7062" y="6621"/>
                    <a:pt x="6967" y="6763"/>
                  </a:cubicBezTo>
                  <a:lnTo>
                    <a:pt x="5776" y="6763"/>
                  </a:lnTo>
                  <a:cubicBezTo>
                    <a:pt x="5847" y="6478"/>
                    <a:pt x="5919" y="6168"/>
                    <a:pt x="5966" y="5882"/>
                  </a:cubicBezTo>
                  <a:close/>
                  <a:moveTo>
                    <a:pt x="2680" y="7073"/>
                  </a:moveTo>
                  <a:cubicBezTo>
                    <a:pt x="2823" y="7430"/>
                    <a:pt x="3013" y="7764"/>
                    <a:pt x="3275" y="8073"/>
                  </a:cubicBezTo>
                  <a:cubicBezTo>
                    <a:pt x="2609" y="7907"/>
                    <a:pt x="1989" y="7549"/>
                    <a:pt x="1513" y="7073"/>
                  </a:cubicBezTo>
                  <a:close/>
                  <a:moveTo>
                    <a:pt x="3966" y="7073"/>
                  </a:moveTo>
                  <a:lnTo>
                    <a:pt x="3966" y="8145"/>
                  </a:lnTo>
                  <a:cubicBezTo>
                    <a:pt x="3633" y="8049"/>
                    <a:pt x="3299" y="7668"/>
                    <a:pt x="3061" y="7073"/>
                  </a:cubicBezTo>
                  <a:close/>
                  <a:moveTo>
                    <a:pt x="5228" y="7073"/>
                  </a:moveTo>
                  <a:cubicBezTo>
                    <a:pt x="4990" y="7692"/>
                    <a:pt x="4633" y="8073"/>
                    <a:pt x="4276" y="8145"/>
                  </a:cubicBezTo>
                  <a:lnTo>
                    <a:pt x="4276" y="7073"/>
                  </a:lnTo>
                  <a:close/>
                  <a:moveTo>
                    <a:pt x="6470" y="0"/>
                  </a:moveTo>
                  <a:cubicBezTo>
                    <a:pt x="6413" y="0"/>
                    <a:pt x="6359" y="24"/>
                    <a:pt x="6324" y="72"/>
                  </a:cubicBezTo>
                  <a:lnTo>
                    <a:pt x="5847" y="881"/>
                  </a:lnTo>
                  <a:lnTo>
                    <a:pt x="5562" y="357"/>
                  </a:lnTo>
                  <a:cubicBezTo>
                    <a:pt x="5514" y="310"/>
                    <a:pt x="5466" y="286"/>
                    <a:pt x="5395" y="286"/>
                  </a:cubicBezTo>
                  <a:cubicBezTo>
                    <a:pt x="5347" y="286"/>
                    <a:pt x="5276" y="310"/>
                    <a:pt x="5252" y="357"/>
                  </a:cubicBezTo>
                  <a:lnTo>
                    <a:pt x="4514" y="1643"/>
                  </a:lnTo>
                  <a:cubicBezTo>
                    <a:pt x="4442" y="1739"/>
                    <a:pt x="4514" y="1881"/>
                    <a:pt x="4657" y="1905"/>
                  </a:cubicBezTo>
                  <a:lnTo>
                    <a:pt x="4228" y="2620"/>
                  </a:lnTo>
                  <a:cubicBezTo>
                    <a:pt x="4204" y="2691"/>
                    <a:pt x="4204" y="2763"/>
                    <a:pt x="4228" y="2810"/>
                  </a:cubicBezTo>
                  <a:cubicBezTo>
                    <a:pt x="4276" y="2858"/>
                    <a:pt x="4323" y="2905"/>
                    <a:pt x="4395" y="2905"/>
                  </a:cubicBezTo>
                  <a:lnTo>
                    <a:pt x="4228" y="2905"/>
                  </a:lnTo>
                  <a:lnTo>
                    <a:pt x="3871" y="3596"/>
                  </a:lnTo>
                  <a:cubicBezTo>
                    <a:pt x="3847" y="3668"/>
                    <a:pt x="3847" y="3739"/>
                    <a:pt x="3871" y="3787"/>
                  </a:cubicBezTo>
                  <a:cubicBezTo>
                    <a:pt x="3895" y="3858"/>
                    <a:pt x="4037" y="4096"/>
                    <a:pt x="4037" y="4096"/>
                  </a:cubicBezTo>
                  <a:lnTo>
                    <a:pt x="4871" y="4096"/>
                  </a:lnTo>
                  <a:lnTo>
                    <a:pt x="4871" y="4382"/>
                  </a:lnTo>
                  <a:lnTo>
                    <a:pt x="3085" y="4382"/>
                  </a:lnTo>
                  <a:lnTo>
                    <a:pt x="3085" y="3715"/>
                  </a:lnTo>
                  <a:cubicBezTo>
                    <a:pt x="3514" y="3596"/>
                    <a:pt x="3680" y="3001"/>
                    <a:pt x="3680" y="3001"/>
                  </a:cubicBezTo>
                  <a:lnTo>
                    <a:pt x="3680" y="2810"/>
                  </a:lnTo>
                  <a:cubicBezTo>
                    <a:pt x="3680" y="2715"/>
                    <a:pt x="3656" y="2620"/>
                    <a:pt x="3633" y="2524"/>
                  </a:cubicBezTo>
                  <a:cubicBezTo>
                    <a:pt x="3728" y="2429"/>
                    <a:pt x="3776" y="2286"/>
                    <a:pt x="3799" y="2167"/>
                  </a:cubicBezTo>
                  <a:cubicBezTo>
                    <a:pt x="3786" y="1856"/>
                    <a:pt x="3542" y="1684"/>
                    <a:pt x="3299" y="1684"/>
                  </a:cubicBezTo>
                  <a:cubicBezTo>
                    <a:pt x="3114" y="1684"/>
                    <a:pt x="2929" y="1784"/>
                    <a:pt x="2847" y="2001"/>
                  </a:cubicBezTo>
                  <a:lnTo>
                    <a:pt x="2775" y="2001"/>
                  </a:lnTo>
                  <a:cubicBezTo>
                    <a:pt x="2717" y="1852"/>
                    <a:pt x="2602" y="1793"/>
                    <a:pt x="2472" y="1793"/>
                  </a:cubicBezTo>
                  <a:cubicBezTo>
                    <a:pt x="2124" y="1793"/>
                    <a:pt x="1677" y="2223"/>
                    <a:pt x="1989" y="2501"/>
                  </a:cubicBezTo>
                  <a:cubicBezTo>
                    <a:pt x="1966" y="2548"/>
                    <a:pt x="1966" y="2572"/>
                    <a:pt x="1942" y="2596"/>
                  </a:cubicBezTo>
                  <a:lnTo>
                    <a:pt x="1204" y="2596"/>
                  </a:lnTo>
                  <a:cubicBezTo>
                    <a:pt x="1132" y="2596"/>
                    <a:pt x="1085" y="2596"/>
                    <a:pt x="1037" y="2620"/>
                  </a:cubicBezTo>
                  <a:cubicBezTo>
                    <a:pt x="971" y="2513"/>
                    <a:pt x="881" y="2469"/>
                    <a:pt x="785" y="2469"/>
                  </a:cubicBezTo>
                  <a:cubicBezTo>
                    <a:pt x="432" y="2469"/>
                    <a:pt x="1" y="3062"/>
                    <a:pt x="394" y="3287"/>
                  </a:cubicBezTo>
                  <a:lnTo>
                    <a:pt x="394" y="3406"/>
                  </a:lnTo>
                  <a:lnTo>
                    <a:pt x="394" y="4382"/>
                  </a:lnTo>
                  <a:lnTo>
                    <a:pt x="251" y="4382"/>
                  </a:lnTo>
                  <a:cubicBezTo>
                    <a:pt x="156" y="4382"/>
                    <a:pt x="84" y="4453"/>
                    <a:pt x="84" y="4549"/>
                  </a:cubicBezTo>
                  <a:cubicBezTo>
                    <a:pt x="122" y="6841"/>
                    <a:pt x="2012" y="8496"/>
                    <a:pt x="4095" y="8496"/>
                  </a:cubicBezTo>
                  <a:cubicBezTo>
                    <a:pt x="4652" y="8496"/>
                    <a:pt x="5223" y="8377"/>
                    <a:pt x="5776" y="8121"/>
                  </a:cubicBezTo>
                  <a:cubicBezTo>
                    <a:pt x="5847" y="8073"/>
                    <a:pt x="5895" y="7978"/>
                    <a:pt x="5847" y="7907"/>
                  </a:cubicBezTo>
                  <a:cubicBezTo>
                    <a:pt x="5830" y="7855"/>
                    <a:pt x="5776" y="7816"/>
                    <a:pt x="5711" y="7816"/>
                  </a:cubicBezTo>
                  <a:cubicBezTo>
                    <a:pt x="5686" y="7816"/>
                    <a:pt x="5660" y="7822"/>
                    <a:pt x="5633" y="7835"/>
                  </a:cubicBezTo>
                  <a:cubicBezTo>
                    <a:pt x="5419" y="7930"/>
                    <a:pt x="5181" y="8026"/>
                    <a:pt x="4919" y="8073"/>
                  </a:cubicBezTo>
                  <a:cubicBezTo>
                    <a:pt x="5181" y="7787"/>
                    <a:pt x="5395" y="7430"/>
                    <a:pt x="5514" y="7073"/>
                  </a:cubicBezTo>
                  <a:lnTo>
                    <a:pt x="6705" y="7073"/>
                  </a:lnTo>
                  <a:cubicBezTo>
                    <a:pt x="6562" y="7216"/>
                    <a:pt x="6419" y="7335"/>
                    <a:pt x="6252" y="7478"/>
                  </a:cubicBezTo>
                  <a:cubicBezTo>
                    <a:pt x="6181" y="7525"/>
                    <a:pt x="6157" y="7621"/>
                    <a:pt x="6228" y="7692"/>
                  </a:cubicBezTo>
                  <a:cubicBezTo>
                    <a:pt x="6255" y="7732"/>
                    <a:pt x="6295" y="7749"/>
                    <a:pt x="6338" y="7749"/>
                  </a:cubicBezTo>
                  <a:cubicBezTo>
                    <a:pt x="6374" y="7749"/>
                    <a:pt x="6411" y="7737"/>
                    <a:pt x="6443" y="7716"/>
                  </a:cubicBezTo>
                  <a:cubicBezTo>
                    <a:pt x="6943" y="7359"/>
                    <a:pt x="7348" y="6882"/>
                    <a:pt x="7633" y="6359"/>
                  </a:cubicBezTo>
                  <a:cubicBezTo>
                    <a:pt x="7919" y="5787"/>
                    <a:pt x="8062" y="5168"/>
                    <a:pt x="8086" y="4549"/>
                  </a:cubicBezTo>
                  <a:cubicBezTo>
                    <a:pt x="8062" y="4453"/>
                    <a:pt x="7991" y="4382"/>
                    <a:pt x="7919" y="4382"/>
                  </a:cubicBezTo>
                  <a:lnTo>
                    <a:pt x="6943" y="4382"/>
                  </a:lnTo>
                  <a:lnTo>
                    <a:pt x="6943" y="3501"/>
                  </a:lnTo>
                  <a:lnTo>
                    <a:pt x="7800" y="3501"/>
                  </a:lnTo>
                  <a:cubicBezTo>
                    <a:pt x="7872" y="3477"/>
                    <a:pt x="7943" y="3453"/>
                    <a:pt x="7967" y="3382"/>
                  </a:cubicBezTo>
                  <a:cubicBezTo>
                    <a:pt x="8015" y="3334"/>
                    <a:pt x="8015" y="3263"/>
                    <a:pt x="7967" y="3191"/>
                  </a:cubicBezTo>
                  <a:lnTo>
                    <a:pt x="7633" y="2596"/>
                  </a:lnTo>
                  <a:lnTo>
                    <a:pt x="7467" y="2596"/>
                  </a:lnTo>
                  <a:cubicBezTo>
                    <a:pt x="7538" y="2596"/>
                    <a:pt x="7610" y="2572"/>
                    <a:pt x="7633" y="2524"/>
                  </a:cubicBezTo>
                  <a:cubicBezTo>
                    <a:pt x="7657" y="2453"/>
                    <a:pt x="7657" y="2382"/>
                    <a:pt x="7633" y="2334"/>
                  </a:cubicBezTo>
                  <a:lnTo>
                    <a:pt x="7205" y="1620"/>
                  </a:lnTo>
                  <a:cubicBezTo>
                    <a:pt x="7276" y="1596"/>
                    <a:pt x="7324" y="1572"/>
                    <a:pt x="7348" y="1524"/>
                  </a:cubicBezTo>
                  <a:cubicBezTo>
                    <a:pt x="7395" y="1453"/>
                    <a:pt x="7395" y="1381"/>
                    <a:pt x="7348" y="1334"/>
                  </a:cubicBezTo>
                  <a:lnTo>
                    <a:pt x="6633" y="72"/>
                  </a:lnTo>
                  <a:cubicBezTo>
                    <a:pt x="6586" y="24"/>
                    <a:pt x="6526" y="0"/>
                    <a:pt x="6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52"/>
          <p:cNvGrpSpPr/>
          <p:nvPr/>
        </p:nvGrpSpPr>
        <p:grpSpPr>
          <a:xfrm>
            <a:off x="637257" y="3467384"/>
            <a:ext cx="402347" cy="411313"/>
            <a:chOff x="3945425" y="3652750"/>
            <a:chExt cx="261400" cy="267225"/>
          </a:xfrm>
        </p:grpSpPr>
        <p:sp>
          <p:nvSpPr>
            <p:cNvPr id="1538" name="Google Shape;1538;p52"/>
            <p:cNvSpPr/>
            <p:nvPr/>
          </p:nvSpPr>
          <p:spPr>
            <a:xfrm>
              <a:off x="4116300" y="3669275"/>
              <a:ext cx="89325" cy="237375"/>
            </a:xfrm>
            <a:custGeom>
              <a:avLst/>
              <a:gdLst/>
              <a:ahLst/>
              <a:cxnLst/>
              <a:rect l="l" t="t" r="r" b="b"/>
              <a:pathLst>
                <a:path w="3573" h="9495" extrusionOk="0">
                  <a:moveTo>
                    <a:pt x="1906" y="4858"/>
                  </a:moveTo>
                  <a:cubicBezTo>
                    <a:pt x="2049" y="4858"/>
                    <a:pt x="2168" y="4977"/>
                    <a:pt x="2096" y="5120"/>
                  </a:cubicBezTo>
                  <a:lnTo>
                    <a:pt x="2096" y="5287"/>
                  </a:lnTo>
                  <a:lnTo>
                    <a:pt x="2001" y="5287"/>
                  </a:lnTo>
                  <a:cubicBezTo>
                    <a:pt x="1974" y="5266"/>
                    <a:pt x="1949" y="5258"/>
                    <a:pt x="1927" y="5258"/>
                  </a:cubicBezTo>
                  <a:cubicBezTo>
                    <a:pt x="1871" y="5258"/>
                    <a:pt x="1834" y="5314"/>
                    <a:pt x="1834" y="5382"/>
                  </a:cubicBezTo>
                  <a:cubicBezTo>
                    <a:pt x="1858" y="5453"/>
                    <a:pt x="1906" y="5549"/>
                    <a:pt x="2001" y="5572"/>
                  </a:cubicBezTo>
                  <a:lnTo>
                    <a:pt x="2096" y="5572"/>
                  </a:lnTo>
                  <a:lnTo>
                    <a:pt x="2096" y="5882"/>
                  </a:lnTo>
                  <a:lnTo>
                    <a:pt x="1953" y="5882"/>
                  </a:lnTo>
                  <a:cubicBezTo>
                    <a:pt x="1739" y="5882"/>
                    <a:pt x="1739" y="6168"/>
                    <a:pt x="1953" y="6168"/>
                  </a:cubicBezTo>
                  <a:cubicBezTo>
                    <a:pt x="1739" y="6168"/>
                    <a:pt x="1739" y="6477"/>
                    <a:pt x="1953" y="6477"/>
                  </a:cubicBezTo>
                  <a:lnTo>
                    <a:pt x="2096" y="6477"/>
                  </a:lnTo>
                  <a:lnTo>
                    <a:pt x="2096" y="6763"/>
                  </a:lnTo>
                  <a:lnTo>
                    <a:pt x="2001" y="6763"/>
                  </a:lnTo>
                  <a:cubicBezTo>
                    <a:pt x="1906" y="6835"/>
                    <a:pt x="1834" y="6906"/>
                    <a:pt x="1834" y="7001"/>
                  </a:cubicBezTo>
                  <a:cubicBezTo>
                    <a:pt x="1834" y="7052"/>
                    <a:pt x="1870" y="7102"/>
                    <a:pt x="1925" y="7102"/>
                  </a:cubicBezTo>
                  <a:cubicBezTo>
                    <a:pt x="1947" y="7102"/>
                    <a:pt x="1973" y="7094"/>
                    <a:pt x="2001" y="7073"/>
                  </a:cubicBezTo>
                  <a:lnTo>
                    <a:pt x="2096" y="7073"/>
                  </a:lnTo>
                  <a:lnTo>
                    <a:pt x="2096" y="7525"/>
                  </a:lnTo>
                  <a:cubicBezTo>
                    <a:pt x="2168" y="7597"/>
                    <a:pt x="2191" y="7644"/>
                    <a:pt x="2239" y="7668"/>
                  </a:cubicBezTo>
                  <a:cubicBezTo>
                    <a:pt x="2501" y="7787"/>
                    <a:pt x="2668" y="8049"/>
                    <a:pt x="2668" y="8335"/>
                  </a:cubicBezTo>
                  <a:cubicBezTo>
                    <a:pt x="2668" y="8780"/>
                    <a:pt x="2309" y="9092"/>
                    <a:pt x="1918" y="9092"/>
                  </a:cubicBezTo>
                  <a:cubicBezTo>
                    <a:pt x="1787" y="9092"/>
                    <a:pt x="1651" y="9056"/>
                    <a:pt x="1525" y="8978"/>
                  </a:cubicBezTo>
                  <a:cubicBezTo>
                    <a:pt x="1025" y="8668"/>
                    <a:pt x="1048" y="7930"/>
                    <a:pt x="1572" y="7668"/>
                  </a:cubicBezTo>
                  <a:cubicBezTo>
                    <a:pt x="1644" y="7644"/>
                    <a:pt x="1501" y="7525"/>
                    <a:pt x="1501" y="7525"/>
                  </a:cubicBezTo>
                  <a:lnTo>
                    <a:pt x="1501" y="5120"/>
                  </a:lnTo>
                  <a:cubicBezTo>
                    <a:pt x="1501" y="5120"/>
                    <a:pt x="1787" y="4858"/>
                    <a:pt x="1906" y="4858"/>
                  </a:cubicBezTo>
                  <a:close/>
                  <a:moveTo>
                    <a:pt x="1303" y="0"/>
                  </a:moveTo>
                  <a:cubicBezTo>
                    <a:pt x="1192" y="0"/>
                    <a:pt x="1105" y="152"/>
                    <a:pt x="1215" y="262"/>
                  </a:cubicBezTo>
                  <a:cubicBezTo>
                    <a:pt x="1596" y="643"/>
                    <a:pt x="1810" y="1143"/>
                    <a:pt x="1810" y="1691"/>
                  </a:cubicBezTo>
                  <a:lnTo>
                    <a:pt x="1810" y="1905"/>
                  </a:lnTo>
                  <a:cubicBezTo>
                    <a:pt x="1787" y="2000"/>
                    <a:pt x="1834" y="2096"/>
                    <a:pt x="1906" y="2167"/>
                  </a:cubicBezTo>
                  <a:lnTo>
                    <a:pt x="2263" y="2548"/>
                  </a:lnTo>
                  <a:cubicBezTo>
                    <a:pt x="2287" y="2548"/>
                    <a:pt x="2287" y="2572"/>
                    <a:pt x="2263" y="2572"/>
                  </a:cubicBezTo>
                  <a:cubicBezTo>
                    <a:pt x="2263" y="2596"/>
                    <a:pt x="2263" y="2619"/>
                    <a:pt x="2239" y="2619"/>
                  </a:cubicBezTo>
                  <a:lnTo>
                    <a:pt x="2144" y="2619"/>
                  </a:lnTo>
                  <a:cubicBezTo>
                    <a:pt x="1953" y="2619"/>
                    <a:pt x="1787" y="2762"/>
                    <a:pt x="1787" y="2977"/>
                  </a:cubicBezTo>
                  <a:lnTo>
                    <a:pt x="1787" y="3215"/>
                  </a:lnTo>
                  <a:lnTo>
                    <a:pt x="1191" y="3215"/>
                  </a:lnTo>
                  <a:cubicBezTo>
                    <a:pt x="1001" y="3215"/>
                    <a:pt x="1001" y="3501"/>
                    <a:pt x="1191" y="3501"/>
                  </a:cubicBezTo>
                  <a:lnTo>
                    <a:pt x="1763" y="3501"/>
                  </a:lnTo>
                  <a:cubicBezTo>
                    <a:pt x="1715" y="3834"/>
                    <a:pt x="1429" y="4096"/>
                    <a:pt x="1096" y="4096"/>
                  </a:cubicBezTo>
                  <a:lnTo>
                    <a:pt x="382" y="4096"/>
                  </a:lnTo>
                  <a:cubicBezTo>
                    <a:pt x="167" y="4096"/>
                    <a:pt x="1" y="4263"/>
                    <a:pt x="1" y="4477"/>
                  </a:cubicBezTo>
                  <a:lnTo>
                    <a:pt x="1" y="4715"/>
                  </a:lnTo>
                  <a:cubicBezTo>
                    <a:pt x="1" y="4882"/>
                    <a:pt x="96" y="5025"/>
                    <a:pt x="263" y="5072"/>
                  </a:cubicBezTo>
                  <a:lnTo>
                    <a:pt x="1191" y="5406"/>
                  </a:lnTo>
                  <a:lnTo>
                    <a:pt x="1191" y="7382"/>
                  </a:lnTo>
                  <a:cubicBezTo>
                    <a:pt x="691" y="7716"/>
                    <a:pt x="501" y="8359"/>
                    <a:pt x="786" y="8906"/>
                  </a:cubicBezTo>
                  <a:cubicBezTo>
                    <a:pt x="882" y="9097"/>
                    <a:pt x="1048" y="9264"/>
                    <a:pt x="1239" y="9359"/>
                  </a:cubicBezTo>
                  <a:cubicBezTo>
                    <a:pt x="1415" y="9452"/>
                    <a:pt x="1599" y="9495"/>
                    <a:pt x="1779" y="9495"/>
                  </a:cubicBezTo>
                  <a:cubicBezTo>
                    <a:pt x="2380" y="9495"/>
                    <a:pt x="2930" y="9019"/>
                    <a:pt x="2930" y="8359"/>
                  </a:cubicBezTo>
                  <a:cubicBezTo>
                    <a:pt x="2930" y="7954"/>
                    <a:pt x="2715" y="7597"/>
                    <a:pt x="2382" y="7382"/>
                  </a:cubicBezTo>
                  <a:lnTo>
                    <a:pt x="2382" y="5858"/>
                  </a:lnTo>
                  <a:lnTo>
                    <a:pt x="3287" y="7192"/>
                  </a:lnTo>
                  <a:lnTo>
                    <a:pt x="3287" y="7954"/>
                  </a:lnTo>
                  <a:cubicBezTo>
                    <a:pt x="3287" y="8025"/>
                    <a:pt x="3358" y="8097"/>
                    <a:pt x="3430" y="8097"/>
                  </a:cubicBezTo>
                  <a:cubicBezTo>
                    <a:pt x="3501" y="8097"/>
                    <a:pt x="3573" y="8025"/>
                    <a:pt x="3573" y="7954"/>
                  </a:cubicBezTo>
                  <a:lnTo>
                    <a:pt x="3573" y="7263"/>
                  </a:lnTo>
                  <a:cubicBezTo>
                    <a:pt x="3573" y="6477"/>
                    <a:pt x="3120" y="5763"/>
                    <a:pt x="2406" y="5430"/>
                  </a:cubicBezTo>
                  <a:lnTo>
                    <a:pt x="2406" y="5144"/>
                  </a:lnTo>
                  <a:cubicBezTo>
                    <a:pt x="2406" y="4882"/>
                    <a:pt x="2239" y="4668"/>
                    <a:pt x="2025" y="4572"/>
                  </a:cubicBezTo>
                  <a:cubicBezTo>
                    <a:pt x="1962" y="4553"/>
                    <a:pt x="1899" y="4543"/>
                    <a:pt x="1838" y="4543"/>
                  </a:cubicBezTo>
                  <a:cubicBezTo>
                    <a:pt x="1529" y="4543"/>
                    <a:pt x="1263" y="4782"/>
                    <a:pt x="1263" y="5120"/>
                  </a:cubicBezTo>
                  <a:lnTo>
                    <a:pt x="358" y="4810"/>
                  </a:lnTo>
                  <a:cubicBezTo>
                    <a:pt x="334" y="4810"/>
                    <a:pt x="310" y="4763"/>
                    <a:pt x="310" y="4739"/>
                  </a:cubicBezTo>
                  <a:lnTo>
                    <a:pt x="310" y="4477"/>
                  </a:lnTo>
                  <a:cubicBezTo>
                    <a:pt x="310" y="4429"/>
                    <a:pt x="358" y="4406"/>
                    <a:pt x="382" y="4406"/>
                  </a:cubicBezTo>
                  <a:lnTo>
                    <a:pt x="1096" y="4406"/>
                  </a:lnTo>
                  <a:cubicBezTo>
                    <a:pt x="1644" y="4406"/>
                    <a:pt x="2096" y="3953"/>
                    <a:pt x="2096" y="3382"/>
                  </a:cubicBezTo>
                  <a:lnTo>
                    <a:pt x="2096" y="2953"/>
                  </a:lnTo>
                  <a:cubicBezTo>
                    <a:pt x="2096" y="2929"/>
                    <a:pt x="2120" y="2905"/>
                    <a:pt x="2144" y="2905"/>
                  </a:cubicBezTo>
                  <a:lnTo>
                    <a:pt x="2263" y="2905"/>
                  </a:lnTo>
                  <a:cubicBezTo>
                    <a:pt x="2430" y="2905"/>
                    <a:pt x="2596" y="2762"/>
                    <a:pt x="2596" y="2572"/>
                  </a:cubicBezTo>
                  <a:cubicBezTo>
                    <a:pt x="2596" y="2500"/>
                    <a:pt x="2549" y="2405"/>
                    <a:pt x="2501" y="2358"/>
                  </a:cubicBezTo>
                  <a:lnTo>
                    <a:pt x="2120" y="1953"/>
                  </a:lnTo>
                  <a:cubicBezTo>
                    <a:pt x="2120" y="1929"/>
                    <a:pt x="2096" y="1929"/>
                    <a:pt x="2096" y="1905"/>
                  </a:cubicBezTo>
                  <a:lnTo>
                    <a:pt x="2096" y="1691"/>
                  </a:lnTo>
                  <a:cubicBezTo>
                    <a:pt x="2096" y="1072"/>
                    <a:pt x="1858" y="476"/>
                    <a:pt x="1406" y="48"/>
                  </a:cubicBezTo>
                  <a:cubicBezTo>
                    <a:pt x="1372" y="14"/>
                    <a:pt x="1337" y="0"/>
                    <a:pt x="1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2"/>
            <p:cNvSpPr/>
            <p:nvPr/>
          </p:nvSpPr>
          <p:spPr>
            <a:xfrm>
              <a:off x="3945425" y="3652750"/>
              <a:ext cx="261400" cy="267225"/>
            </a:xfrm>
            <a:custGeom>
              <a:avLst/>
              <a:gdLst/>
              <a:ahLst/>
              <a:cxnLst/>
              <a:rect l="l" t="t" r="r" b="b"/>
              <a:pathLst>
                <a:path w="10456" h="10689" extrusionOk="0">
                  <a:moveTo>
                    <a:pt x="1692" y="5495"/>
                  </a:moveTo>
                  <a:cubicBezTo>
                    <a:pt x="1930" y="5495"/>
                    <a:pt x="2073" y="5781"/>
                    <a:pt x="1882" y="5971"/>
                  </a:cubicBezTo>
                  <a:cubicBezTo>
                    <a:pt x="1829" y="6024"/>
                    <a:pt x="1762" y="6048"/>
                    <a:pt x="1695" y="6048"/>
                  </a:cubicBezTo>
                  <a:cubicBezTo>
                    <a:pt x="1550" y="6048"/>
                    <a:pt x="1406" y="5936"/>
                    <a:pt x="1406" y="5757"/>
                  </a:cubicBezTo>
                  <a:cubicBezTo>
                    <a:pt x="1406" y="5614"/>
                    <a:pt x="1549" y="5495"/>
                    <a:pt x="1692" y="5495"/>
                  </a:cubicBezTo>
                  <a:close/>
                  <a:moveTo>
                    <a:pt x="4621" y="5638"/>
                  </a:moveTo>
                  <a:cubicBezTo>
                    <a:pt x="4835" y="5638"/>
                    <a:pt x="4954" y="5924"/>
                    <a:pt x="4788" y="6067"/>
                  </a:cubicBezTo>
                  <a:cubicBezTo>
                    <a:pt x="4741" y="6121"/>
                    <a:pt x="4679" y="6145"/>
                    <a:pt x="4616" y="6145"/>
                  </a:cubicBezTo>
                  <a:cubicBezTo>
                    <a:pt x="4488" y="6145"/>
                    <a:pt x="4359" y="6044"/>
                    <a:pt x="4359" y="5900"/>
                  </a:cubicBezTo>
                  <a:cubicBezTo>
                    <a:pt x="4359" y="5757"/>
                    <a:pt x="4478" y="5638"/>
                    <a:pt x="4621" y="5638"/>
                  </a:cubicBezTo>
                  <a:close/>
                  <a:moveTo>
                    <a:pt x="1120" y="7424"/>
                  </a:moveTo>
                  <a:cubicBezTo>
                    <a:pt x="1192" y="7638"/>
                    <a:pt x="1287" y="7829"/>
                    <a:pt x="1406" y="8020"/>
                  </a:cubicBezTo>
                  <a:cubicBezTo>
                    <a:pt x="1382" y="8020"/>
                    <a:pt x="1334" y="8043"/>
                    <a:pt x="1287" y="8043"/>
                  </a:cubicBezTo>
                  <a:lnTo>
                    <a:pt x="1311" y="8020"/>
                  </a:lnTo>
                  <a:cubicBezTo>
                    <a:pt x="1120" y="8020"/>
                    <a:pt x="977" y="7877"/>
                    <a:pt x="977" y="7686"/>
                  </a:cubicBezTo>
                  <a:cubicBezTo>
                    <a:pt x="977" y="7591"/>
                    <a:pt x="1025" y="7472"/>
                    <a:pt x="1120" y="7424"/>
                  </a:cubicBezTo>
                  <a:close/>
                  <a:moveTo>
                    <a:pt x="5026" y="7496"/>
                  </a:moveTo>
                  <a:cubicBezTo>
                    <a:pt x="5097" y="7567"/>
                    <a:pt x="5121" y="7662"/>
                    <a:pt x="5121" y="7758"/>
                  </a:cubicBezTo>
                  <a:cubicBezTo>
                    <a:pt x="5121" y="7924"/>
                    <a:pt x="4978" y="8043"/>
                    <a:pt x="4835" y="8043"/>
                  </a:cubicBezTo>
                  <a:lnTo>
                    <a:pt x="4716" y="8043"/>
                  </a:lnTo>
                  <a:cubicBezTo>
                    <a:pt x="4859" y="7877"/>
                    <a:pt x="4954" y="7686"/>
                    <a:pt x="5026" y="7496"/>
                  </a:cubicBezTo>
                  <a:close/>
                  <a:moveTo>
                    <a:pt x="6768" y="1"/>
                  </a:moveTo>
                  <a:cubicBezTo>
                    <a:pt x="6378" y="1"/>
                    <a:pt x="5985" y="98"/>
                    <a:pt x="5621" y="280"/>
                  </a:cubicBezTo>
                  <a:cubicBezTo>
                    <a:pt x="5383" y="399"/>
                    <a:pt x="5145" y="589"/>
                    <a:pt x="5002" y="804"/>
                  </a:cubicBezTo>
                  <a:cubicBezTo>
                    <a:pt x="4216" y="1971"/>
                    <a:pt x="4454" y="3304"/>
                    <a:pt x="5383" y="4043"/>
                  </a:cubicBezTo>
                  <a:cubicBezTo>
                    <a:pt x="5383" y="4043"/>
                    <a:pt x="5407" y="4066"/>
                    <a:pt x="5407" y="4090"/>
                  </a:cubicBezTo>
                  <a:lnTo>
                    <a:pt x="5407" y="4543"/>
                  </a:lnTo>
                  <a:cubicBezTo>
                    <a:pt x="4777" y="3983"/>
                    <a:pt x="3987" y="3703"/>
                    <a:pt x="3197" y="3703"/>
                  </a:cubicBezTo>
                  <a:cubicBezTo>
                    <a:pt x="2373" y="3703"/>
                    <a:pt x="1550" y="4007"/>
                    <a:pt x="906" y="4614"/>
                  </a:cubicBezTo>
                  <a:cubicBezTo>
                    <a:pt x="453" y="5043"/>
                    <a:pt x="144" y="5614"/>
                    <a:pt x="25" y="6233"/>
                  </a:cubicBezTo>
                  <a:cubicBezTo>
                    <a:pt x="1" y="6305"/>
                    <a:pt x="48" y="6400"/>
                    <a:pt x="144" y="6400"/>
                  </a:cubicBezTo>
                  <a:cubicBezTo>
                    <a:pt x="160" y="6404"/>
                    <a:pt x="176" y="6406"/>
                    <a:pt x="190" y="6406"/>
                  </a:cubicBezTo>
                  <a:cubicBezTo>
                    <a:pt x="262" y="6406"/>
                    <a:pt x="314" y="6360"/>
                    <a:pt x="334" y="6281"/>
                  </a:cubicBezTo>
                  <a:cubicBezTo>
                    <a:pt x="453" y="5733"/>
                    <a:pt x="739" y="5233"/>
                    <a:pt x="1144" y="4828"/>
                  </a:cubicBezTo>
                  <a:cubicBezTo>
                    <a:pt x="1715" y="4281"/>
                    <a:pt x="2454" y="4007"/>
                    <a:pt x="3192" y="4007"/>
                  </a:cubicBezTo>
                  <a:cubicBezTo>
                    <a:pt x="3930" y="4007"/>
                    <a:pt x="4668" y="4281"/>
                    <a:pt x="5240" y="4828"/>
                  </a:cubicBezTo>
                  <a:cubicBezTo>
                    <a:pt x="5288" y="4900"/>
                    <a:pt x="5335" y="4947"/>
                    <a:pt x="5407" y="4995"/>
                  </a:cubicBezTo>
                  <a:lnTo>
                    <a:pt x="5407" y="5400"/>
                  </a:lnTo>
                  <a:cubicBezTo>
                    <a:pt x="5407" y="5424"/>
                    <a:pt x="5383" y="5448"/>
                    <a:pt x="5335" y="5448"/>
                  </a:cubicBezTo>
                  <a:lnTo>
                    <a:pt x="5192" y="5519"/>
                  </a:lnTo>
                  <a:cubicBezTo>
                    <a:pt x="5073" y="5400"/>
                    <a:pt x="4930" y="5329"/>
                    <a:pt x="4764" y="5329"/>
                  </a:cubicBezTo>
                  <a:cubicBezTo>
                    <a:pt x="4716" y="5329"/>
                    <a:pt x="4668" y="5329"/>
                    <a:pt x="4621" y="5352"/>
                  </a:cubicBezTo>
                  <a:cubicBezTo>
                    <a:pt x="4220" y="4978"/>
                    <a:pt x="3708" y="4792"/>
                    <a:pt x="3189" y="4792"/>
                  </a:cubicBezTo>
                  <a:cubicBezTo>
                    <a:pt x="2752" y="4792"/>
                    <a:pt x="2311" y="4924"/>
                    <a:pt x="1930" y="5186"/>
                  </a:cubicBezTo>
                  <a:cubicBezTo>
                    <a:pt x="1882" y="5186"/>
                    <a:pt x="1811" y="5162"/>
                    <a:pt x="1763" y="5162"/>
                  </a:cubicBezTo>
                  <a:cubicBezTo>
                    <a:pt x="1430" y="5162"/>
                    <a:pt x="1144" y="5424"/>
                    <a:pt x="1144" y="5757"/>
                  </a:cubicBezTo>
                  <a:cubicBezTo>
                    <a:pt x="1144" y="5876"/>
                    <a:pt x="1168" y="5971"/>
                    <a:pt x="1239" y="6067"/>
                  </a:cubicBezTo>
                  <a:cubicBezTo>
                    <a:pt x="1144" y="6305"/>
                    <a:pt x="1096" y="6567"/>
                    <a:pt x="1096" y="6829"/>
                  </a:cubicBezTo>
                  <a:cubicBezTo>
                    <a:pt x="1096" y="6924"/>
                    <a:pt x="1096" y="6996"/>
                    <a:pt x="1096" y="7091"/>
                  </a:cubicBezTo>
                  <a:cubicBezTo>
                    <a:pt x="858" y="7186"/>
                    <a:pt x="691" y="7424"/>
                    <a:pt x="691" y="7686"/>
                  </a:cubicBezTo>
                  <a:cubicBezTo>
                    <a:pt x="691" y="8043"/>
                    <a:pt x="1001" y="8329"/>
                    <a:pt x="1358" y="8329"/>
                  </a:cubicBezTo>
                  <a:cubicBezTo>
                    <a:pt x="1477" y="8329"/>
                    <a:pt x="1573" y="8305"/>
                    <a:pt x="1668" y="8234"/>
                  </a:cubicBezTo>
                  <a:cubicBezTo>
                    <a:pt x="1811" y="8377"/>
                    <a:pt x="1954" y="8496"/>
                    <a:pt x="2120" y="8591"/>
                  </a:cubicBezTo>
                  <a:lnTo>
                    <a:pt x="2120" y="9448"/>
                  </a:lnTo>
                  <a:cubicBezTo>
                    <a:pt x="1763" y="9305"/>
                    <a:pt x="1406" y="9091"/>
                    <a:pt x="1144" y="8805"/>
                  </a:cubicBezTo>
                  <a:cubicBezTo>
                    <a:pt x="739" y="8424"/>
                    <a:pt x="453" y="7924"/>
                    <a:pt x="334" y="7377"/>
                  </a:cubicBezTo>
                  <a:cubicBezTo>
                    <a:pt x="310" y="7281"/>
                    <a:pt x="239" y="7234"/>
                    <a:pt x="144" y="7234"/>
                  </a:cubicBezTo>
                  <a:cubicBezTo>
                    <a:pt x="48" y="7257"/>
                    <a:pt x="1" y="7353"/>
                    <a:pt x="25" y="7424"/>
                  </a:cubicBezTo>
                  <a:cubicBezTo>
                    <a:pt x="144" y="8043"/>
                    <a:pt x="453" y="8615"/>
                    <a:pt x="906" y="9044"/>
                  </a:cubicBezTo>
                  <a:cubicBezTo>
                    <a:pt x="1263" y="9377"/>
                    <a:pt x="1668" y="9639"/>
                    <a:pt x="2120" y="9782"/>
                  </a:cubicBezTo>
                  <a:lnTo>
                    <a:pt x="2120" y="10282"/>
                  </a:lnTo>
                  <a:cubicBezTo>
                    <a:pt x="2143" y="10507"/>
                    <a:pt x="2314" y="10689"/>
                    <a:pt x="2533" y="10689"/>
                  </a:cubicBezTo>
                  <a:cubicBezTo>
                    <a:pt x="2546" y="10689"/>
                    <a:pt x="2559" y="10688"/>
                    <a:pt x="2573" y="10687"/>
                  </a:cubicBezTo>
                  <a:lnTo>
                    <a:pt x="10051" y="10687"/>
                  </a:lnTo>
                  <a:cubicBezTo>
                    <a:pt x="10289" y="10687"/>
                    <a:pt x="10455" y="10496"/>
                    <a:pt x="10455" y="10282"/>
                  </a:cubicBezTo>
                  <a:lnTo>
                    <a:pt x="10455" y="9425"/>
                  </a:lnTo>
                  <a:cubicBezTo>
                    <a:pt x="10455" y="9353"/>
                    <a:pt x="10408" y="9282"/>
                    <a:pt x="10312" y="9282"/>
                  </a:cubicBezTo>
                  <a:lnTo>
                    <a:pt x="10265" y="9282"/>
                  </a:lnTo>
                  <a:cubicBezTo>
                    <a:pt x="10193" y="9282"/>
                    <a:pt x="10122" y="9353"/>
                    <a:pt x="10122" y="9425"/>
                  </a:cubicBezTo>
                  <a:lnTo>
                    <a:pt x="10122" y="10306"/>
                  </a:lnTo>
                  <a:cubicBezTo>
                    <a:pt x="10122" y="10353"/>
                    <a:pt x="10074" y="10401"/>
                    <a:pt x="10027" y="10401"/>
                  </a:cubicBezTo>
                  <a:lnTo>
                    <a:pt x="2478" y="10401"/>
                  </a:lnTo>
                  <a:cubicBezTo>
                    <a:pt x="2430" y="10401"/>
                    <a:pt x="2382" y="10353"/>
                    <a:pt x="2382" y="10306"/>
                  </a:cubicBezTo>
                  <a:lnTo>
                    <a:pt x="2382" y="9901"/>
                  </a:lnTo>
                  <a:cubicBezTo>
                    <a:pt x="2625" y="9954"/>
                    <a:pt x="2869" y="9980"/>
                    <a:pt x="3111" y="9980"/>
                  </a:cubicBezTo>
                  <a:cubicBezTo>
                    <a:pt x="3959" y="9980"/>
                    <a:pt x="4776" y="9660"/>
                    <a:pt x="5407" y="9067"/>
                  </a:cubicBezTo>
                  <a:cubicBezTo>
                    <a:pt x="5859" y="8639"/>
                    <a:pt x="6169" y="8067"/>
                    <a:pt x="6288" y="7448"/>
                  </a:cubicBezTo>
                  <a:cubicBezTo>
                    <a:pt x="6315" y="7339"/>
                    <a:pt x="6226" y="7269"/>
                    <a:pt x="6135" y="7269"/>
                  </a:cubicBezTo>
                  <a:cubicBezTo>
                    <a:pt x="6067" y="7269"/>
                    <a:pt x="5999" y="7308"/>
                    <a:pt x="5978" y="7400"/>
                  </a:cubicBezTo>
                  <a:cubicBezTo>
                    <a:pt x="5859" y="7948"/>
                    <a:pt x="5597" y="8448"/>
                    <a:pt x="5169" y="8829"/>
                  </a:cubicBezTo>
                  <a:cubicBezTo>
                    <a:pt x="4621" y="9377"/>
                    <a:pt x="3883" y="9663"/>
                    <a:pt x="3121" y="9663"/>
                  </a:cubicBezTo>
                  <a:cubicBezTo>
                    <a:pt x="2882" y="9663"/>
                    <a:pt x="2644" y="9639"/>
                    <a:pt x="2382" y="9567"/>
                  </a:cubicBezTo>
                  <a:lnTo>
                    <a:pt x="2382" y="8758"/>
                  </a:lnTo>
                  <a:cubicBezTo>
                    <a:pt x="2620" y="8853"/>
                    <a:pt x="2882" y="8877"/>
                    <a:pt x="3121" y="8877"/>
                  </a:cubicBezTo>
                  <a:cubicBezTo>
                    <a:pt x="3263" y="8877"/>
                    <a:pt x="3406" y="8877"/>
                    <a:pt x="3549" y="8853"/>
                  </a:cubicBezTo>
                  <a:cubicBezTo>
                    <a:pt x="3554" y="8854"/>
                    <a:pt x="3559" y="8854"/>
                    <a:pt x="3564" y="8854"/>
                  </a:cubicBezTo>
                  <a:cubicBezTo>
                    <a:pt x="3717" y="8854"/>
                    <a:pt x="3657" y="8530"/>
                    <a:pt x="3525" y="8530"/>
                  </a:cubicBezTo>
                  <a:cubicBezTo>
                    <a:pt x="3510" y="8530"/>
                    <a:pt x="3494" y="8534"/>
                    <a:pt x="3478" y="8543"/>
                  </a:cubicBezTo>
                  <a:cubicBezTo>
                    <a:pt x="3359" y="8567"/>
                    <a:pt x="3240" y="8591"/>
                    <a:pt x="3121" y="8591"/>
                  </a:cubicBezTo>
                  <a:cubicBezTo>
                    <a:pt x="3106" y="8591"/>
                    <a:pt x="3092" y="8592"/>
                    <a:pt x="3078" y="8592"/>
                  </a:cubicBezTo>
                  <a:cubicBezTo>
                    <a:pt x="2144" y="8592"/>
                    <a:pt x="1358" y="7815"/>
                    <a:pt x="1334" y="6853"/>
                  </a:cubicBezTo>
                  <a:cubicBezTo>
                    <a:pt x="1334" y="6686"/>
                    <a:pt x="1382" y="6519"/>
                    <a:pt x="1430" y="6353"/>
                  </a:cubicBezTo>
                  <a:cubicBezTo>
                    <a:pt x="1501" y="6376"/>
                    <a:pt x="1596" y="6400"/>
                    <a:pt x="1692" y="6400"/>
                  </a:cubicBezTo>
                  <a:cubicBezTo>
                    <a:pt x="2025" y="6400"/>
                    <a:pt x="2311" y="6138"/>
                    <a:pt x="2311" y="5805"/>
                  </a:cubicBezTo>
                  <a:cubicBezTo>
                    <a:pt x="2311" y="5662"/>
                    <a:pt x="2239" y="5519"/>
                    <a:pt x="2168" y="5424"/>
                  </a:cubicBezTo>
                  <a:cubicBezTo>
                    <a:pt x="2456" y="5243"/>
                    <a:pt x="2786" y="5152"/>
                    <a:pt x="3117" y="5152"/>
                  </a:cubicBezTo>
                  <a:cubicBezTo>
                    <a:pt x="3526" y="5152"/>
                    <a:pt x="3935" y="5290"/>
                    <a:pt x="4264" y="5567"/>
                  </a:cubicBezTo>
                  <a:cubicBezTo>
                    <a:pt x="4168" y="5662"/>
                    <a:pt x="4121" y="5781"/>
                    <a:pt x="4121" y="5924"/>
                  </a:cubicBezTo>
                  <a:cubicBezTo>
                    <a:pt x="4121" y="6257"/>
                    <a:pt x="4383" y="6495"/>
                    <a:pt x="4716" y="6495"/>
                  </a:cubicBezTo>
                  <a:cubicBezTo>
                    <a:pt x="4764" y="6495"/>
                    <a:pt x="4811" y="6495"/>
                    <a:pt x="4859" y="6472"/>
                  </a:cubicBezTo>
                  <a:cubicBezTo>
                    <a:pt x="4883" y="6591"/>
                    <a:pt x="4907" y="6734"/>
                    <a:pt x="4907" y="6853"/>
                  </a:cubicBezTo>
                  <a:cubicBezTo>
                    <a:pt x="4907" y="7448"/>
                    <a:pt x="4621" y="7972"/>
                    <a:pt x="4121" y="8281"/>
                  </a:cubicBezTo>
                  <a:cubicBezTo>
                    <a:pt x="4049" y="8329"/>
                    <a:pt x="4025" y="8448"/>
                    <a:pt x="4073" y="8520"/>
                  </a:cubicBezTo>
                  <a:cubicBezTo>
                    <a:pt x="4099" y="8559"/>
                    <a:pt x="4147" y="8577"/>
                    <a:pt x="4197" y="8577"/>
                  </a:cubicBezTo>
                  <a:cubicBezTo>
                    <a:pt x="4237" y="8577"/>
                    <a:pt x="4279" y="8565"/>
                    <a:pt x="4311" y="8543"/>
                  </a:cubicBezTo>
                  <a:cubicBezTo>
                    <a:pt x="4406" y="8496"/>
                    <a:pt x="4502" y="8401"/>
                    <a:pt x="4597" y="8329"/>
                  </a:cubicBezTo>
                  <a:cubicBezTo>
                    <a:pt x="4692" y="8377"/>
                    <a:pt x="4811" y="8424"/>
                    <a:pt x="4930" y="8424"/>
                  </a:cubicBezTo>
                  <a:cubicBezTo>
                    <a:pt x="5288" y="8424"/>
                    <a:pt x="5573" y="8139"/>
                    <a:pt x="5573" y="7781"/>
                  </a:cubicBezTo>
                  <a:cubicBezTo>
                    <a:pt x="5573" y="7543"/>
                    <a:pt x="5431" y="7329"/>
                    <a:pt x="5216" y="7210"/>
                  </a:cubicBezTo>
                  <a:cubicBezTo>
                    <a:pt x="5240" y="7115"/>
                    <a:pt x="5240" y="6972"/>
                    <a:pt x="5240" y="6853"/>
                  </a:cubicBezTo>
                  <a:cubicBezTo>
                    <a:pt x="5240" y="6662"/>
                    <a:pt x="5216" y="6472"/>
                    <a:pt x="5169" y="6305"/>
                  </a:cubicBezTo>
                  <a:cubicBezTo>
                    <a:pt x="5264" y="6210"/>
                    <a:pt x="5311" y="6067"/>
                    <a:pt x="5311" y="5924"/>
                  </a:cubicBezTo>
                  <a:cubicBezTo>
                    <a:pt x="5311" y="5900"/>
                    <a:pt x="5311" y="5852"/>
                    <a:pt x="5311" y="5829"/>
                  </a:cubicBezTo>
                  <a:lnTo>
                    <a:pt x="5407" y="5781"/>
                  </a:lnTo>
                  <a:cubicBezTo>
                    <a:pt x="5550" y="5757"/>
                    <a:pt x="5669" y="5638"/>
                    <a:pt x="5692" y="5495"/>
                  </a:cubicBezTo>
                  <a:cubicBezTo>
                    <a:pt x="5835" y="5757"/>
                    <a:pt x="5954" y="6043"/>
                    <a:pt x="6002" y="6329"/>
                  </a:cubicBezTo>
                  <a:cubicBezTo>
                    <a:pt x="6026" y="6400"/>
                    <a:pt x="6097" y="6448"/>
                    <a:pt x="6169" y="6448"/>
                  </a:cubicBezTo>
                  <a:lnTo>
                    <a:pt x="6193" y="6448"/>
                  </a:lnTo>
                  <a:cubicBezTo>
                    <a:pt x="6288" y="6448"/>
                    <a:pt x="6335" y="6353"/>
                    <a:pt x="6335" y="6281"/>
                  </a:cubicBezTo>
                  <a:cubicBezTo>
                    <a:pt x="6216" y="5781"/>
                    <a:pt x="6002" y="5329"/>
                    <a:pt x="5692" y="4924"/>
                  </a:cubicBezTo>
                  <a:lnTo>
                    <a:pt x="5692" y="4043"/>
                  </a:lnTo>
                  <a:cubicBezTo>
                    <a:pt x="5692" y="3947"/>
                    <a:pt x="5645" y="3876"/>
                    <a:pt x="5597" y="3828"/>
                  </a:cubicBezTo>
                  <a:cubicBezTo>
                    <a:pt x="4716" y="3138"/>
                    <a:pt x="4549" y="1875"/>
                    <a:pt x="5216" y="994"/>
                  </a:cubicBezTo>
                  <a:cubicBezTo>
                    <a:pt x="5383" y="780"/>
                    <a:pt x="5573" y="613"/>
                    <a:pt x="5812" y="518"/>
                  </a:cubicBezTo>
                  <a:cubicBezTo>
                    <a:pt x="6110" y="369"/>
                    <a:pt x="6429" y="297"/>
                    <a:pt x="6746" y="297"/>
                  </a:cubicBezTo>
                  <a:cubicBezTo>
                    <a:pt x="7036" y="297"/>
                    <a:pt x="7325" y="357"/>
                    <a:pt x="7598" y="470"/>
                  </a:cubicBezTo>
                  <a:cubicBezTo>
                    <a:pt x="7624" y="484"/>
                    <a:pt x="7649" y="490"/>
                    <a:pt x="7672" y="490"/>
                  </a:cubicBezTo>
                  <a:cubicBezTo>
                    <a:pt x="7731" y="490"/>
                    <a:pt x="7778" y="450"/>
                    <a:pt x="7812" y="399"/>
                  </a:cubicBezTo>
                  <a:cubicBezTo>
                    <a:pt x="7836" y="327"/>
                    <a:pt x="7812" y="232"/>
                    <a:pt x="7717" y="208"/>
                  </a:cubicBezTo>
                  <a:cubicBezTo>
                    <a:pt x="7414" y="68"/>
                    <a:pt x="7092" y="1"/>
                    <a:pt x="67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4079400" y="3704375"/>
              <a:ext cx="25025" cy="29800"/>
            </a:xfrm>
            <a:custGeom>
              <a:avLst/>
              <a:gdLst/>
              <a:ahLst/>
              <a:cxnLst/>
              <a:rect l="l" t="t" r="r" b="b"/>
              <a:pathLst>
                <a:path w="1001" h="1192" extrusionOk="0">
                  <a:moveTo>
                    <a:pt x="691" y="1"/>
                  </a:moveTo>
                  <a:cubicBezTo>
                    <a:pt x="381" y="1"/>
                    <a:pt x="119" y="215"/>
                    <a:pt x="48" y="501"/>
                  </a:cubicBezTo>
                  <a:cubicBezTo>
                    <a:pt x="0" y="858"/>
                    <a:pt x="286" y="1192"/>
                    <a:pt x="643" y="1192"/>
                  </a:cubicBezTo>
                  <a:lnTo>
                    <a:pt x="786" y="1192"/>
                  </a:lnTo>
                  <a:cubicBezTo>
                    <a:pt x="1000" y="1192"/>
                    <a:pt x="1000" y="906"/>
                    <a:pt x="786" y="906"/>
                  </a:cubicBezTo>
                  <a:lnTo>
                    <a:pt x="691" y="906"/>
                  </a:lnTo>
                  <a:cubicBezTo>
                    <a:pt x="691" y="906"/>
                    <a:pt x="357" y="858"/>
                    <a:pt x="357" y="668"/>
                  </a:cubicBezTo>
                  <a:cubicBezTo>
                    <a:pt x="357" y="501"/>
                    <a:pt x="691" y="311"/>
                    <a:pt x="691" y="311"/>
                  </a:cubicBezTo>
                  <a:lnTo>
                    <a:pt x="786" y="311"/>
                  </a:lnTo>
                  <a:cubicBezTo>
                    <a:pt x="976" y="311"/>
                    <a:pt x="976" y="1"/>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4138925" y="3702000"/>
              <a:ext cx="7775" cy="12525"/>
            </a:xfrm>
            <a:custGeom>
              <a:avLst/>
              <a:gdLst/>
              <a:ahLst/>
              <a:cxnLst/>
              <a:rect l="l" t="t" r="r" b="b"/>
              <a:pathLst>
                <a:path w="311" h="501" extrusionOk="0">
                  <a:moveTo>
                    <a:pt x="143" y="1"/>
                  </a:moveTo>
                  <a:cubicBezTo>
                    <a:pt x="72" y="1"/>
                    <a:pt x="1" y="72"/>
                    <a:pt x="1" y="144"/>
                  </a:cubicBezTo>
                  <a:lnTo>
                    <a:pt x="1" y="358"/>
                  </a:lnTo>
                  <a:cubicBezTo>
                    <a:pt x="1" y="453"/>
                    <a:pt x="72" y="501"/>
                    <a:pt x="143" y="501"/>
                  </a:cubicBezTo>
                  <a:cubicBezTo>
                    <a:pt x="239" y="501"/>
                    <a:pt x="310" y="453"/>
                    <a:pt x="310" y="358"/>
                  </a:cubicBezTo>
                  <a:lnTo>
                    <a:pt x="310" y="144"/>
                  </a:lnTo>
                  <a:cubicBezTo>
                    <a:pt x="310" y="72"/>
                    <a:pt x="239"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3996050" y="3790275"/>
              <a:ext cx="51225" cy="63575"/>
            </a:xfrm>
            <a:custGeom>
              <a:avLst/>
              <a:gdLst/>
              <a:ahLst/>
              <a:cxnLst/>
              <a:rect l="l" t="t" r="r" b="b"/>
              <a:pathLst>
                <a:path w="2049" h="2543" extrusionOk="0">
                  <a:moveTo>
                    <a:pt x="738" y="685"/>
                  </a:moveTo>
                  <a:lnTo>
                    <a:pt x="976" y="1518"/>
                  </a:lnTo>
                  <a:cubicBezTo>
                    <a:pt x="1000" y="1566"/>
                    <a:pt x="1072" y="1614"/>
                    <a:pt x="1143" y="1614"/>
                  </a:cubicBezTo>
                  <a:cubicBezTo>
                    <a:pt x="1191" y="1614"/>
                    <a:pt x="1262" y="1590"/>
                    <a:pt x="1286" y="1518"/>
                  </a:cubicBezTo>
                  <a:lnTo>
                    <a:pt x="1429" y="1209"/>
                  </a:lnTo>
                  <a:lnTo>
                    <a:pt x="1691" y="1828"/>
                  </a:lnTo>
                  <a:cubicBezTo>
                    <a:pt x="1715" y="1923"/>
                    <a:pt x="1715" y="2018"/>
                    <a:pt x="1667" y="2090"/>
                  </a:cubicBezTo>
                  <a:cubicBezTo>
                    <a:pt x="1596" y="2161"/>
                    <a:pt x="1524" y="2209"/>
                    <a:pt x="1429" y="2233"/>
                  </a:cubicBezTo>
                  <a:lnTo>
                    <a:pt x="738" y="2233"/>
                  </a:lnTo>
                  <a:cubicBezTo>
                    <a:pt x="524" y="2233"/>
                    <a:pt x="357" y="1995"/>
                    <a:pt x="405" y="1780"/>
                  </a:cubicBezTo>
                  <a:lnTo>
                    <a:pt x="738" y="685"/>
                  </a:lnTo>
                  <a:close/>
                  <a:moveTo>
                    <a:pt x="741" y="0"/>
                  </a:moveTo>
                  <a:cubicBezTo>
                    <a:pt x="679" y="0"/>
                    <a:pt x="619" y="30"/>
                    <a:pt x="595" y="89"/>
                  </a:cubicBezTo>
                  <a:lnTo>
                    <a:pt x="119" y="1685"/>
                  </a:lnTo>
                  <a:cubicBezTo>
                    <a:pt x="0" y="2114"/>
                    <a:pt x="310" y="2542"/>
                    <a:pt x="762" y="2542"/>
                  </a:cubicBezTo>
                  <a:lnTo>
                    <a:pt x="1429" y="2542"/>
                  </a:lnTo>
                  <a:cubicBezTo>
                    <a:pt x="1619" y="2542"/>
                    <a:pt x="1810" y="2447"/>
                    <a:pt x="1929" y="2280"/>
                  </a:cubicBezTo>
                  <a:cubicBezTo>
                    <a:pt x="2048" y="2090"/>
                    <a:pt x="2048" y="1899"/>
                    <a:pt x="1977" y="1709"/>
                  </a:cubicBezTo>
                  <a:lnTo>
                    <a:pt x="1977" y="1685"/>
                  </a:lnTo>
                  <a:lnTo>
                    <a:pt x="1572" y="732"/>
                  </a:lnTo>
                  <a:cubicBezTo>
                    <a:pt x="1548" y="685"/>
                    <a:pt x="1477" y="637"/>
                    <a:pt x="1429" y="637"/>
                  </a:cubicBezTo>
                  <a:cubicBezTo>
                    <a:pt x="1357" y="637"/>
                    <a:pt x="1286" y="685"/>
                    <a:pt x="1262" y="732"/>
                  </a:cubicBezTo>
                  <a:lnTo>
                    <a:pt x="1167" y="994"/>
                  </a:lnTo>
                  <a:lnTo>
                    <a:pt x="905" y="89"/>
                  </a:lnTo>
                  <a:cubicBezTo>
                    <a:pt x="869" y="30"/>
                    <a:pt x="804" y="0"/>
                    <a:pt x="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2"/>
            <p:cNvSpPr/>
            <p:nvPr/>
          </p:nvSpPr>
          <p:spPr>
            <a:xfrm>
              <a:off x="4147850" y="3865725"/>
              <a:ext cx="28600" cy="24500"/>
            </a:xfrm>
            <a:custGeom>
              <a:avLst/>
              <a:gdLst/>
              <a:ahLst/>
              <a:cxnLst/>
              <a:rect l="l" t="t" r="r" b="b"/>
              <a:pathLst>
                <a:path w="1144" h="980" extrusionOk="0">
                  <a:moveTo>
                    <a:pt x="779" y="395"/>
                  </a:moveTo>
                  <a:cubicBezTo>
                    <a:pt x="811" y="395"/>
                    <a:pt x="834" y="418"/>
                    <a:pt x="834" y="477"/>
                  </a:cubicBezTo>
                  <a:cubicBezTo>
                    <a:pt x="834" y="572"/>
                    <a:pt x="739" y="667"/>
                    <a:pt x="644" y="667"/>
                  </a:cubicBezTo>
                  <a:cubicBezTo>
                    <a:pt x="441" y="667"/>
                    <a:pt x="667" y="395"/>
                    <a:pt x="779" y="395"/>
                  </a:cubicBezTo>
                  <a:close/>
                  <a:moveTo>
                    <a:pt x="644" y="1"/>
                  </a:moveTo>
                  <a:cubicBezTo>
                    <a:pt x="215" y="1"/>
                    <a:pt x="1" y="525"/>
                    <a:pt x="310" y="834"/>
                  </a:cubicBezTo>
                  <a:cubicBezTo>
                    <a:pt x="411" y="934"/>
                    <a:pt x="534" y="980"/>
                    <a:pt x="654" y="980"/>
                  </a:cubicBezTo>
                  <a:cubicBezTo>
                    <a:pt x="904" y="980"/>
                    <a:pt x="1144" y="783"/>
                    <a:pt x="1144" y="477"/>
                  </a:cubicBezTo>
                  <a:cubicBezTo>
                    <a:pt x="1144" y="215"/>
                    <a:pt x="929" y="1"/>
                    <a:pt x="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52"/>
          <p:cNvSpPr/>
          <p:nvPr/>
        </p:nvSpPr>
        <p:spPr>
          <a:xfrm>
            <a:off x="7994775" y="3484323"/>
            <a:ext cx="387686" cy="417893"/>
          </a:xfrm>
          <a:custGeom>
            <a:avLst/>
            <a:gdLst/>
            <a:ahLst/>
            <a:cxnLst/>
            <a:rect l="l" t="t" r="r" b="b"/>
            <a:pathLst>
              <a:path w="10075" h="10860" extrusionOk="0">
                <a:moveTo>
                  <a:pt x="5978" y="525"/>
                </a:moveTo>
                <a:lnTo>
                  <a:pt x="6550" y="1501"/>
                </a:lnTo>
                <a:cubicBezTo>
                  <a:pt x="6811" y="1953"/>
                  <a:pt x="6478" y="2501"/>
                  <a:pt x="5978" y="2501"/>
                </a:cubicBezTo>
                <a:cubicBezTo>
                  <a:pt x="5740" y="2501"/>
                  <a:pt x="5525" y="2382"/>
                  <a:pt x="5406" y="2168"/>
                </a:cubicBezTo>
                <a:cubicBezTo>
                  <a:pt x="5287" y="1977"/>
                  <a:pt x="5287" y="1715"/>
                  <a:pt x="5406" y="1501"/>
                </a:cubicBezTo>
                <a:lnTo>
                  <a:pt x="5978" y="525"/>
                </a:lnTo>
                <a:close/>
                <a:moveTo>
                  <a:pt x="2739" y="1406"/>
                </a:moveTo>
                <a:lnTo>
                  <a:pt x="3144" y="2096"/>
                </a:lnTo>
                <a:cubicBezTo>
                  <a:pt x="3311" y="2406"/>
                  <a:pt x="3096" y="2787"/>
                  <a:pt x="2739" y="2787"/>
                </a:cubicBezTo>
                <a:cubicBezTo>
                  <a:pt x="2382" y="2787"/>
                  <a:pt x="2144" y="2406"/>
                  <a:pt x="2334" y="2096"/>
                </a:cubicBezTo>
                <a:lnTo>
                  <a:pt x="2739" y="1406"/>
                </a:lnTo>
                <a:close/>
                <a:moveTo>
                  <a:pt x="2049" y="2573"/>
                </a:moveTo>
                <a:cubicBezTo>
                  <a:pt x="2049" y="2596"/>
                  <a:pt x="2049" y="2620"/>
                  <a:pt x="2072" y="2644"/>
                </a:cubicBezTo>
                <a:cubicBezTo>
                  <a:pt x="2144" y="2763"/>
                  <a:pt x="2263" y="2858"/>
                  <a:pt x="2382" y="2930"/>
                </a:cubicBezTo>
                <a:cubicBezTo>
                  <a:pt x="2311" y="3073"/>
                  <a:pt x="2239" y="3239"/>
                  <a:pt x="2168" y="3382"/>
                </a:cubicBezTo>
                <a:lnTo>
                  <a:pt x="1358" y="3382"/>
                </a:lnTo>
                <a:cubicBezTo>
                  <a:pt x="1548" y="3073"/>
                  <a:pt x="1787" y="2811"/>
                  <a:pt x="2049" y="2573"/>
                </a:cubicBezTo>
                <a:close/>
                <a:moveTo>
                  <a:pt x="4263" y="1549"/>
                </a:moveTo>
                <a:cubicBezTo>
                  <a:pt x="4049" y="1858"/>
                  <a:pt x="3906" y="2192"/>
                  <a:pt x="3811" y="2549"/>
                </a:cubicBezTo>
                <a:cubicBezTo>
                  <a:pt x="3716" y="2811"/>
                  <a:pt x="3668" y="3096"/>
                  <a:pt x="3597" y="3382"/>
                </a:cubicBezTo>
                <a:lnTo>
                  <a:pt x="2501" y="3382"/>
                </a:lnTo>
                <a:cubicBezTo>
                  <a:pt x="2549" y="3263"/>
                  <a:pt x="2620" y="3144"/>
                  <a:pt x="2692" y="3025"/>
                </a:cubicBezTo>
                <a:lnTo>
                  <a:pt x="2739" y="3025"/>
                </a:lnTo>
                <a:cubicBezTo>
                  <a:pt x="3263" y="3025"/>
                  <a:pt x="3620" y="2525"/>
                  <a:pt x="3477" y="2025"/>
                </a:cubicBezTo>
                <a:cubicBezTo>
                  <a:pt x="3716" y="1810"/>
                  <a:pt x="3978" y="1668"/>
                  <a:pt x="4263" y="1549"/>
                </a:cubicBezTo>
                <a:close/>
                <a:moveTo>
                  <a:pt x="4930" y="1453"/>
                </a:moveTo>
                <a:cubicBezTo>
                  <a:pt x="4978" y="1453"/>
                  <a:pt x="5002" y="1453"/>
                  <a:pt x="5049" y="1477"/>
                </a:cubicBezTo>
                <a:cubicBezTo>
                  <a:pt x="4859" y="2025"/>
                  <a:pt x="5216" y="2596"/>
                  <a:pt x="5764" y="2715"/>
                </a:cubicBezTo>
                <a:cubicBezTo>
                  <a:pt x="5835" y="2930"/>
                  <a:pt x="5883" y="3144"/>
                  <a:pt x="5930" y="3382"/>
                </a:cubicBezTo>
                <a:lnTo>
                  <a:pt x="5144" y="3382"/>
                </a:lnTo>
                <a:lnTo>
                  <a:pt x="5121" y="3335"/>
                </a:lnTo>
                <a:cubicBezTo>
                  <a:pt x="5073" y="3263"/>
                  <a:pt x="5002" y="3227"/>
                  <a:pt x="4930" y="3227"/>
                </a:cubicBezTo>
                <a:cubicBezTo>
                  <a:pt x="4859" y="3227"/>
                  <a:pt x="4787" y="3263"/>
                  <a:pt x="4740" y="3335"/>
                </a:cubicBezTo>
                <a:lnTo>
                  <a:pt x="4716" y="3382"/>
                </a:lnTo>
                <a:lnTo>
                  <a:pt x="3930" y="3382"/>
                </a:lnTo>
                <a:cubicBezTo>
                  <a:pt x="3978" y="3120"/>
                  <a:pt x="4049" y="2882"/>
                  <a:pt x="4120" y="2644"/>
                </a:cubicBezTo>
                <a:cubicBezTo>
                  <a:pt x="4335" y="1882"/>
                  <a:pt x="4644" y="1453"/>
                  <a:pt x="4930" y="1453"/>
                </a:cubicBezTo>
                <a:close/>
                <a:moveTo>
                  <a:pt x="6740" y="2382"/>
                </a:moveTo>
                <a:cubicBezTo>
                  <a:pt x="6978" y="2692"/>
                  <a:pt x="7193" y="3025"/>
                  <a:pt x="7359" y="3382"/>
                </a:cubicBezTo>
                <a:lnTo>
                  <a:pt x="6240" y="3382"/>
                </a:lnTo>
                <a:cubicBezTo>
                  <a:pt x="6216" y="3168"/>
                  <a:pt x="6168" y="2930"/>
                  <a:pt x="6097" y="2739"/>
                </a:cubicBezTo>
                <a:cubicBezTo>
                  <a:pt x="6359" y="2715"/>
                  <a:pt x="6573" y="2573"/>
                  <a:pt x="6740" y="2382"/>
                </a:cubicBezTo>
                <a:close/>
                <a:moveTo>
                  <a:pt x="6931" y="1930"/>
                </a:moveTo>
                <a:cubicBezTo>
                  <a:pt x="7574" y="2287"/>
                  <a:pt x="8121" y="2787"/>
                  <a:pt x="8526" y="3382"/>
                </a:cubicBezTo>
                <a:lnTo>
                  <a:pt x="7693" y="3382"/>
                </a:lnTo>
                <a:cubicBezTo>
                  <a:pt x="7574" y="3073"/>
                  <a:pt x="7407" y="2763"/>
                  <a:pt x="7216" y="2477"/>
                </a:cubicBezTo>
                <a:cubicBezTo>
                  <a:pt x="7121" y="2358"/>
                  <a:pt x="7002" y="2215"/>
                  <a:pt x="6883" y="2072"/>
                </a:cubicBezTo>
                <a:cubicBezTo>
                  <a:pt x="6907" y="2025"/>
                  <a:pt x="6931" y="1977"/>
                  <a:pt x="6931" y="1930"/>
                </a:cubicBezTo>
                <a:close/>
                <a:moveTo>
                  <a:pt x="7454" y="3668"/>
                </a:moveTo>
                <a:cubicBezTo>
                  <a:pt x="7669" y="4263"/>
                  <a:pt x="7788" y="4859"/>
                  <a:pt x="7788" y="5454"/>
                </a:cubicBezTo>
                <a:lnTo>
                  <a:pt x="7335" y="5454"/>
                </a:lnTo>
                <a:cubicBezTo>
                  <a:pt x="7335" y="5454"/>
                  <a:pt x="7335" y="5454"/>
                  <a:pt x="7335" y="5430"/>
                </a:cubicBezTo>
                <a:cubicBezTo>
                  <a:pt x="7312" y="5383"/>
                  <a:pt x="7264" y="5335"/>
                  <a:pt x="7216" y="5311"/>
                </a:cubicBezTo>
                <a:cubicBezTo>
                  <a:pt x="7116" y="5293"/>
                  <a:pt x="7020" y="5285"/>
                  <a:pt x="6925" y="5285"/>
                </a:cubicBezTo>
                <a:cubicBezTo>
                  <a:pt x="6772" y="5285"/>
                  <a:pt x="6625" y="5306"/>
                  <a:pt x="6478" y="5335"/>
                </a:cubicBezTo>
                <a:cubicBezTo>
                  <a:pt x="6454" y="4787"/>
                  <a:pt x="6430" y="4216"/>
                  <a:pt x="6335" y="3668"/>
                </a:cubicBezTo>
                <a:close/>
                <a:moveTo>
                  <a:pt x="8693" y="3668"/>
                </a:moveTo>
                <a:cubicBezTo>
                  <a:pt x="9002" y="4240"/>
                  <a:pt x="9169" y="4835"/>
                  <a:pt x="9193" y="5454"/>
                </a:cubicBezTo>
                <a:lnTo>
                  <a:pt x="8145" y="5454"/>
                </a:lnTo>
                <a:cubicBezTo>
                  <a:pt x="8145" y="4859"/>
                  <a:pt x="8026" y="4263"/>
                  <a:pt x="7835" y="3668"/>
                </a:cubicBezTo>
                <a:close/>
                <a:moveTo>
                  <a:pt x="3477" y="3692"/>
                </a:moveTo>
                <a:cubicBezTo>
                  <a:pt x="3406" y="4216"/>
                  <a:pt x="3358" y="4740"/>
                  <a:pt x="3358" y="5287"/>
                </a:cubicBezTo>
                <a:cubicBezTo>
                  <a:pt x="3239" y="5264"/>
                  <a:pt x="3114" y="5252"/>
                  <a:pt x="2989" y="5252"/>
                </a:cubicBezTo>
                <a:cubicBezTo>
                  <a:pt x="2864" y="5252"/>
                  <a:pt x="2739" y="5264"/>
                  <a:pt x="2620" y="5287"/>
                </a:cubicBezTo>
                <a:cubicBezTo>
                  <a:pt x="2572" y="5287"/>
                  <a:pt x="2525" y="5335"/>
                  <a:pt x="2501" y="5406"/>
                </a:cubicBezTo>
                <a:cubicBezTo>
                  <a:pt x="2501" y="5430"/>
                  <a:pt x="2501" y="5454"/>
                  <a:pt x="2501" y="5502"/>
                </a:cubicBezTo>
                <a:lnTo>
                  <a:pt x="2049" y="5502"/>
                </a:lnTo>
                <a:cubicBezTo>
                  <a:pt x="2049" y="5502"/>
                  <a:pt x="2049" y="5335"/>
                  <a:pt x="2072" y="5145"/>
                </a:cubicBezTo>
                <a:cubicBezTo>
                  <a:pt x="2059" y="5067"/>
                  <a:pt x="1991" y="5025"/>
                  <a:pt x="1923" y="5025"/>
                </a:cubicBezTo>
                <a:cubicBezTo>
                  <a:pt x="1865" y="5025"/>
                  <a:pt x="1808" y="5055"/>
                  <a:pt x="1787" y="5121"/>
                </a:cubicBezTo>
                <a:cubicBezTo>
                  <a:pt x="1763" y="5311"/>
                  <a:pt x="1739" y="5787"/>
                  <a:pt x="1739" y="5787"/>
                </a:cubicBezTo>
                <a:lnTo>
                  <a:pt x="644" y="5787"/>
                </a:lnTo>
                <a:cubicBezTo>
                  <a:pt x="667" y="5049"/>
                  <a:pt x="858" y="4335"/>
                  <a:pt x="1191" y="3716"/>
                </a:cubicBezTo>
                <a:lnTo>
                  <a:pt x="1167" y="3692"/>
                </a:lnTo>
                <a:lnTo>
                  <a:pt x="2072" y="3692"/>
                </a:lnTo>
                <a:cubicBezTo>
                  <a:pt x="2001" y="3859"/>
                  <a:pt x="1953" y="4025"/>
                  <a:pt x="1906" y="4216"/>
                </a:cubicBezTo>
                <a:cubicBezTo>
                  <a:pt x="1882" y="4287"/>
                  <a:pt x="1953" y="4382"/>
                  <a:pt x="2025" y="4406"/>
                </a:cubicBezTo>
                <a:cubicBezTo>
                  <a:pt x="2096" y="4406"/>
                  <a:pt x="2191" y="4359"/>
                  <a:pt x="2191" y="4287"/>
                </a:cubicBezTo>
                <a:cubicBezTo>
                  <a:pt x="2239" y="4097"/>
                  <a:pt x="2311" y="3882"/>
                  <a:pt x="2382" y="3692"/>
                </a:cubicBezTo>
                <a:close/>
                <a:moveTo>
                  <a:pt x="5930" y="3692"/>
                </a:moveTo>
                <a:cubicBezTo>
                  <a:pt x="6026" y="4287"/>
                  <a:pt x="6073" y="4883"/>
                  <a:pt x="6073" y="5478"/>
                </a:cubicBezTo>
                <a:cubicBezTo>
                  <a:pt x="5811" y="5597"/>
                  <a:pt x="5573" y="5764"/>
                  <a:pt x="5383" y="5978"/>
                </a:cubicBezTo>
                <a:cubicBezTo>
                  <a:pt x="5264" y="6073"/>
                  <a:pt x="5168" y="6216"/>
                  <a:pt x="5073" y="6359"/>
                </a:cubicBezTo>
                <a:lnTo>
                  <a:pt x="5073" y="6026"/>
                </a:lnTo>
                <a:cubicBezTo>
                  <a:pt x="5073" y="5954"/>
                  <a:pt x="5002" y="5883"/>
                  <a:pt x="4930" y="5883"/>
                </a:cubicBezTo>
                <a:cubicBezTo>
                  <a:pt x="4835" y="5883"/>
                  <a:pt x="4763" y="5954"/>
                  <a:pt x="4787" y="6026"/>
                </a:cubicBezTo>
                <a:lnTo>
                  <a:pt x="4787" y="6335"/>
                </a:lnTo>
                <a:cubicBezTo>
                  <a:pt x="4692" y="6192"/>
                  <a:pt x="4597" y="6073"/>
                  <a:pt x="4478" y="5954"/>
                </a:cubicBezTo>
                <a:cubicBezTo>
                  <a:pt x="4287" y="5740"/>
                  <a:pt x="4025" y="5573"/>
                  <a:pt x="3763" y="5478"/>
                </a:cubicBezTo>
                <a:cubicBezTo>
                  <a:pt x="3763" y="4859"/>
                  <a:pt x="3811" y="4263"/>
                  <a:pt x="3906" y="3692"/>
                </a:cubicBezTo>
                <a:lnTo>
                  <a:pt x="4549" y="3692"/>
                </a:lnTo>
                <a:lnTo>
                  <a:pt x="4240" y="4240"/>
                </a:lnTo>
                <a:cubicBezTo>
                  <a:pt x="4216" y="4287"/>
                  <a:pt x="4192" y="4359"/>
                  <a:pt x="4192" y="4406"/>
                </a:cubicBezTo>
                <a:cubicBezTo>
                  <a:pt x="4132" y="4835"/>
                  <a:pt x="4531" y="5049"/>
                  <a:pt x="4930" y="5049"/>
                </a:cubicBezTo>
                <a:cubicBezTo>
                  <a:pt x="4573" y="5049"/>
                  <a:pt x="4359" y="4692"/>
                  <a:pt x="4525" y="4382"/>
                </a:cubicBezTo>
                <a:lnTo>
                  <a:pt x="4930" y="3716"/>
                </a:lnTo>
                <a:lnTo>
                  <a:pt x="5311" y="4382"/>
                </a:lnTo>
                <a:cubicBezTo>
                  <a:pt x="5478" y="4692"/>
                  <a:pt x="5264" y="5049"/>
                  <a:pt x="4930" y="5049"/>
                </a:cubicBezTo>
                <a:cubicBezTo>
                  <a:pt x="5329" y="5049"/>
                  <a:pt x="5728" y="4835"/>
                  <a:pt x="5668" y="4406"/>
                </a:cubicBezTo>
                <a:cubicBezTo>
                  <a:pt x="5668" y="4359"/>
                  <a:pt x="5645" y="4287"/>
                  <a:pt x="5621" y="4240"/>
                </a:cubicBezTo>
                <a:lnTo>
                  <a:pt x="5311" y="3692"/>
                </a:lnTo>
                <a:close/>
                <a:moveTo>
                  <a:pt x="3025" y="5740"/>
                </a:moveTo>
                <a:cubicBezTo>
                  <a:pt x="3477" y="5740"/>
                  <a:pt x="3930" y="5930"/>
                  <a:pt x="4240" y="6264"/>
                </a:cubicBezTo>
                <a:cubicBezTo>
                  <a:pt x="4573" y="6573"/>
                  <a:pt x="4763" y="7026"/>
                  <a:pt x="4763" y="7478"/>
                </a:cubicBezTo>
                <a:lnTo>
                  <a:pt x="3025" y="5740"/>
                </a:lnTo>
                <a:close/>
                <a:moveTo>
                  <a:pt x="2787" y="5954"/>
                </a:moveTo>
                <a:lnTo>
                  <a:pt x="4549" y="7716"/>
                </a:lnTo>
                <a:cubicBezTo>
                  <a:pt x="4073" y="7693"/>
                  <a:pt x="3644" y="7502"/>
                  <a:pt x="3311" y="7193"/>
                </a:cubicBezTo>
                <a:cubicBezTo>
                  <a:pt x="3001" y="6859"/>
                  <a:pt x="2811" y="6430"/>
                  <a:pt x="2787" y="5954"/>
                </a:cubicBezTo>
                <a:close/>
                <a:moveTo>
                  <a:pt x="6835" y="5764"/>
                </a:moveTo>
                <a:lnTo>
                  <a:pt x="6168" y="6430"/>
                </a:lnTo>
                <a:cubicBezTo>
                  <a:pt x="6121" y="6478"/>
                  <a:pt x="6121" y="6573"/>
                  <a:pt x="6168" y="6645"/>
                </a:cubicBezTo>
                <a:cubicBezTo>
                  <a:pt x="6216" y="6669"/>
                  <a:pt x="6240" y="6692"/>
                  <a:pt x="6288" y="6692"/>
                </a:cubicBezTo>
                <a:cubicBezTo>
                  <a:pt x="6335" y="6692"/>
                  <a:pt x="6359" y="6669"/>
                  <a:pt x="6407" y="6645"/>
                </a:cubicBezTo>
                <a:lnTo>
                  <a:pt x="7050" y="5978"/>
                </a:lnTo>
                <a:lnTo>
                  <a:pt x="7050" y="5978"/>
                </a:lnTo>
                <a:cubicBezTo>
                  <a:pt x="7050" y="6954"/>
                  <a:pt x="6264" y="7716"/>
                  <a:pt x="5311" y="7740"/>
                </a:cubicBezTo>
                <a:lnTo>
                  <a:pt x="5883" y="7169"/>
                </a:lnTo>
                <a:cubicBezTo>
                  <a:pt x="5930" y="7097"/>
                  <a:pt x="5930" y="7002"/>
                  <a:pt x="5883" y="6931"/>
                </a:cubicBezTo>
                <a:cubicBezTo>
                  <a:pt x="5847" y="6907"/>
                  <a:pt x="5805" y="6895"/>
                  <a:pt x="5767" y="6895"/>
                </a:cubicBezTo>
                <a:cubicBezTo>
                  <a:pt x="5728" y="6895"/>
                  <a:pt x="5692" y="6907"/>
                  <a:pt x="5668" y="6931"/>
                </a:cubicBezTo>
                <a:lnTo>
                  <a:pt x="5073" y="7502"/>
                </a:lnTo>
                <a:cubicBezTo>
                  <a:pt x="5097" y="7050"/>
                  <a:pt x="5287" y="6621"/>
                  <a:pt x="5597" y="6288"/>
                </a:cubicBezTo>
                <a:cubicBezTo>
                  <a:pt x="5930" y="5954"/>
                  <a:pt x="6383" y="5764"/>
                  <a:pt x="6835" y="5764"/>
                </a:cubicBezTo>
                <a:close/>
                <a:moveTo>
                  <a:pt x="1691" y="6073"/>
                </a:moveTo>
                <a:cubicBezTo>
                  <a:pt x="1715" y="6669"/>
                  <a:pt x="1810" y="7264"/>
                  <a:pt x="2025" y="7859"/>
                </a:cubicBezTo>
                <a:lnTo>
                  <a:pt x="1144" y="7859"/>
                </a:lnTo>
                <a:cubicBezTo>
                  <a:pt x="858" y="7288"/>
                  <a:pt x="691" y="6692"/>
                  <a:pt x="667" y="6073"/>
                </a:cubicBezTo>
                <a:close/>
                <a:moveTo>
                  <a:pt x="2501" y="6049"/>
                </a:moveTo>
                <a:cubicBezTo>
                  <a:pt x="2501" y="6573"/>
                  <a:pt x="2715" y="7073"/>
                  <a:pt x="3096" y="7431"/>
                </a:cubicBezTo>
                <a:cubicBezTo>
                  <a:pt x="3215" y="7550"/>
                  <a:pt x="3358" y="7669"/>
                  <a:pt x="3501" y="7740"/>
                </a:cubicBezTo>
                <a:cubicBezTo>
                  <a:pt x="3501" y="7788"/>
                  <a:pt x="3501" y="7812"/>
                  <a:pt x="3525" y="7859"/>
                </a:cubicBezTo>
                <a:lnTo>
                  <a:pt x="2406" y="7859"/>
                </a:lnTo>
                <a:cubicBezTo>
                  <a:pt x="2191" y="7288"/>
                  <a:pt x="2072" y="6669"/>
                  <a:pt x="2072" y="6073"/>
                </a:cubicBezTo>
                <a:lnTo>
                  <a:pt x="2049" y="6049"/>
                </a:lnTo>
                <a:close/>
                <a:moveTo>
                  <a:pt x="7764" y="6073"/>
                </a:moveTo>
                <a:cubicBezTo>
                  <a:pt x="7764" y="6669"/>
                  <a:pt x="7645" y="7264"/>
                  <a:pt x="7454" y="7859"/>
                </a:cubicBezTo>
                <a:lnTo>
                  <a:pt x="6359" y="7859"/>
                </a:lnTo>
                <a:lnTo>
                  <a:pt x="6359" y="7788"/>
                </a:lnTo>
                <a:cubicBezTo>
                  <a:pt x="6502" y="7693"/>
                  <a:pt x="6645" y="7574"/>
                  <a:pt x="6764" y="7454"/>
                </a:cubicBezTo>
                <a:cubicBezTo>
                  <a:pt x="7145" y="7097"/>
                  <a:pt x="7335" y="6597"/>
                  <a:pt x="7335" y="6073"/>
                </a:cubicBezTo>
                <a:close/>
                <a:moveTo>
                  <a:pt x="9169" y="6073"/>
                </a:moveTo>
                <a:cubicBezTo>
                  <a:pt x="9145" y="6692"/>
                  <a:pt x="8979" y="7288"/>
                  <a:pt x="8693" y="7859"/>
                </a:cubicBezTo>
                <a:lnTo>
                  <a:pt x="7859" y="7859"/>
                </a:lnTo>
                <a:cubicBezTo>
                  <a:pt x="8050" y="7264"/>
                  <a:pt x="8145" y="6669"/>
                  <a:pt x="8145" y="6073"/>
                </a:cubicBezTo>
                <a:close/>
                <a:moveTo>
                  <a:pt x="3906" y="7907"/>
                </a:moveTo>
                <a:cubicBezTo>
                  <a:pt x="4120" y="7978"/>
                  <a:pt x="4359" y="8026"/>
                  <a:pt x="4597" y="8026"/>
                </a:cubicBezTo>
                <a:lnTo>
                  <a:pt x="4787" y="8026"/>
                </a:lnTo>
                <a:lnTo>
                  <a:pt x="4787" y="9264"/>
                </a:lnTo>
                <a:cubicBezTo>
                  <a:pt x="4621" y="9264"/>
                  <a:pt x="4454" y="9312"/>
                  <a:pt x="4287" y="9360"/>
                </a:cubicBezTo>
                <a:cubicBezTo>
                  <a:pt x="4240" y="9217"/>
                  <a:pt x="4168" y="9074"/>
                  <a:pt x="4144" y="8907"/>
                </a:cubicBezTo>
                <a:cubicBezTo>
                  <a:pt x="4025" y="8574"/>
                  <a:pt x="3954" y="8240"/>
                  <a:pt x="3906" y="7907"/>
                </a:cubicBezTo>
                <a:close/>
                <a:moveTo>
                  <a:pt x="5978" y="7931"/>
                </a:moveTo>
                <a:cubicBezTo>
                  <a:pt x="5930" y="8264"/>
                  <a:pt x="5859" y="8574"/>
                  <a:pt x="5764" y="8907"/>
                </a:cubicBezTo>
                <a:cubicBezTo>
                  <a:pt x="5692" y="9074"/>
                  <a:pt x="5645" y="9217"/>
                  <a:pt x="5597" y="9360"/>
                </a:cubicBezTo>
                <a:lnTo>
                  <a:pt x="5573" y="9383"/>
                </a:lnTo>
                <a:cubicBezTo>
                  <a:pt x="5430" y="9312"/>
                  <a:pt x="5264" y="9264"/>
                  <a:pt x="5097" y="9241"/>
                </a:cubicBezTo>
                <a:lnTo>
                  <a:pt x="5097" y="8050"/>
                </a:lnTo>
                <a:lnTo>
                  <a:pt x="5287" y="8050"/>
                </a:lnTo>
                <a:cubicBezTo>
                  <a:pt x="5525" y="8050"/>
                  <a:pt x="5764" y="8002"/>
                  <a:pt x="5978" y="7931"/>
                </a:cubicBezTo>
                <a:close/>
                <a:moveTo>
                  <a:pt x="3597" y="8145"/>
                </a:moveTo>
                <a:cubicBezTo>
                  <a:pt x="3668" y="8431"/>
                  <a:pt x="3716" y="8717"/>
                  <a:pt x="3811" y="8979"/>
                </a:cubicBezTo>
                <a:cubicBezTo>
                  <a:pt x="3858" y="9169"/>
                  <a:pt x="3930" y="9336"/>
                  <a:pt x="4001" y="9503"/>
                </a:cubicBezTo>
                <a:cubicBezTo>
                  <a:pt x="3954" y="9526"/>
                  <a:pt x="3906" y="9550"/>
                  <a:pt x="3882" y="9598"/>
                </a:cubicBezTo>
                <a:lnTo>
                  <a:pt x="3739" y="9717"/>
                </a:lnTo>
                <a:cubicBezTo>
                  <a:pt x="3192" y="9312"/>
                  <a:pt x="2763" y="8764"/>
                  <a:pt x="2501" y="8145"/>
                </a:cubicBezTo>
                <a:close/>
                <a:moveTo>
                  <a:pt x="7359" y="8145"/>
                </a:moveTo>
                <a:cubicBezTo>
                  <a:pt x="7097" y="8764"/>
                  <a:pt x="6669" y="9312"/>
                  <a:pt x="6121" y="9717"/>
                </a:cubicBezTo>
                <a:lnTo>
                  <a:pt x="5978" y="9598"/>
                </a:lnTo>
                <a:cubicBezTo>
                  <a:pt x="5954" y="9574"/>
                  <a:pt x="5907" y="9526"/>
                  <a:pt x="5859" y="9503"/>
                </a:cubicBezTo>
                <a:cubicBezTo>
                  <a:pt x="5930" y="9336"/>
                  <a:pt x="6002" y="9169"/>
                  <a:pt x="6049" y="8979"/>
                </a:cubicBezTo>
                <a:cubicBezTo>
                  <a:pt x="6121" y="8717"/>
                  <a:pt x="6192" y="8431"/>
                  <a:pt x="6240" y="8145"/>
                </a:cubicBezTo>
                <a:close/>
                <a:moveTo>
                  <a:pt x="2168" y="8145"/>
                </a:moveTo>
                <a:cubicBezTo>
                  <a:pt x="2287" y="8455"/>
                  <a:pt x="2453" y="8764"/>
                  <a:pt x="2644" y="9050"/>
                </a:cubicBezTo>
                <a:cubicBezTo>
                  <a:pt x="2811" y="9312"/>
                  <a:pt x="3049" y="9550"/>
                  <a:pt x="3287" y="9764"/>
                </a:cubicBezTo>
                <a:cubicBezTo>
                  <a:pt x="2477" y="9431"/>
                  <a:pt x="1810" y="8860"/>
                  <a:pt x="1334" y="8145"/>
                </a:cubicBezTo>
                <a:close/>
                <a:moveTo>
                  <a:pt x="4930" y="9580"/>
                </a:moveTo>
                <a:cubicBezTo>
                  <a:pt x="5234" y="9580"/>
                  <a:pt x="5537" y="9681"/>
                  <a:pt x="5787" y="9884"/>
                </a:cubicBezTo>
                <a:lnTo>
                  <a:pt x="6597" y="10527"/>
                </a:lnTo>
                <a:lnTo>
                  <a:pt x="3263" y="10527"/>
                </a:lnTo>
                <a:lnTo>
                  <a:pt x="4073" y="9884"/>
                </a:lnTo>
                <a:cubicBezTo>
                  <a:pt x="4323" y="9681"/>
                  <a:pt x="4626" y="9580"/>
                  <a:pt x="4930" y="9580"/>
                </a:cubicBezTo>
                <a:close/>
                <a:moveTo>
                  <a:pt x="6002" y="1"/>
                </a:moveTo>
                <a:cubicBezTo>
                  <a:pt x="5907" y="1"/>
                  <a:pt x="5835" y="24"/>
                  <a:pt x="5811" y="96"/>
                </a:cubicBezTo>
                <a:lnTo>
                  <a:pt x="5216" y="1120"/>
                </a:lnTo>
                <a:lnTo>
                  <a:pt x="4906" y="1120"/>
                </a:lnTo>
                <a:cubicBezTo>
                  <a:pt x="4287" y="1120"/>
                  <a:pt x="3692" y="1215"/>
                  <a:pt x="3120" y="1453"/>
                </a:cubicBezTo>
                <a:lnTo>
                  <a:pt x="2858" y="1001"/>
                </a:lnTo>
                <a:cubicBezTo>
                  <a:pt x="2811" y="929"/>
                  <a:pt x="2739" y="882"/>
                  <a:pt x="2668" y="882"/>
                </a:cubicBezTo>
                <a:cubicBezTo>
                  <a:pt x="2596" y="882"/>
                  <a:pt x="2501" y="929"/>
                  <a:pt x="2477" y="1001"/>
                </a:cubicBezTo>
                <a:lnTo>
                  <a:pt x="1977" y="1858"/>
                </a:lnTo>
                <a:cubicBezTo>
                  <a:pt x="1906" y="1953"/>
                  <a:pt x="1882" y="2096"/>
                  <a:pt x="1882" y="2215"/>
                </a:cubicBezTo>
                <a:cubicBezTo>
                  <a:pt x="1787" y="2311"/>
                  <a:pt x="1691" y="2382"/>
                  <a:pt x="1572" y="2477"/>
                </a:cubicBezTo>
                <a:cubicBezTo>
                  <a:pt x="477" y="3573"/>
                  <a:pt x="1" y="5121"/>
                  <a:pt x="286" y="6645"/>
                </a:cubicBezTo>
                <a:cubicBezTo>
                  <a:pt x="382" y="7240"/>
                  <a:pt x="620" y="7812"/>
                  <a:pt x="953" y="8312"/>
                </a:cubicBezTo>
                <a:cubicBezTo>
                  <a:pt x="1477" y="9145"/>
                  <a:pt x="2263" y="9788"/>
                  <a:pt x="3192" y="10146"/>
                </a:cubicBezTo>
                <a:lnTo>
                  <a:pt x="2692" y="10550"/>
                </a:lnTo>
                <a:lnTo>
                  <a:pt x="1882" y="10550"/>
                </a:lnTo>
                <a:cubicBezTo>
                  <a:pt x="1691" y="10550"/>
                  <a:pt x="1691" y="10860"/>
                  <a:pt x="1882" y="10860"/>
                </a:cubicBezTo>
                <a:lnTo>
                  <a:pt x="7883" y="10860"/>
                </a:lnTo>
                <a:cubicBezTo>
                  <a:pt x="8097" y="10860"/>
                  <a:pt x="8097" y="10550"/>
                  <a:pt x="7883" y="10550"/>
                </a:cubicBezTo>
                <a:lnTo>
                  <a:pt x="7073" y="10550"/>
                </a:lnTo>
                <a:lnTo>
                  <a:pt x="6573" y="10146"/>
                </a:lnTo>
                <a:cubicBezTo>
                  <a:pt x="7002" y="9979"/>
                  <a:pt x="7407" y="9741"/>
                  <a:pt x="7764" y="9455"/>
                </a:cubicBezTo>
                <a:cubicBezTo>
                  <a:pt x="7835" y="9407"/>
                  <a:pt x="7859" y="9312"/>
                  <a:pt x="7788" y="9241"/>
                </a:cubicBezTo>
                <a:cubicBezTo>
                  <a:pt x="7762" y="9201"/>
                  <a:pt x="7721" y="9184"/>
                  <a:pt x="7678" y="9184"/>
                </a:cubicBezTo>
                <a:cubicBezTo>
                  <a:pt x="7643" y="9184"/>
                  <a:pt x="7606" y="9195"/>
                  <a:pt x="7574" y="9217"/>
                </a:cubicBezTo>
                <a:cubicBezTo>
                  <a:pt x="7264" y="9455"/>
                  <a:pt x="6907" y="9645"/>
                  <a:pt x="6550" y="9812"/>
                </a:cubicBezTo>
                <a:cubicBezTo>
                  <a:pt x="6788" y="9598"/>
                  <a:pt x="7026" y="9336"/>
                  <a:pt x="7216" y="9050"/>
                </a:cubicBezTo>
                <a:cubicBezTo>
                  <a:pt x="7407" y="8788"/>
                  <a:pt x="7574" y="8479"/>
                  <a:pt x="7693" y="8169"/>
                </a:cubicBezTo>
                <a:lnTo>
                  <a:pt x="8598" y="8169"/>
                </a:lnTo>
                <a:cubicBezTo>
                  <a:pt x="8455" y="8359"/>
                  <a:pt x="8312" y="8550"/>
                  <a:pt x="8145" y="8717"/>
                </a:cubicBezTo>
                <a:cubicBezTo>
                  <a:pt x="8097" y="8788"/>
                  <a:pt x="8097" y="8860"/>
                  <a:pt x="8145" y="8931"/>
                </a:cubicBezTo>
                <a:cubicBezTo>
                  <a:pt x="8181" y="8955"/>
                  <a:pt x="8222" y="8967"/>
                  <a:pt x="8264" y="8967"/>
                </a:cubicBezTo>
                <a:cubicBezTo>
                  <a:pt x="8306" y="8967"/>
                  <a:pt x="8348" y="8955"/>
                  <a:pt x="8383" y="8931"/>
                </a:cubicBezTo>
                <a:cubicBezTo>
                  <a:pt x="10074" y="7073"/>
                  <a:pt x="10003" y="4240"/>
                  <a:pt x="8240" y="2453"/>
                </a:cubicBezTo>
                <a:cubicBezTo>
                  <a:pt x="7859" y="2096"/>
                  <a:pt x="7431" y="1787"/>
                  <a:pt x="6978" y="1572"/>
                </a:cubicBezTo>
                <a:cubicBezTo>
                  <a:pt x="6954" y="1453"/>
                  <a:pt x="6907" y="1358"/>
                  <a:pt x="6859" y="1263"/>
                </a:cubicBezTo>
                <a:lnTo>
                  <a:pt x="6192" y="96"/>
                </a:lnTo>
                <a:cubicBezTo>
                  <a:pt x="6145" y="24"/>
                  <a:pt x="6073" y="1"/>
                  <a:pt x="6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52"/>
          <p:cNvGrpSpPr/>
          <p:nvPr/>
        </p:nvGrpSpPr>
        <p:grpSpPr>
          <a:xfrm>
            <a:off x="7854107" y="291708"/>
            <a:ext cx="1197735" cy="708019"/>
            <a:chOff x="230900" y="984000"/>
            <a:chExt cx="6963575" cy="3744150"/>
          </a:xfrm>
        </p:grpSpPr>
        <p:sp>
          <p:nvSpPr>
            <p:cNvPr id="1546" name="Google Shape;1546;p52"/>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2"/>
          <p:cNvGrpSpPr/>
          <p:nvPr/>
        </p:nvGrpSpPr>
        <p:grpSpPr>
          <a:xfrm>
            <a:off x="73084" y="361379"/>
            <a:ext cx="1087662" cy="869526"/>
            <a:chOff x="801950" y="234000"/>
            <a:chExt cx="5754825" cy="5011675"/>
          </a:xfrm>
        </p:grpSpPr>
        <p:sp>
          <p:nvSpPr>
            <p:cNvPr id="1556" name="Google Shape;1556;p52"/>
            <p:cNvSpPr/>
            <p:nvPr/>
          </p:nvSpPr>
          <p:spPr>
            <a:xfrm>
              <a:off x="1156825" y="552800"/>
              <a:ext cx="5119050" cy="4529550"/>
            </a:xfrm>
            <a:custGeom>
              <a:avLst/>
              <a:gdLst/>
              <a:ahLst/>
              <a:cxnLst/>
              <a:rect l="l" t="t" r="r" b="b"/>
              <a:pathLst>
                <a:path w="204762" h="181182" extrusionOk="0">
                  <a:moveTo>
                    <a:pt x="84853" y="1"/>
                  </a:moveTo>
                  <a:cubicBezTo>
                    <a:pt x="82160" y="1"/>
                    <a:pt x="79531" y="705"/>
                    <a:pt x="77255" y="2306"/>
                  </a:cubicBezTo>
                  <a:cubicBezTo>
                    <a:pt x="71768" y="6225"/>
                    <a:pt x="70723" y="13803"/>
                    <a:pt x="70200" y="20596"/>
                  </a:cubicBezTo>
                  <a:cubicBezTo>
                    <a:pt x="68110" y="41760"/>
                    <a:pt x="66020" y="62663"/>
                    <a:pt x="64191" y="83827"/>
                  </a:cubicBezTo>
                  <a:lnTo>
                    <a:pt x="62884" y="78863"/>
                  </a:lnTo>
                  <a:cubicBezTo>
                    <a:pt x="61645" y="85266"/>
                    <a:pt x="54526" y="88404"/>
                    <a:pt x="47596" y="88404"/>
                  </a:cubicBezTo>
                  <a:cubicBezTo>
                    <a:pt x="45761" y="88404"/>
                    <a:pt x="43939" y="88184"/>
                    <a:pt x="42243" y="87746"/>
                  </a:cubicBezTo>
                  <a:cubicBezTo>
                    <a:pt x="34143" y="85656"/>
                    <a:pt x="26566" y="80691"/>
                    <a:pt x="18205" y="79908"/>
                  </a:cubicBezTo>
                  <a:cubicBezTo>
                    <a:pt x="17902" y="79889"/>
                    <a:pt x="17597" y="79879"/>
                    <a:pt x="17290" y="79879"/>
                  </a:cubicBezTo>
                  <a:cubicBezTo>
                    <a:pt x="9140" y="79879"/>
                    <a:pt x="0" y="86472"/>
                    <a:pt x="2267" y="94278"/>
                  </a:cubicBezTo>
                  <a:cubicBezTo>
                    <a:pt x="4095" y="100288"/>
                    <a:pt x="11411" y="102639"/>
                    <a:pt x="17682" y="102901"/>
                  </a:cubicBezTo>
                  <a:cubicBezTo>
                    <a:pt x="23953" y="103423"/>
                    <a:pt x="30746" y="102901"/>
                    <a:pt x="35711" y="106559"/>
                  </a:cubicBezTo>
                  <a:cubicBezTo>
                    <a:pt x="44333" y="113091"/>
                    <a:pt x="41459" y="126155"/>
                    <a:pt x="38585" y="136606"/>
                  </a:cubicBezTo>
                  <a:cubicBezTo>
                    <a:pt x="35450" y="146796"/>
                    <a:pt x="34666" y="160906"/>
                    <a:pt x="44333" y="165348"/>
                  </a:cubicBezTo>
                  <a:cubicBezTo>
                    <a:pt x="45892" y="166040"/>
                    <a:pt x="47465" y="166353"/>
                    <a:pt x="49031" y="166353"/>
                  </a:cubicBezTo>
                  <a:cubicBezTo>
                    <a:pt x="56915" y="166353"/>
                    <a:pt x="64621" y="158432"/>
                    <a:pt x="69417" y="151238"/>
                  </a:cubicBezTo>
                  <a:cubicBezTo>
                    <a:pt x="74531" y="142957"/>
                    <a:pt x="81917" y="133314"/>
                    <a:pt x="90938" y="133314"/>
                  </a:cubicBezTo>
                  <a:cubicBezTo>
                    <a:pt x="91594" y="133314"/>
                    <a:pt x="92259" y="133365"/>
                    <a:pt x="92932" y="133471"/>
                  </a:cubicBezTo>
                  <a:cubicBezTo>
                    <a:pt x="103122" y="135039"/>
                    <a:pt x="107564" y="147058"/>
                    <a:pt x="109654" y="157248"/>
                  </a:cubicBezTo>
                  <a:cubicBezTo>
                    <a:pt x="111745" y="167438"/>
                    <a:pt x="115925" y="179457"/>
                    <a:pt x="126377" y="181025"/>
                  </a:cubicBezTo>
                  <a:cubicBezTo>
                    <a:pt x="127065" y="181131"/>
                    <a:pt x="127744" y="181182"/>
                    <a:pt x="128410" y="181182"/>
                  </a:cubicBezTo>
                  <a:cubicBezTo>
                    <a:pt x="137606" y="181182"/>
                    <a:pt x="144635" y="171470"/>
                    <a:pt x="147802" y="162212"/>
                  </a:cubicBezTo>
                  <a:cubicBezTo>
                    <a:pt x="154857" y="142616"/>
                    <a:pt x="156163" y="119362"/>
                    <a:pt x="171317" y="105252"/>
                  </a:cubicBezTo>
                  <a:cubicBezTo>
                    <a:pt x="177588" y="99504"/>
                    <a:pt x="185427" y="96107"/>
                    <a:pt x="192220" y="90882"/>
                  </a:cubicBezTo>
                  <a:cubicBezTo>
                    <a:pt x="199014" y="85656"/>
                    <a:pt x="204762" y="77556"/>
                    <a:pt x="203455" y="69195"/>
                  </a:cubicBezTo>
                  <a:cubicBezTo>
                    <a:pt x="201626" y="61618"/>
                    <a:pt x="195617" y="55608"/>
                    <a:pt x="188040" y="53779"/>
                  </a:cubicBezTo>
                  <a:cubicBezTo>
                    <a:pt x="184886" y="53127"/>
                    <a:pt x="181687" y="52791"/>
                    <a:pt x="178499" y="52791"/>
                  </a:cubicBezTo>
                  <a:cubicBezTo>
                    <a:pt x="174028" y="52791"/>
                    <a:pt x="169579" y="53452"/>
                    <a:pt x="165308" y="54824"/>
                  </a:cubicBezTo>
                  <a:cubicBezTo>
                    <a:pt x="156049" y="56985"/>
                    <a:pt x="145879" y="60057"/>
                    <a:pt x="136573" y="60057"/>
                  </a:cubicBezTo>
                  <a:cubicBezTo>
                    <a:pt x="130123" y="60057"/>
                    <a:pt x="124088" y="58581"/>
                    <a:pt x="119061" y="54302"/>
                  </a:cubicBezTo>
                  <a:cubicBezTo>
                    <a:pt x="112528" y="48554"/>
                    <a:pt x="110177" y="39931"/>
                    <a:pt x="108348" y="31570"/>
                  </a:cubicBezTo>
                  <a:cubicBezTo>
                    <a:pt x="106519" y="23209"/>
                    <a:pt x="105213" y="14325"/>
                    <a:pt x="99987" y="7532"/>
                  </a:cubicBezTo>
                  <a:cubicBezTo>
                    <a:pt x="96447" y="3107"/>
                    <a:pt x="90508" y="1"/>
                    <a:pt x="8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801950" y="234000"/>
              <a:ext cx="5754825" cy="5011675"/>
            </a:xfrm>
            <a:custGeom>
              <a:avLst/>
              <a:gdLst/>
              <a:ahLst/>
              <a:cxnLst/>
              <a:rect l="l" t="t" r="r" b="b"/>
              <a:pathLst>
                <a:path w="230193" h="200467" extrusionOk="0">
                  <a:moveTo>
                    <a:pt x="102933" y="4068"/>
                  </a:moveTo>
                  <a:cubicBezTo>
                    <a:pt x="107232" y="4068"/>
                    <a:pt x="111558" y="5641"/>
                    <a:pt x="114704" y="8787"/>
                  </a:cubicBezTo>
                  <a:cubicBezTo>
                    <a:pt x="118362" y="12445"/>
                    <a:pt x="121498" y="16887"/>
                    <a:pt x="123327" y="21852"/>
                  </a:cubicBezTo>
                  <a:cubicBezTo>
                    <a:pt x="125417" y="27861"/>
                    <a:pt x="126985" y="34132"/>
                    <a:pt x="127507" y="40403"/>
                  </a:cubicBezTo>
                  <a:cubicBezTo>
                    <a:pt x="127769" y="45628"/>
                    <a:pt x="128030" y="50332"/>
                    <a:pt x="128814" y="55296"/>
                  </a:cubicBezTo>
                  <a:cubicBezTo>
                    <a:pt x="129075" y="58170"/>
                    <a:pt x="129598" y="60783"/>
                    <a:pt x="130643" y="63396"/>
                  </a:cubicBezTo>
                  <a:cubicBezTo>
                    <a:pt x="132472" y="69405"/>
                    <a:pt x="138220" y="73325"/>
                    <a:pt x="144491" y="73325"/>
                  </a:cubicBezTo>
                  <a:cubicBezTo>
                    <a:pt x="148933" y="73325"/>
                    <a:pt x="153113" y="72541"/>
                    <a:pt x="157294" y="71234"/>
                  </a:cubicBezTo>
                  <a:cubicBezTo>
                    <a:pt x="163042" y="69405"/>
                    <a:pt x="168790" y="68099"/>
                    <a:pt x="174277" y="66270"/>
                  </a:cubicBezTo>
                  <a:cubicBezTo>
                    <a:pt x="178980" y="64702"/>
                    <a:pt x="183945" y="63657"/>
                    <a:pt x="188909" y="62873"/>
                  </a:cubicBezTo>
                  <a:cubicBezTo>
                    <a:pt x="190377" y="62710"/>
                    <a:pt x="191845" y="62626"/>
                    <a:pt x="193309" y="62626"/>
                  </a:cubicBezTo>
                  <a:cubicBezTo>
                    <a:pt x="198877" y="62626"/>
                    <a:pt x="204378" y="63841"/>
                    <a:pt x="209551" y="66531"/>
                  </a:cubicBezTo>
                  <a:cubicBezTo>
                    <a:pt x="216867" y="70189"/>
                    <a:pt x="222092" y="77244"/>
                    <a:pt x="223137" y="85605"/>
                  </a:cubicBezTo>
                  <a:cubicBezTo>
                    <a:pt x="225228" y="93966"/>
                    <a:pt x="221308" y="102588"/>
                    <a:pt x="213731" y="106246"/>
                  </a:cubicBezTo>
                  <a:cubicBezTo>
                    <a:pt x="210596" y="108075"/>
                    <a:pt x="207460" y="109904"/>
                    <a:pt x="204064" y="111733"/>
                  </a:cubicBezTo>
                  <a:cubicBezTo>
                    <a:pt x="199622" y="114085"/>
                    <a:pt x="194919" y="116698"/>
                    <a:pt x="190477" y="119049"/>
                  </a:cubicBezTo>
                  <a:cubicBezTo>
                    <a:pt x="185774" y="121662"/>
                    <a:pt x="181593" y="124798"/>
                    <a:pt x="177935" y="128456"/>
                  </a:cubicBezTo>
                  <a:cubicBezTo>
                    <a:pt x="173755" y="131852"/>
                    <a:pt x="171403" y="136817"/>
                    <a:pt x="170881" y="142042"/>
                  </a:cubicBezTo>
                  <a:cubicBezTo>
                    <a:pt x="170097" y="148052"/>
                    <a:pt x="169313" y="154323"/>
                    <a:pt x="168268" y="160332"/>
                  </a:cubicBezTo>
                  <a:cubicBezTo>
                    <a:pt x="166700" y="170784"/>
                    <a:pt x="161997" y="180451"/>
                    <a:pt x="154681" y="188028"/>
                  </a:cubicBezTo>
                  <a:cubicBezTo>
                    <a:pt x="151545" y="191164"/>
                    <a:pt x="147626" y="193777"/>
                    <a:pt x="143184" y="195344"/>
                  </a:cubicBezTo>
                  <a:cubicBezTo>
                    <a:pt x="141524" y="196141"/>
                    <a:pt x="139779" y="196516"/>
                    <a:pt x="138061" y="196516"/>
                  </a:cubicBezTo>
                  <a:cubicBezTo>
                    <a:pt x="133021" y="196516"/>
                    <a:pt x="128216" y="193290"/>
                    <a:pt x="126462" y="188028"/>
                  </a:cubicBezTo>
                  <a:cubicBezTo>
                    <a:pt x="126462" y="187767"/>
                    <a:pt x="126201" y="187245"/>
                    <a:pt x="126201" y="186722"/>
                  </a:cubicBezTo>
                  <a:cubicBezTo>
                    <a:pt x="123849" y="179145"/>
                    <a:pt x="122282" y="171306"/>
                    <a:pt x="122020" y="163468"/>
                  </a:cubicBezTo>
                  <a:cubicBezTo>
                    <a:pt x="121498" y="163206"/>
                    <a:pt x="120975" y="162684"/>
                    <a:pt x="120453" y="162161"/>
                  </a:cubicBezTo>
                  <a:cubicBezTo>
                    <a:pt x="118885" y="159548"/>
                    <a:pt x="117317" y="156936"/>
                    <a:pt x="115750" y="154323"/>
                  </a:cubicBezTo>
                  <a:cubicBezTo>
                    <a:pt x="112638" y="151929"/>
                    <a:pt x="108649" y="150632"/>
                    <a:pt x="104788" y="150632"/>
                  </a:cubicBezTo>
                  <a:cubicBezTo>
                    <a:pt x="104434" y="150632"/>
                    <a:pt x="104081" y="150643"/>
                    <a:pt x="103730" y="150665"/>
                  </a:cubicBezTo>
                  <a:cubicBezTo>
                    <a:pt x="99811" y="150926"/>
                    <a:pt x="96153" y="153016"/>
                    <a:pt x="93802" y="156152"/>
                  </a:cubicBezTo>
                  <a:cubicBezTo>
                    <a:pt x="91973" y="158503"/>
                    <a:pt x="90144" y="161377"/>
                    <a:pt x="88315" y="163990"/>
                  </a:cubicBezTo>
                  <a:cubicBezTo>
                    <a:pt x="85963" y="167648"/>
                    <a:pt x="83089" y="170784"/>
                    <a:pt x="79954" y="173658"/>
                  </a:cubicBezTo>
                  <a:cubicBezTo>
                    <a:pt x="75766" y="177464"/>
                    <a:pt x="70470" y="179468"/>
                    <a:pt x="65075" y="179468"/>
                  </a:cubicBezTo>
                  <a:cubicBezTo>
                    <a:pt x="63063" y="179468"/>
                    <a:pt x="61038" y="179190"/>
                    <a:pt x="59051" y="178622"/>
                  </a:cubicBezTo>
                  <a:cubicBezTo>
                    <a:pt x="51212" y="177054"/>
                    <a:pt x="46248" y="169216"/>
                    <a:pt x="48599" y="161377"/>
                  </a:cubicBezTo>
                  <a:cubicBezTo>
                    <a:pt x="49383" y="158765"/>
                    <a:pt x="50167" y="156413"/>
                    <a:pt x="51474" y="153800"/>
                  </a:cubicBezTo>
                  <a:cubicBezTo>
                    <a:pt x="52780" y="150665"/>
                    <a:pt x="54086" y="147791"/>
                    <a:pt x="55393" y="144394"/>
                  </a:cubicBezTo>
                  <a:cubicBezTo>
                    <a:pt x="56177" y="142565"/>
                    <a:pt x="56699" y="140736"/>
                    <a:pt x="57222" y="138907"/>
                  </a:cubicBezTo>
                  <a:cubicBezTo>
                    <a:pt x="59312" y="132114"/>
                    <a:pt x="55393" y="125059"/>
                    <a:pt x="48599" y="123230"/>
                  </a:cubicBezTo>
                  <a:cubicBezTo>
                    <a:pt x="45203" y="122185"/>
                    <a:pt x="41545" y="121401"/>
                    <a:pt x="37887" y="121140"/>
                  </a:cubicBezTo>
                  <a:cubicBezTo>
                    <a:pt x="33445" y="120878"/>
                    <a:pt x="28742" y="120356"/>
                    <a:pt x="24300" y="120094"/>
                  </a:cubicBezTo>
                  <a:cubicBezTo>
                    <a:pt x="20642" y="119572"/>
                    <a:pt x="17245" y="118527"/>
                    <a:pt x="13849" y="116959"/>
                  </a:cubicBezTo>
                  <a:cubicBezTo>
                    <a:pt x="6533" y="114346"/>
                    <a:pt x="4704" y="104679"/>
                    <a:pt x="10713" y="99453"/>
                  </a:cubicBezTo>
                  <a:cubicBezTo>
                    <a:pt x="16436" y="93935"/>
                    <a:pt x="22958" y="90175"/>
                    <a:pt x="30655" y="90175"/>
                  </a:cubicBezTo>
                  <a:cubicBezTo>
                    <a:pt x="32798" y="90175"/>
                    <a:pt x="35032" y="90466"/>
                    <a:pt x="37364" y="91092"/>
                  </a:cubicBezTo>
                  <a:cubicBezTo>
                    <a:pt x="41545" y="92137"/>
                    <a:pt x="45725" y="93182"/>
                    <a:pt x="49645" y="94489"/>
                  </a:cubicBezTo>
                  <a:cubicBezTo>
                    <a:pt x="52444" y="95161"/>
                    <a:pt x="55292" y="95496"/>
                    <a:pt x="58125" y="95496"/>
                  </a:cubicBezTo>
                  <a:cubicBezTo>
                    <a:pt x="61904" y="95496"/>
                    <a:pt x="65658" y="94899"/>
                    <a:pt x="69241" y="93705"/>
                  </a:cubicBezTo>
                  <a:cubicBezTo>
                    <a:pt x="72115" y="92921"/>
                    <a:pt x="74467" y="90831"/>
                    <a:pt x="76034" y="88479"/>
                  </a:cubicBezTo>
                  <a:cubicBezTo>
                    <a:pt x="78386" y="84037"/>
                    <a:pt x="79692" y="79334"/>
                    <a:pt x="79692" y="74631"/>
                  </a:cubicBezTo>
                  <a:cubicBezTo>
                    <a:pt x="79954" y="64441"/>
                    <a:pt x="79692" y="53990"/>
                    <a:pt x="78647" y="43799"/>
                  </a:cubicBezTo>
                  <a:cubicBezTo>
                    <a:pt x="77863" y="36222"/>
                    <a:pt x="78647" y="28384"/>
                    <a:pt x="81260" y="21068"/>
                  </a:cubicBezTo>
                  <a:cubicBezTo>
                    <a:pt x="83612" y="13229"/>
                    <a:pt x="89882" y="7220"/>
                    <a:pt x="97721" y="4868"/>
                  </a:cubicBezTo>
                  <a:cubicBezTo>
                    <a:pt x="99397" y="4335"/>
                    <a:pt x="101163" y="4068"/>
                    <a:pt x="102933" y="4068"/>
                  </a:cubicBezTo>
                  <a:close/>
                  <a:moveTo>
                    <a:pt x="102994" y="0"/>
                  </a:moveTo>
                  <a:cubicBezTo>
                    <a:pt x="100963" y="0"/>
                    <a:pt x="98921" y="311"/>
                    <a:pt x="96937" y="949"/>
                  </a:cubicBezTo>
                  <a:cubicBezTo>
                    <a:pt x="90144" y="2778"/>
                    <a:pt x="84134" y="7220"/>
                    <a:pt x="80737" y="13490"/>
                  </a:cubicBezTo>
                  <a:cubicBezTo>
                    <a:pt x="78125" y="17671"/>
                    <a:pt x="76296" y="22374"/>
                    <a:pt x="75512" y="27339"/>
                  </a:cubicBezTo>
                  <a:cubicBezTo>
                    <a:pt x="74467" y="33609"/>
                    <a:pt x="74467" y="40141"/>
                    <a:pt x="74989" y="46412"/>
                  </a:cubicBezTo>
                  <a:cubicBezTo>
                    <a:pt x="75250" y="52161"/>
                    <a:pt x="75773" y="57909"/>
                    <a:pt x="76034" y="63396"/>
                  </a:cubicBezTo>
                  <a:lnTo>
                    <a:pt x="75512" y="63396"/>
                  </a:lnTo>
                  <a:lnTo>
                    <a:pt x="75512" y="75676"/>
                  </a:lnTo>
                  <a:cubicBezTo>
                    <a:pt x="75512" y="79073"/>
                    <a:pt x="74467" y="82470"/>
                    <a:pt x="72638" y="85605"/>
                  </a:cubicBezTo>
                  <a:cubicBezTo>
                    <a:pt x="71592" y="87695"/>
                    <a:pt x="69502" y="89263"/>
                    <a:pt x="66889" y="90047"/>
                  </a:cubicBezTo>
                  <a:cubicBezTo>
                    <a:pt x="63922" y="90937"/>
                    <a:pt x="60871" y="91406"/>
                    <a:pt x="57831" y="91406"/>
                  </a:cubicBezTo>
                  <a:cubicBezTo>
                    <a:pt x="55517" y="91406"/>
                    <a:pt x="53210" y="91134"/>
                    <a:pt x="50951" y="90569"/>
                  </a:cubicBezTo>
                  <a:cubicBezTo>
                    <a:pt x="46509" y="89263"/>
                    <a:pt x="42329" y="87957"/>
                    <a:pt x="37887" y="86911"/>
                  </a:cubicBezTo>
                  <a:cubicBezTo>
                    <a:pt x="35507" y="86330"/>
                    <a:pt x="33203" y="86058"/>
                    <a:pt x="30973" y="86058"/>
                  </a:cubicBezTo>
                  <a:cubicBezTo>
                    <a:pt x="22185" y="86058"/>
                    <a:pt x="14561" y="90274"/>
                    <a:pt x="8100" y="96318"/>
                  </a:cubicBezTo>
                  <a:cubicBezTo>
                    <a:pt x="1" y="103634"/>
                    <a:pt x="2352" y="116698"/>
                    <a:pt x="12542" y="120617"/>
                  </a:cubicBezTo>
                  <a:cubicBezTo>
                    <a:pt x="15939" y="122446"/>
                    <a:pt x="19858" y="123491"/>
                    <a:pt x="23516" y="124014"/>
                  </a:cubicBezTo>
                  <a:cubicBezTo>
                    <a:pt x="27958" y="124536"/>
                    <a:pt x="32661" y="124798"/>
                    <a:pt x="37103" y="125320"/>
                  </a:cubicBezTo>
                  <a:cubicBezTo>
                    <a:pt x="40238" y="125320"/>
                    <a:pt x="43374" y="125843"/>
                    <a:pt x="46509" y="126888"/>
                  </a:cubicBezTo>
                  <a:cubicBezTo>
                    <a:pt x="52519" y="128717"/>
                    <a:pt x="54870" y="132897"/>
                    <a:pt x="53041" y="138907"/>
                  </a:cubicBezTo>
                  <a:cubicBezTo>
                    <a:pt x="51735" y="142565"/>
                    <a:pt x="50428" y="146223"/>
                    <a:pt x="48861" y="149620"/>
                  </a:cubicBezTo>
                  <a:cubicBezTo>
                    <a:pt x="47554" y="153016"/>
                    <a:pt x="45987" y="156413"/>
                    <a:pt x="44941" y="159810"/>
                  </a:cubicBezTo>
                  <a:cubicBezTo>
                    <a:pt x="41545" y="170261"/>
                    <a:pt x="48077" y="181235"/>
                    <a:pt x="58790" y="183064"/>
                  </a:cubicBezTo>
                  <a:cubicBezTo>
                    <a:pt x="60227" y="183325"/>
                    <a:pt x="61729" y="183456"/>
                    <a:pt x="63231" y="183456"/>
                  </a:cubicBezTo>
                  <a:cubicBezTo>
                    <a:pt x="64734" y="183456"/>
                    <a:pt x="66236" y="183325"/>
                    <a:pt x="67673" y="183064"/>
                  </a:cubicBezTo>
                  <a:cubicBezTo>
                    <a:pt x="75512" y="182280"/>
                    <a:pt x="82566" y="178100"/>
                    <a:pt x="87270" y="171829"/>
                  </a:cubicBezTo>
                  <a:cubicBezTo>
                    <a:pt x="90405" y="167910"/>
                    <a:pt x="93018" y="163729"/>
                    <a:pt x="96153" y="159810"/>
                  </a:cubicBezTo>
                  <a:cubicBezTo>
                    <a:pt x="98348" y="156273"/>
                    <a:pt x="101966" y="154558"/>
                    <a:pt x="105573" y="154558"/>
                  </a:cubicBezTo>
                  <a:cubicBezTo>
                    <a:pt x="109694" y="154558"/>
                    <a:pt x="113799" y="156797"/>
                    <a:pt x="115750" y="161116"/>
                  </a:cubicBezTo>
                  <a:cubicBezTo>
                    <a:pt x="116533" y="163206"/>
                    <a:pt x="117317" y="165297"/>
                    <a:pt x="117840" y="167648"/>
                  </a:cubicBezTo>
                  <a:cubicBezTo>
                    <a:pt x="118624" y="170522"/>
                    <a:pt x="118885" y="173396"/>
                    <a:pt x="119408" y="176271"/>
                  </a:cubicBezTo>
                  <a:cubicBezTo>
                    <a:pt x="120191" y="181235"/>
                    <a:pt x="121498" y="186199"/>
                    <a:pt x="123327" y="190641"/>
                  </a:cubicBezTo>
                  <a:cubicBezTo>
                    <a:pt x="125766" y="196740"/>
                    <a:pt x="131685" y="200466"/>
                    <a:pt x="137885" y="200466"/>
                  </a:cubicBezTo>
                  <a:cubicBezTo>
                    <a:pt x="139653" y="200466"/>
                    <a:pt x="141445" y="200163"/>
                    <a:pt x="143184" y="199525"/>
                  </a:cubicBezTo>
                  <a:cubicBezTo>
                    <a:pt x="150239" y="197173"/>
                    <a:pt x="156510" y="192993"/>
                    <a:pt x="160690" y="186983"/>
                  </a:cubicBezTo>
                  <a:cubicBezTo>
                    <a:pt x="165655" y="180712"/>
                    <a:pt x="169313" y="173658"/>
                    <a:pt x="171142" y="165819"/>
                  </a:cubicBezTo>
                  <a:cubicBezTo>
                    <a:pt x="172971" y="158765"/>
                    <a:pt x="174016" y="151449"/>
                    <a:pt x="174538" y="144394"/>
                  </a:cubicBezTo>
                  <a:cubicBezTo>
                    <a:pt x="175061" y="138123"/>
                    <a:pt x="178196" y="132375"/>
                    <a:pt x="183422" y="128978"/>
                  </a:cubicBezTo>
                  <a:cubicBezTo>
                    <a:pt x="189170" y="124536"/>
                    <a:pt x="195441" y="120617"/>
                    <a:pt x="201973" y="117482"/>
                  </a:cubicBezTo>
                  <a:cubicBezTo>
                    <a:pt x="206154" y="115130"/>
                    <a:pt x="210334" y="113040"/>
                    <a:pt x="214515" y="110688"/>
                  </a:cubicBezTo>
                  <a:cubicBezTo>
                    <a:pt x="217650" y="108859"/>
                    <a:pt x="220525" y="106508"/>
                    <a:pt x="222876" y="103895"/>
                  </a:cubicBezTo>
                  <a:cubicBezTo>
                    <a:pt x="224966" y="101805"/>
                    <a:pt x="226273" y="99453"/>
                    <a:pt x="226795" y="96579"/>
                  </a:cubicBezTo>
                  <a:cubicBezTo>
                    <a:pt x="230192" y="81947"/>
                    <a:pt x="222092" y="66792"/>
                    <a:pt x="207983" y="61306"/>
                  </a:cubicBezTo>
                  <a:cubicBezTo>
                    <a:pt x="203357" y="59640"/>
                    <a:pt x="198600" y="58761"/>
                    <a:pt x="193804" y="58761"/>
                  </a:cubicBezTo>
                  <a:cubicBezTo>
                    <a:pt x="191829" y="58761"/>
                    <a:pt x="189846" y="58910"/>
                    <a:pt x="187864" y="59215"/>
                  </a:cubicBezTo>
                  <a:cubicBezTo>
                    <a:pt x="182116" y="59999"/>
                    <a:pt x="176629" y="61306"/>
                    <a:pt x="171142" y="62873"/>
                  </a:cubicBezTo>
                  <a:cubicBezTo>
                    <a:pt x="164610" y="65225"/>
                    <a:pt x="157816" y="67054"/>
                    <a:pt x="150762" y="68621"/>
                  </a:cubicBezTo>
                  <a:cubicBezTo>
                    <a:pt x="148933" y="68883"/>
                    <a:pt x="146842" y="69144"/>
                    <a:pt x="144752" y="69144"/>
                  </a:cubicBezTo>
                  <a:cubicBezTo>
                    <a:pt x="144554" y="69155"/>
                    <a:pt x="144357" y="69161"/>
                    <a:pt x="144161" y="69161"/>
                  </a:cubicBezTo>
                  <a:cubicBezTo>
                    <a:pt x="139702" y="69161"/>
                    <a:pt x="135802" y="66344"/>
                    <a:pt x="134301" y="62089"/>
                  </a:cubicBezTo>
                  <a:cubicBezTo>
                    <a:pt x="133517" y="59738"/>
                    <a:pt x="132733" y="57125"/>
                    <a:pt x="132733" y="54773"/>
                  </a:cubicBezTo>
                  <a:cubicBezTo>
                    <a:pt x="132210" y="50070"/>
                    <a:pt x="131949" y="45106"/>
                    <a:pt x="131427" y="40403"/>
                  </a:cubicBezTo>
                  <a:cubicBezTo>
                    <a:pt x="131165" y="34916"/>
                    <a:pt x="130120" y="29690"/>
                    <a:pt x="128552" y="24464"/>
                  </a:cubicBezTo>
                  <a:cubicBezTo>
                    <a:pt x="126462" y="17671"/>
                    <a:pt x="122804" y="11400"/>
                    <a:pt x="117840" y="6436"/>
                  </a:cubicBezTo>
                  <a:cubicBezTo>
                    <a:pt x="113841" y="2246"/>
                    <a:pt x="108454" y="0"/>
                    <a:pt x="102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3721800" y="1265275"/>
              <a:ext cx="2070700" cy="1017400"/>
            </a:xfrm>
            <a:custGeom>
              <a:avLst/>
              <a:gdLst/>
              <a:ahLst/>
              <a:cxnLst/>
              <a:rect l="l" t="t" r="r" b="b"/>
              <a:pathLst>
                <a:path w="82828" h="40696" extrusionOk="0">
                  <a:moveTo>
                    <a:pt x="1568" y="1"/>
                  </a:moveTo>
                  <a:cubicBezTo>
                    <a:pt x="1372" y="1"/>
                    <a:pt x="1176" y="66"/>
                    <a:pt x="1046" y="197"/>
                  </a:cubicBezTo>
                  <a:cubicBezTo>
                    <a:pt x="523" y="458"/>
                    <a:pt x="262" y="719"/>
                    <a:pt x="262" y="1242"/>
                  </a:cubicBezTo>
                  <a:cubicBezTo>
                    <a:pt x="1" y="2026"/>
                    <a:pt x="262" y="2810"/>
                    <a:pt x="523" y="3855"/>
                  </a:cubicBezTo>
                  <a:cubicBezTo>
                    <a:pt x="1568" y="7252"/>
                    <a:pt x="2352" y="10648"/>
                    <a:pt x="3136" y="14306"/>
                  </a:cubicBezTo>
                  <a:cubicBezTo>
                    <a:pt x="3920" y="18487"/>
                    <a:pt x="4965" y="22667"/>
                    <a:pt x="6271" y="26848"/>
                  </a:cubicBezTo>
                  <a:cubicBezTo>
                    <a:pt x="8362" y="33119"/>
                    <a:pt x="13587" y="38083"/>
                    <a:pt x="20120" y="39651"/>
                  </a:cubicBezTo>
                  <a:cubicBezTo>
                    <a:pt x="24039" y="40435"/>
                    <a:pt x="27958" y="40696"/>
                    <a:pt x="31616" y="40696"/>
                  </a:cubicBezTo>
                  <a:cubicBezTo>
                    <a:pt x="38671" y="40435"/>
                    <a:pt x="45725" y="39390"/>
                    <a:pt x="52519" y="37561"/>
                  </a:cubicBezTo>
                  <a:cubicBezTo>
                    <a:pt x="61141" y="35209"/>
                    <a:pt x="69764" y="33903"/>
                    <a:pt x="78647" y="33119"/>
                  </a:cubicBezTo>
                  <a:cubicBezTo>
                    <a:pt x="79431" y="33119"/>
                    <a:pt x="80476" y="33119"/>
                    <a:pt x="81260" y="32857"/>
                  </a:cubicBezTo>
                  <a:cubicBezTo>
                    <a:pt x="82305" y="32596"/>
                    <a:pt x="82828" y="31551"/>
                    <a:pt x="82567" y="30767"/>
                  </a:cubicBezTo>
                  <a:cubicBezTo>
                    <a:pt x="82567" y="29983"/>
                    <a:pt x="81783" y="29461"/>
                    <a:pt x="81260" y="29461"/>
                  </a:cubicBezTo>
                  <a:cubicBezTo>
                    <a:pt x="80017" y="29365"/>
                    <a:pt x="78774" y="29304"/>
                    <a:pt x="77530" y="29304"/>
                  </a:cubicBezTo>
                  <a:cubicBezTo>
                    <a:pt x="75377" y="29304"/>
                    <a:pt x="73223" y="29486"/>
                    <a:pt x="71070" y="29983"/>
                  </a:cubicBezTo>
                  <a:cubicBezTo>
                    <a:pt x="63754" y="30767"/>
                    <a:pt x="56699" y="32335"/>
                    <a:pt x="49645" y="34164"/>
                  </a:cubicBezTo>
                  <a:cubicBezTo>
                    <a:pt x="43388" y="35674"/>
                    <a:pt x="36775" y="36650"/>
                    <a:pt x="30247" y="36650"/>
                  </a:cubicBezTo>
                  <a:cubicBezTo>
                    <a:pt x="28869" y="36650"/>
                    <a:pt x="27495" y="36606"/>
                    <a:pt x="26129" y="36515"/>
                  </a:cubicBezTo>
                  <a:cubicBezTo>
                    <a:pt x="18291" y="36515"/>
                    <a:pt x="11497" y="31290"/>
                    <a:pt x="9407" y="23974"/>
                  </a:cubicBezTo>
                  <a:cubicBezTo>
                    <a:pt x="8362" y="20055"/>
                    <a:pt x="7317" y="16135"/>
                    <a:pt x="6533" y="11955"/>
                  </a:cubicBezTo>
                  <a:cubicBezTo>
                    <a:pt x="6010" y="8558"/>
                    <a:pt x="5226" y="5423"/>
                    <a:pt x="3920" y="2287"/>
                  </a:cubicBezTo>
                  <a:cubicBezTo>
                    <a:pt x="3397" y="1503"/>
                    <a:pt x="2875" y="719"/>
                    <a:pt x="2091" y="197"/>
                  </a:cubicBezTo>
                  <a:cubicBezTo>
                    <a:pt x="1960" y="66"/>
                    <a:pt x="1764" y="1"/>
                    <a:pt x="1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3349475" y="3756250"/>
              <a:ext cx="1463225" cy="1184275"/>
            </a:xfrm>
            <a:custGeom>
              <a:avLst/>
              <a:gdLst/>
              <a:ahLst/>
              <a:cxnLst/>
              <a:rect l="l" t="t" r="r" b="b"/>
              <a:pathLst>
                <a:path w="58529" h="47371" extrusionOk="0">
                  <a:moveTo>
                    <a:pt x="6045" y="0"/>
                  </a:moveTo>
                  <a:cubicBezTo>
                    <a:pt x="4882" y="0"/>
                    <a:pt x="3720" y="204"/>
                    <a:pt x="2613" y="630"/>
                  </a:cubicBezTo>
                  <a:cubicBezTo>
                    <a:pt x="1829" y="891"/>
                    <a:pt x="1307" y="1152"/>
                    <a:pt x="784" y="1675"/>
                  </a:cubicBezTo>
                  <a:cubicBezTo>
                    <a:pt x="262" y="2198"/>
                    <a:pt x="0" y="2720"/>
                    <a:pt x="0" y="3504"/>
                  </a:cubicBezTo>
                  <a:cubicBezTo>
                    <a:pt x="0" y="4288"/>
                    <a:pt x="784" y="4549"/>
                    <a:pt x="1568" y="4549"/>
                  </a:cubicBezTo>
                  <a:cubicBezTo>
                    <a:pt x="2352" y="4549"/>
                    <a:pt x="3397" y="4549"/>
                    <a:pt x="4181" y="4288"/>
                  </a:cubicBezTo>
                  <a:cubicBezTo>
                    <a:pt x="4638" y="4212"/>
                    <a:pt x="5101" y="4174"/>
                    <a:pt x="5564" y="4174"/>
                  </a:cubicBezTo>
                  <a:cubicBezTo>
                    <a:pt x="8274" y="4174"/>
                    <a:pt x="10980" y="5453"/>
                    <a:pt x="12542" y="7684"/>
                  </a:cubicBezTo>
                  <a:cubicBezTo>
                    <a:pt x="13849" y="8991"/>
                    <a:pt x="14894" y="10559"/>
                    <a:pt x="15678" y="12126"/>
                  </a:cubicBezTo>
                  <a:cubicBezTo>
                    <a:pt x="18029" y="15262"/>
                    <a:pt x="19336" y="18658"/>
                    <a:pt x="20119" y="22578"/>
                  </a:cubicBezTo>
                  <a:cubicBezTo>
                    <a:pt x="21426" y="25191"/>
                    <a:pt x="22471" y="28326"/>
                    <a:pt x="22993" y="31200"/>
                  </a:cubicBezTo>
                  <a:cubicBezTo>
                    <a:pt x="24300" y="35903"/>
                    <a:pt x="26390" y="40084"/>
                    <a:pt x="29526" y="44003"/>
                  </a:cubicBezTo>
                  <a:cubicBezTo>
                    <a:pt x="31102" y="46210"/>
                    <a:pt x="33629" y="47371"/>
                    <a:pt x="36189" y="47371"/>
                  </a:cubicBezTo>
                  <a:cubicBezTo>
                    <a:pt x="37873" y="47371"/>
                    <a:pt x="39571" y="46869"/>
                    <a:pt x="41022" y="45832"/>
                  </a:cubicBezTo>
                  <a:cubicBezTo>
                    <a:pt x="44941" y="43742"/>
                    <a:pt x="48338" y="40606"/>
                    <a:pt x="50951" y="36687"/>
                  </a:cubicBezTo>
                  <a:cubicBezTo>
                    <a:pt x="54348" y="30939"/>
                    <a:pt x="56960" y="24407"/>
                    <a:pt x="58528" y="17875"/>
                  </a:cubicBezTo>
                  <a:cubicBezTo>
                    <a:pt x="58528" y="17352"/>
                    <a:pt x="58528" y="16829"/>
                    <a:pt x="58528" y="16568"/>
                  </a:cubicBezTo>
                  <a:cubicBezTo>
                    <a:pt x="58267" y="16046"/>
                    <a:pt x="58006" y="15784"/>
                    <a:pt x="57483" y="15784"/>
                  </a:cubicBezTo>
                  <a:cubicBezTo>
                    <a:pt x="57352" y="15654"/>
                    <a:pt x="57026" y="15588"/>
                    <a:pt x="56732" y="15588"/>
                  </a:cubicBezTo>
                  <a:cubicBezTo>
                    <a:pt x="56438" y="15588"/>
                    <a:pt x="56177" y="15654"/>
                    <a:pt x="56177" y="15784"/>
                  </a:cubicBezTo>
                  <a:cubicBezTo>
                    <a:pt x="55654" y="16568"/>
                    <a:pt x="54870" y="17352"/>
                    <a:pt x="54609" y="18397"/>
                  </a:cubicBezTo>
                  <a:cubicBezTo>
                    <a:pt x="53302" y="21794"/>
                    <a:pt x="52257" y="25452"/>
                    <a:pt x="50951" y="28849"/>
                  </a:cubicBezTo>
                  <a:cubicBezTo>
                    <a:pt x="48861" y="34074"/>
                    <a:pt x="45203" y="38777"/>
                    <a:pt x="40238" y="41913"/>
                  </a:cubicBezTo>
                  <a:cubicBezTo>
                    <a:pt x="39184" y="42967"/>
                    <a:pt x="37833" y="43468"/>
                    <a:pt x="36492" y="43468"/>
                  </a:cubicBezTo>
                  <a:cubicBezTo>
                    <a:pt x="34510" y="43468"/>
                    <a:pt x="32551" y="42372"/>
                    <a:pt x="31616" y="40345"/>
                  </a:cubicBezTo>
                  <a:cubicBezTo>
                    <a:pt x="30832" y="39039"/>
                    <a:pt x="30048" y="37993"/>
                    <a:pt x="29526" y="36687"/>
                  </a:cubicBezTo>
                  <a:cubicBezTo>
                    <a:pt x="27958" y="33813"/>
                    <a:pt x="26913" y="30939"/>
                    <a:pt x="26129" y="27803"/>
                  </a:cubicBezTo>
                  <a:cubicBezTo>
                    <a:pt x="24561" y="21271"/>
                    <a:pt x="21948" y="15262"/>
                    <a:pt x="18813" y="9513"/>
                  </a:cubicBezTo>
                  <a:cubicBezTo>
                    <a:pt x="17245" y="6639"/>
                    <a:pt x="15155" y="4288"/>
                    <a:pt x="12803" y="2459"/>
                  </a:cubicBezTo>
                  <a:cubicBezTo>
                    <a:pt x="10866" y="873"/>
                    <a:pt x="8453" y="0"/>
                    <a:pt x="6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2944475" y="630825"/>
              <a:ext cx="522600" cy="1743525"/>
            </a:xfrm>
            <a:custGeom>
              <a:avLst/>
              <a:gdLst/>
              <a:ahLst/>
              <a:cxnLst/>
              <a:rect l="l" t="t" r="r" b="b"/>
              <a:pathLst>
                <a:path w="20904" h="69741" extrusionOk="0">
                  <a:moveTo>
                    <a:pt x="15248" y="0"/>
                  </a:moveTo>
                  <a:cubicBezTo>
                    <a:pt x="13757" y="0"/>
                    <a:pt x="12243" y="522"/>
                    <a:pt x="10975" y="1537"/>
                  </a:cubicBezTo>
                  <a:cubicBezTo>
                    <a:pt x="9146" y="2843"/>
                    <a:pt x="7578" y="4672"/>
                    <a:pt x="6533" y="6762"/>
                  </a:cubicBezTo>
                  <a:cubicBezTo>
                    <a:pt x="1830" y="15124"/>
                    <a:pt x="1" y="24791"/>
                    <a:pt x="1569" y="34197"/>
                  </a:cubicBezTo>
                  <a:cubicBezTo>
                    <a:pt x="2091" y="36288"/>
                    <a:pt x="2091" y="38378"/>
                    <a:pt x="2614" y="40468"/>
                  </a:cubicBezTo>
                  <a:cubicBezTo>
                    <a:pt x="4181" y="49091"/>
                    <a:pt x="3920" y="57974"/>
                    <a:pt x="1830" y="66597"/>
                  </a:cubicBezTo>
                  <a:cubicBezTo>
                    <a:pt x="1569" y="67642"/>
                    <a:pt x="1307" y="68687"/>
                    <a:pt x="2091" y="69471"/>
                  </a:cubicBezTo>
                  <a:cubicBezTo>
                    <a:pt x="2341" y="69658"/>
                    <a:pt x="2620" y="69741"/>
                    <a:pt x="2911" y="69741"/>
                  </a:cubicBezTo>
                  <a:cubicBezTo>
                    <a:pt x="3840" y="69741"/>
                    <a:pt x="4891" y="68898"/>
                    <a:pt x="5488" y="67903"/>
                  </a:cubicBezTo>
                  <a:cubicBezTo>
                    <a:pt x="5749" y="67119"/>
                    <a:pt x="6010" y="66335"/>
                    <a:pt x="6272" y="65290"/>
                  </a:cubicBezTo>
                  <a:cubicBezTo>
                    <a:pt x="7578" y="57190"/>
                    <a:pt x="7839" y="49091"/>
                    <a:pt x="6794" y="40991"/>
                  </a:cubicBezTo>
                  <a:cubicBezTo>
                    <a:pt x="5749" y="36549"/>
                    <a:pt x="4965" y="32107"/>
                    <a:pt x="4965" y="27665"/>
                  </a:cubicBezTo>
                  <a:cubicBezTo>
                    <a:pt x="4965" y="20872"/>
                    <a:pt x="6794" y="14601"/>
                    <a:pt x="9930" y="8853"/>
                  </a:cubicBezTo>
                  <a:cubicBezTo>
                    <a:pt x="10713" y="7546"/>
                    <a:pt x="11497" y="6501"/>
                    <a:pt x="12542" y="5456"/>
                  </a:cubicBezTo>
                  <a:cubicBezTo>
                    <a:pt x="13039" y="4629"/>
                    <a:pt x="13954" y="4116"/>
                    <a:pt x="14956" y="4116"/>
                  </a:cubicBezTo>
                  <a:cubicBezTo>
                    <a:pt x="15537" y="4116"/>
                    <a:pt x="16148" y="4289"/>
                    <a:pt x="16723" y="4672"/>
                  </a:cubicBezTo>
                  <a:cubicBezTo>
                    <a:pt x="16984" y="4672"/>
                    <a:pt x="17507" y="5195"/>
                    <a:pt x="17768" y="5195"/>
                  </a:cubicBezTo>
                  <a:cubicBezTo>
                    <a:pt x="18238" y="5430"/>
                    <a:pt x="18655" y="5559"/>
                    <a:pt x="19043" y="5559"/>
                  </a:cubicBezTo>
                  <a:cubicBezTo>
                    <a:pt x="19518" y="5559"/>
                    <a:pt x="19949" y="5365"/>
                    <a:pt x="20381" y="4933"/>
                  </a:cubicBezTo>
                  <a:cubicBezTo>
                    <a:pt x="20904" y="3888"/>
                    <a:pt x="20642" y="2582"/>
                    <a:pt x="19597" y="1798"/>
                  </a:cubicBezTo>
                  <a:cubicBezTo>
                    <a:pt x="18387" y="588"/>
                    <a:pt x="16830" y="0"/>
                    <a:pt x="15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5106600" y="2136500"/>
              <a:ext cx="1077825" cy="1108975"/>
            </a:xfrm>
            <a:custGeom>
              <a:avLst/>
              <a:gdLst/>
              <a:ahLst/>
              <a:cxnLst/>
              <a:rect l="l" t="t" r="r" b="b"/>
              <a:pathLst>
                <a:path w="43113" h="44359" extrusionOk="0">
                  <a:moveTo>
                    <a:pt x="37471" y="1"/>
                  </a:moveTo>
                  <a:cubicBezTo>
                    <a:pt x="37250" y="1"/>
                    <a:pt x="37038" y="33"/>
                    <a:pt x="36842" y="99"/>
                  </a:cubicBezTo>
                  <a:cubicBezTo>
                    <a:pt x="36058" y="621"/>
                    <a:pt x="35536" y="1666"/>
                    <a:pt x="36058" y="2450"/>
                  </a:cubicBezTo>
                  <a:cubicBezTo>
                    <a:pt x="37103" y="4279"/>
                    <a:pt x="37626" y="6370"/>
                    <a:pt x="37626" y="8460"/>
                  </a:cubicBezTo>
                  <a:cubicBezTo>
                    <a:pt x="37887" y="12118"/>
                    <a:pt x="36319" y="15515"/>
                    <a:pt x="33707" y="18127"/>
                  </a:cubicBezTo>
                  <a:cubicBezTo>
                    <a:pt x="30310" y="21263"/>
                    <a:pt x="26391" y="24137"/>
                    <a:pt x="21949" y="25966"/>
                  </a:cubicBezTo>
                  <a:cubicBezTo>
                    <a:pt x="17246" y="28056"/>
                    <a:pt x="12543" y="30408"/>
                    <a:pt x="8101" y="33282"/>
                  </a:cubicBezTo>
                  <a:cubicBezTo>
                    <a:pt x="5749" y="34850"/>
                    <a:pt x="3398" y="36679"/>
                    <a:pt x="1307" y="38769"/>
                  </a:cubicBezTo>
                  <a:cubicBezTo>
                    <a:pt x="524" y="39814"/>
                    <a:pt x="1" y="41120"/>
                    <a:pt x="1" y="42688"/>
                  </a:cubicBezTo>
                  <a:cubicBezTo>
                    <a:pt x="262" y="43211"/>
                    <a:pt x="524" y="43733"/>
                    <a:pt x="1307" y="44256"/>
                  </a:cubicBezTo>
                  <a:cubicBezTo>
                    <a:pt x="1447" y="44326"/>
                    <a:pt x="1606" y="44358"/>
                    <a:pt x="1769" y="44358"/>
                  </a:cubicBezTo>
                  <a:cubicBezTo>
                    <a:pt x="2212" y="44358"/>
                    <a:pt x="2684" y="44116"/>
                    <a:pt x="2875" y="43733"/>
                  </a:cubicBezTo>
                  <a:cubicBezTo>
                    <a:pt x="5488" y="39814"/>
                    <a:pt x="8885" y="36940"/>
                    <a:pt x="13065" y="34850"/>
                  </a:cubicBezTo>
                  <a:cubicBezTo>
                    <a:pt x="16201" y="33021"/>
                    <a:pt x="19336" y="31192"/>
                    <a:pt x="22733" y="29885"/>
                  </a:cubicBezTo>
                  <a:cubicBezTo>
                    <a:pt x="27697" y="27795"/>
                    <a:pt x="32400" y="24921"/>
                    <a:pt x="36319" y="21001"/>
                  </a:cubicBezTo>
                  <a:cubicBezTo>
                    <a:pt x="41284" y="16821"/>
                    <a:pt x="43113" y="9766"/>
                    <a:pt x="41023" y="3757"/>
                  </a:cubicBezTo>
                  <a:cubicBezTo>
                    <a:pt x="40500" y="2712"/>
                    <a:pt x="39977" y="1666"/>
                    <a:pt x="39455" y="883"/>
                  </a:cubicBezTo>
                  <a:cubicBezTo>
                    <a:pt x="38867" y="295"/>
                    <a:pt x="38132" y="1"/>
                    <a:pt x="37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2206350" y="3549900"/>
              <a:ext cx="437675" cy="933675"/>
            </a:xfrm>
            <a:custGeom>
              <a:avLst/>
              <a:gdLst/>
              <a:ahLst/>
              <a:cxnLst/>
              <a:rect l="l" t="t" r="r" b="b"/>
              <a:pathLst>
                <a:path w="17507" h="37347" extrusionOk="0">
                  <a:moveTo>
                    <a:pt x="8362" y="0"/>
                  </a:moveTo>
                  <a:cubicBezTo>
                    <a:pt x="7317" y="0"/>
                    <a:pt x="6533" y="784"/>
                    <a:pt x="6533" y="1829"/>
                  </a:cubicBezTo>
                  <a:cubicBezTo>
                    <a:pt x="5488" y="7316"/>
                    <a:pt x="3920" y="12803"/>
                    <a:pt x="1830" y="18029"/>
                  </a:cubicBezTo>
                  <a:cubicBezTo>
                    <a:pt x="785" y="20903"/>
                    <a:pt x="1" y="23777"/>
                    <a:pt x="1" y="26651"/>
                  </a:cubicBezTo>
                  <a:cubicBezTo>
                    <a:pt x="1" y="27958"/>
                    <a:pt x="1" y="29525"/>
                    <a:pt x="262" y="30832"/>
                  </a:cubicBezTo>
                  <a:cubicBezTo>
                    <a:pt x="785" y="33183"/>
                    <a:pt x="2352" y="35535"/>
                    <a:pt x="4443" y="36580"/>
                  </a:cubicBezTo>
                  <a:cubicBezTo>
                    <a:pt x="5782" y="37101"/>
                    <a:pt x="7164" y="37346"/>
                    <a:pt x="8522" y="37346"/>
                  </a:cubicBezTo>
                  <a:cubicBezTo>
                    <a:pt x="11932" y="37346"/>
                    <a:pt x="15190" y="35799"/>
                    <a:pt x="17245" y="33183"/>
                  </a:cubicBezTo>
                  <a:cubicBezTo>
                    <a:pt x="17507" y="32661"/>
                    <a:pt x="17507" y="32138"/>
                    <a:pt x="17245" y="31877"/>
                  </a:cubicBezTo>
                  <a:cubicBezTo>
                    <a:pt x="16984" y="31354"/>
                    <a:pt x="16200" y="30832"/>
                    <a:pt x="15678" y="30832"/>
                  </a:cubicBezTo>
                  <a:cubicBezTo>
                    <a:pt x="14110" y="31354"/>
                    <a:pt x="12542" y="32138"/>
                    <a:pt x="10713" y="32922"/>
                  </a:cubicBezTo>
                  <a:cubicBezTo>
                    <a:pt x="9763" y="33219"/>
                    <a:pt x="8908" y="33367"/>
                    <a:pt x="8149" y="33367"/>
                  </a:cubicBezTo>
                  <a:cubicBezTo>
                    <a:pt x="5572" y="33367"/>
                    <a:pt x="4122" y="31651"/>
                    <a:pt x="3920" y="28219"/>
                  </a:cubicBezTo>
                  <a:cubicBezTo>
                    <a:pt x="3659" y="25606"/>
                    <a:pt x="4181" y="23254"/>
                    <a:pt x="4965" y="20903"/>
                  </a:cubicBezTo>
                  <a:cubicBezTo>
                    <a:pt x="6010" y="17506"/>
                    <a:pt x="7317" y="14371"/>
                    <a:pt x="8362" y="11235"/>
                  </a:cubicBezTo>
                  <a:cubicBezTo>
                    <a:pt x="9407" y="8884"/>
                    <a:pt x="9930" y="6532"/>
                    <a:pt x="9930" y="3919"/>
                  </a:cubicBezTo>
                  <a:cubicBezTo>
                    <a:pt x="9930" y="3136"/>
                    <a:pt x="9930" y="2613"/>
                    <a:pt x="9930" y="1829"/>
                  </a:cubicBezTo>
                  <a:cubicBezTo>
                    <a:pt x="9930" y="1045"/>
                    <a:pt x="9407" y="0"/>
                    <a:pt x="8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1259200" y="2622325"/>
              <a:ext cx="398475" cy="405025"/>
            </a:xfrm>
            <a:custGeom>
              <a:avLst/>
              <a:gdLst/>
              <a:ahLst/>
              <a:cxnLst/>
              <a:rect l="l" t="t" r="r" b="b"/>
              <a:pathLst>
                <a:path w="15939" h="16201" extrusionOk="0">
                  <a:moveTo>
                    <a:pt x="11497" y="1"/>
                  </a:moveTo>
                  <a:cubicBezTo>
                    <a:pt x="8100" y="1"/>
                    <a:pt x="4704" y="1568"/>
                    <a:pt x="2613" y="4443"/>
                  </a:cubicBezTo>
                  <a:cubicBezTo>
                    <a:pt x="0" y="8623"/>
                    <a:pt x="1568" y="13849"/>
                    <a:pt x="6010" y="15939"/>
                  </a:cubicBezTo>
                  <a:cubicBezTo>
                    <a:pt x="6358" y="16113"/>
                    <a:pt x="6765" y="16200"/>
                    <a:pt x="7181" y="16200"/>
                  </a:cubicBezTo>
                  <a:cubicBezTo>
                    <a:pt x="8013" y="16200"/>
                    <a:pt x="8884" y="15852"/>
                    <a:pt x="9407" y="15155"/>
                  </a:cubicBezTo>
                  <a:cubicBezTo>
                    <a:pt x="10191" y="14110"/>
                    <a:pt x="9407" y="13065"/>
                    <a:pt x="8362" y="12281"/>
                  </a:cubicBezTo>
                  <a:cubicBezTo>
                    <a:pt x="8100" y="12281"/>
                    <a:pt x="7578" y="12020"/>
                    <a:pt x="7316" y="11759"/>
                  </a:cubicBezTo>
                  <a:cubicBezTo>
                    <a:pt x="4965" y="9930"/>
                    <a:pt x="5226" y="6533"/>
                    <a:pt x="7839" y="5226"/>
                  </a:cubicBezTo>
                  <a:cubicBezTo>
                    <a:pt x="9407" y="4181"/>
                    <a:pt x="11497" y="3920"/>
                    <a:pt x="13587" y="3920"/>
                  </a:cubicBezTo>
                  <a:cubicBezTo>
                    <a:pt x="14894" y="3920"/>
                    <a:pt x="15939" y="3659"/>
                    <a:pt x="15939" y="2352"/>
                  </a:cubicBezTo>
                  <a:cubicBezTo>
                    <a:pt x="15939" y="1307"/>
                    <a:pt x="14894" y="785"/>
                    <a:pt x="14110" y="523"/>
                  </a:cubicBezTo>
                  <a:cubicBezTo>
                    <a:pt x="13065" y="262"/>
                    <a:pt x="12281" y="1"/>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2532950" y="2704350"/>
              <a:ext cx="287450" cy="172750"/>
            </a:xfrm>
            <a:custGeom>
              <a:avLst/>
              <a:gdLst/>
              <a:ahLst/>
              <a:cxnLst/>
              <a:rect l="l" t="t" r="r" b="b"/>
              <a:pathLst>
                <a:path w="11498" h="6910" extrusionOk="0">
                  <a:moveTo>
                    <a:pt x="9678" y="0"/>
                  </a:moveTo>
                  <a:cubicBezTo>
                    <a:pt x="9523" y="0"/>
                    <a:pt x="9407" y="116"/>
                    <a:pt x="9407" y="116"/>
                  </a:cubicBezTo>
                  <a:cubicBezTo>
                    <a:pt x="7056" y="2207"/>
                    <a:pt x="4181" y="3252"/>
                    <a:pt x="1307" y="3252"/>
                  </a:cubicBezTo>
                  <a:cubicBezTo>
                    <a:pt x="523" y="3252"/>
                    <a:pt x="1" y="3774"/>
                    <a:pt x="1" y="4558"/>
                  </a:cubicBezTo>
                  <a:cubicBezTo>
                    <a:pt x="262" y="5342"/>
                    <a:pt x="523" y="5865"/>
                    <a:pt x="1046" y="6387"/>
                  </a:cubicBezTo>
                  <a:cubicBezTo>
                    <a:pt x="1569" y="6649"/>
                    <a:pt x="2091" y="6910"/>
                    <a:pt x="2875" y="6910"/>
                  </a:cubicBezTo>
                  <a:cubicBezTo>
                    <a:pt x="5749" y="6910"/>
                    <a:pt x="8623" y="5865"/>
                    <a:pt x="10714" y="3513"/>
                  </a:cubicBezTo>
                  <a:cubicBezTo>
                    <a:pt x="11236" y="2991"/>
                    <a:pt x="11497" y="2468"/>
                    <a:pt x="11497" y="1684"/>
                  </a:cubicBezTo>
                  <a:cubicBezTo>
                    <a:pt x="11497" y="1162"/>
                    <a:pt x="10975" y="639"/>
                    <a:pt x="10714" y="116"/>
                  </a:cubicBezTo>
                  <a:lnTo>
                    <a:pt x="9930" y="116"/>
                  </a:lnTo>
                  <a:cubicBezTo>
                    <a:pt x="9843" y="29"/>
                    <a:pt x="9756" y="0"/>
                    <a:pt x="9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
            <a:extLst>
              <a:ext uri="{FF2B5EF4-FFF2-40B4-BE49-F238E27FC236}">
                <a16:creationId xmlns:a16="http://schemas.microsoft.com/office/drawing/2014/main" id="{B07FE959-D8AF-E6DD-78BE-87A924083240}"/>
              </a:ext>
            </a:extLst>
          </p:cNvPr>
          <p:cNvSpPr>
            <a:spLocks noChangeArrowheads="1"/>
          </p:cNvSpPr>
          <p:nvPr/>
        </p:nvSpPr>
        <p:spPr bwMode="auto">
          <a:xfrm>
            <a:off x="1328427" y="35967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
            <a:extLst>
              <a:ext uri="{FF2B5EF4-FFF2-40B4-BE49-F238E27FC236}">
                <a16:creationId xmlns:a16="http://schemas.microsoft.com/office/drawing/2014/main" id="{2BC903CE-91E9-2918-73E9-8B8A59107BAF}"/>
              </a:ext>
            </a:extLst>
          </p:cNvPr>
          <p:cNvSpPr>
            <a:spLocks noChangeArrowheads="1"/>
          </p:cNvSpPr>
          <p:nvPr/>
        </p:nvSpPr>
        <p:spPr bwMode="auto">
          <a:xfrm>
            <a:off x="1638377" y="1914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1BA9CEA4-6287-C57F-D137-DBC652A4C31F}"/>
              </a:ext>
            </a:extLst>
          </p:cNvPr>
          <p:cNvSpPr txBox="1"/>
          <p:nvPr/>
        </p:nvSpPr>
        <p:spPr>
          <a:xfrm>
            <a:off x="1718941" y="1423369"/>
            <a:ext cx="5894949" cy="1332481"/>
          </a:xfrm>
          <a:prstGeom prst="rect">
            <a:avLst/>
          </a:prstGeom>
          <a:noFill/>
        </p:spPr>
        <p:txBody>
          <a:bodyPr wrap="square">
            <a:spAutoFit/>
          </a:bodyPr>
          <a:lstStyle/>
          <a:p>
            <a:pPr marL="177800" marR="0" indent="-177800" algn="just">
              <a:lnSpc>
                <a:spcPct val="115000"/>
              </a:lnSpc>
              <a:spcBef>
                <a:spcPts val="0"/>
              </a:spcBef>
              <a:spcAft>
                <a:spcPts val="0"/>
              </a:spcAft>
            </a:pPr>
            <a:r>
              <a:rPr lang="en-US" sz="2400" b="1" dirty="0">
                <a:solidFill>
                  <a:srgbClr val="C00000"/>
                </a:solidFill>
                <a:effectLst/>
                <a:latin typeface="Times New Roman" panose="02020603050405020304" pitchFamily="18" charset="0"/>
                <a:ea typeface="Times New Roman" panose="02020603050405020304" pitchFamily="18" charset="0"/>
              </a:rPr>
              <a:t>2. </a:t>
            </a:r>
            <a:r>
              <a:rPr lang="vi-VN" sz="2400" dirty="0">
                <a:solidFill>
                  <a:srgbClr val="000000"/>
                </a:solidFill>
                <a:effectLst/>
                <a:latin typeface="Times New Roman" panose="02020603050405020304" pitchFamily="18" charset="0"/>
                <a:ea typeface="Times New Roman" panose="02020603050405020304" pitchFamily="18" charset="0"/>
              </a:rPr>
              <a:t>Khi “bảo qu</a:t>
            </a:r>
            <a:r>
              <a:rPr lang="en-US" sz="2400" dirty="0">
                <a:latin typeface="Times New Roman" panose="02020603050405020304" pitchFamily="18" charset="0"/>
                <a:ea typeface="Times New Roman" panose="02020603050405020304" pitchFamily="18" charset="0"/>
              </a:rPr>
              <a:t>ả</a:t>
            </a:r>
            <a:r>
              <a:rPr lang="vi-VN" sz="2400" dirty="0">
                <a:solidFill>
                  <a:srgbClr val="000000"/>
                </a:solidFill>
                <a:effectLst/>
                <a:latin typeface="Times New Roman" panose="02020603050405020304" pitchFamily="18" charset="0"/>
                <a:ea typeface="Times New Roman" panose="02020603050405020304" pitchFamily="18" charset="0"/>
              </a:rPr>
              <a:t>n thực phẩm trong tủ lạnh đ</a:t>
            </a:r>
            <a:r>
              <a:rPr lang="en-US" sz="2400" dirty="0">
                <a:solidFill>
                  <a:srgbClr val="000000"/>
                </a:solidFill>
                <a:effectLst/>
                <a:latin typeface="Times New Roman" panose="02020603050405020304" pitchFamily="18" charset="0"/>
                <a:ea typeface="Times New Roman" panose="02020603050405020304" pitchFamily="18" charset="0"/>
              </a:rPr>
              <a:t>ế</a:t>
            </a:r>
            <a:r>
              <a:rPr lang="vi-VN" sz="2400" dirty="0">
                <a:solidFill>
                  <a:srgbClr val="000000"/>
                </a:solidFill>
                <a:effectLst/>
                <a:latin typeface="Times New Roman" panose="02020603050405020304" pitchFamily="18" charset="0"/>
                <a:ea typeface="Times New Roman" panose="02020603050405020304" pitchFamily="18" charset="0"/>
              </a:rPr>
              <a:t> giữ thực phẩm tươi lâu hơn” là đã tác động vào yêu tố gì đ</a:t>
            </a:r>
            <a:r>
              <a:rPr lang="en-US" sz="2400" dirty="0">
                <a:solidFill>
                  <a:srgbClr val="000000"/>
                </a:solidFill>
                <a:effectLst/>
                <a:latin typeface="Times New Roman" panose="02020603050405020304" pitchFamily="18" charset="0"/>
                <a:ea typeface="Times New Roman" panose="02020603050405020304" pitchFamily="18" charset="0"/>
              </a:rPr>
              <a:t>ể</a:t>
            </a:r>
            <a:r>
              <a:rPr lang="vi-VN" sz="2400" dirty="0">
                <a:solidFill>
                  <a:srgbClr val="000000"/>
                </a:solidFill>
                <a:effectLst/>
                <a:latin typeface="Times New Roman" panose="02020603050405020304" pitchFamily="18" charset="0"/>
                <a:ea typeface="Times New Roman" panose="02020603050405020304" pitchFamily="18" charset="0"/>
              </a:rPr>
              <a:t>làm chậm tốc độ phản ứng?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3463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52"/>
          <p:cNvSpPr/>
          <p:nvPr/>
        </p:nvSpPr>
        <p:spPr>
          <a:xfrm rot="5400000">
            <a:off x="362054" y="1785055"/>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8" name="Google Shape;1508;p52"/>
          <p:cNvSpPr/>
          <p:nvPr/>
        </p:nvSpPr>
        <p:spPr>
          <a:xfrm rot="5400000">
            <a:off x="362054" y="3156142"/>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9" name="Google Shape;1509;p52"/>
          <p:cNvSpPr/>
          <p:nvPr/>
        </p:nvSpPr>
        <p:spPr>
          <a:xfrm rot="5400000">
            <a:off x="7712242" y="1805277"/>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0" name="Google Shape;1510;p52"/>
          <p:cNvSpPr/>
          <p:nvPr/>
        </p:nvSpPr>
        <p:spPr>
          <a:xfrm rot="5400000">
            <a:off x="7712242" y="3176364"/>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3" name="Google Shape;1513;p52"/>
          <p:cNvSpPr/>
          <p:nvPr/>
        </p:nvSpPr>
        <p:spPr>
          <a:xfrm>
            <a:off x="2490629" y="291708"/>
            <a:ext cx="4102082" cy="596351"/>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2"/>
          <p:cNvSpPr txBox="1">
            <a:spLocks noGrp="1"/>
          </p:cNvSpPr>
          <p:nvPr>
            <p:ph type="title" idx="2"/>
          </p:nvPr>
        </p:nvSpPr>
        <p:spPr>
          <a:xfrm>
            <a:off x="2607020" y="434033"/>
            <a:ext cx="3929960" cy="31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C</a:t>
            </a:r>
            <a:r>
              <a:rPr lang="en" sz="3600" b="1" dirty="0">
                <a:solidFill>
                  <a:srgbClr val="00B050"/>
                </a:solidFill>
                <a:latin typeface="Times New Roman" panose="02020603050405020304" pitchFamily="18" charset="0"/>
                <a:cs typeface="Times New Roman" panose="02020603050405020304" pitchFamily="18" charset="0"/>
              </a:rPr>
              <a:t>âu hỏi và bài tập</a:t>
            </a:r>
            <a:endParaRPr sz="3600" b="1" dirty="0">
              <a:solidFill>
                <a:srgbClr val="00B050"/>
              </a:solidFill>
              <a:latin typeface="Times New Roman" panose="02020603050405020304" pitchFamily="18" charset="0"/>
              <a:cs typeface="Times New Roman" panose="02020603050405020304" pitchFamily="18" charset="0"/>
            </a:endParaRPr>
          </a:p>
        </p:txBody>
      </p:sp>
      <p:grpSp>
        <p:nvGrpSpPr>
          <p:cNvPr id="1524" name="Google Shape;1524;p52"/>
          <p:cNvGrpSpPr/>
          <p:nvPr/>
        </p:nvGrpSpPr>
        <p:grpSpPr>
          <a:xfrm>
            <a:off x="7991180" y="2117763"/>
            <a:ext cx="518710" cy="408850"/>
            <a:chOff x="5095075" y="2369075"/>
            <a:chExt cx="337000" cy="265625"/>
          </a:xfrm>
        </p:grpSpPr>
        <p:sp>
          <p:nvSpPr>
            <p:cNvPr id="1525" name="Google Shape;1525;p52"/>
            <p:cNvSpPr/>
            <p:nvPr/>
          </p:nvSpPr>
          <p:spPr>
            <a:xfrm>
              <a:off x="5190325" y="2422575"/>
              <a:ext cx="56000" cy="153025"/>
            </a:xfrm>
            <a:custGeom>
              <a:avLst/>
              <a:gdLst/>
              <a:ahLst/>
              <a:cxnLst/>
              <a:rect l="l" t="t" r="r" b="b"/>
              <a:pathLst>
                <a:path w="2240" h="6121" extrusionOk="0">
                  <a:moveTo>
                    <a:pt x="1787" y="977"/>
                  </a:moveTo>
                  <a:lnTo>
                    <a:pt x="1787" y="1263"/>
                  </a:lnTo>
                  <a:lnTo>
                    <a:pt x="1692" y="1263"/>
                  </a:lnTo>
                  <a:cubicBezTo>
                    <a:pt x="1573" y="1263"/>
                    <a:pt x="1501" y="1358"/>
                    <a:pt x="1501" y="1453"/>
                  </a:cubicBezTo>
                  <a:cubicBezTo>
                    <a:pt x="1501" y="1572"/>
                    <a:pt x="1692" y="1572"/>
                    <a:pt x="1692" y="1572"/>
                  </a:cubicBezTo>
                  <a:lnTo>
                    <a:pt x="1787" y="1572"/>
                  </a:lnTo>
                  <a:lnTo>
                    <a:pt x="1787" y="1858"/>
                  </a:lnTo>
                  <a:lnTo>
                    <a:pt x="501" y="1858"/>
                  </a:lnTo>
                  <a:cubicBezTo>
                    <a:pt x="501" y="1936"/>
                    <a:pt x="454" y="1957"/>
                    <a:pt x="405" y="1957"/>
                  </a:cubicBezTo>
                  <a:cubicBezTo>
                    <a:pt x="348" y="1957"/>
                    <a:pt x="287" y="1930"/>
                    <a:pt x="287" y="1930"/>
                  </a:cubicBezTo>
                  <a:lnTo>
                    <a:pt x="287" y="1572"/>
                  </a:lnTo>
                  <a:lnTo>
                    <a:pt x="787" y="1572"/>
                  </a:lnTo>
                  <a:cubicBezTo>
                    <a:pt x="820" y="1592"/>
                    <a:pt x="849" y="1601"/>
                    <a:pt x="874" y="1601"/>
                  </a:cubicBezTo>
                  <a:cubicBezTo>
                    <a:pt x="940" y="1601"/>
                    <a:pt x="977" y="1540"/>
                    <a:pt x="977" y="1453"/>
                  </a:cubicBezTo>
                  <a:cubicBezTo>
                    <a:pt x="977" y="1358"/>
                    <a:pt x="787" y="1263"/>
                    <a:pt x="787" y="1263"/>
                  </a:cubicBezTo>
                  <a:lnTo>
                    <a:pt x="287" y="1263"/>
                  </a:lnTo>
                  <a:lnTo>
                    <a:pt x="287" y="977"/>
                  </a:lnTo>
                  <a:close/>
                  <a:moveTo>
                    <a:pt x="1668" y="2453"/>
                  </a:moveTo>
                  <a:cubicBezTo>
                    <a:pt x="1620" y="2477"/>
                    <a:pt x="1596" y="2501"/>
                    <a:pt x="1573" y="2525"/>
                  </a:cubicBezTo>
                  <a:lnTo>
                    <a:pt x="1168" y="2811"/>
                  </a:lnTo>
                  <a:lnTo>
                    <a:pt x="763" y="2525"/>
                  </a:lnTo>
                  <a:cubicBezTo>
                    <a:pt x="739" y="2501"/>
                    <a:pt x="715" y="2477"/>
                    <a:pt x="692" y="2453"/>
                  </a:cubicBezTo>
                  <a:close/>
                  <a:moveTo>
                    <a:pt x="1168" y="3287"/>
                  </a:moveTo>
                  <a:lnTo>
                    <a:pt x="1573" y="3573"/>
                  </a:lnTo>
                  <a:cubicBezTo>
                    <a:pt x="1596" y="3597"/>
                    <a:pt x="1620" y="3620"/>
                    <a:pt x="1644" y="3644"/>
                  </a:cubicBezTo>
                  <a:lnTo>
                    <a:pt x="692" y="3644"/>
                  </a:lnTo>
                  <a:cubicBezTo>
                    <a:pt x="715" y="3620"/>
                    <a:pt x="739" y="3597"/>
                    <a:pt x="763" y="3573"/>
                  </a:cubicBezTo>
                  <a:lnTo>
                    <a:pt x="1168" y="3287"/>
                  </a:lnTo>
                  <a:close/>
                  <a:moveTo>
                    <a:pt x="456" y="4144"/>
                  </a:moveTo>
                  <a:cubicBezTo>
                    <a:pt x="483" y="4144"/>
                    <a:pt x="489" y="4168"/>
                    <a:pt x="501" y="4240"/>
                  </a:cubicBezTo>
                  <a:lnTo>
                    <a:pt x="1787" y="4240"/>
                  </a:lnTo>
                  <a:lnTo>
                    <a:pt x="1787" y="4549"/>
                  </a:lnTo>
                  <a:lnTo>
                    <a:pt x="287" y="4549"/>
                  </a:lnTo>
                  <a:lnTo>
                    <a:pt x="287" y="4192"/>
                  </a:lnTo>
                  <a:cubicBezTo>
                    <a:pt x="382" y="4168"/>
                    <a:pt x="430" y="4144"/>
                    <a:pt x="456" y="4144"/>
                  </a:cubicBezTo>
                  <a:close/>
                  <a:moveTo>
                    <a:pt x="1787" y="4835"/>
                  </a:moveTo>
                  <a:lnTo>
                    <a:pt x="1787" y="5145"/>
                  </a:lnTo>
                  <a:lnTo>
                    <a:pt x="287" y="5145"/>
                  </a:lnTo>
                  <a:lnTo>
                    <a:pt x="287" y="4835"/>
                  </a:lnTo>
                  <a:close/>
                  <a:moveTo>
                    <a:pt x="287" y="1"/>
                  </a:moveTo>
                  <a:cubicBezTo>
                    <a:pt x="191" y="1"/>
                    <a:pt x="96" y="72"/>
                    <a:pt x="1" y="191"/>
                  </a:cubicBezTo>
                  <a:lnTo>
                    <a:pt x="1" y="1930"/>
                  </a:lnTo>
                  <a:cubicBezTo>
                    <a:pt x="72" y="2287"/>
                    <a:pt x="263" y="2596"/>
                    <a:pt x="549" y="2835"/>
                  </a:cubicBezTo>
                  <a:lnTo>
                    <a:pt x="834" y="3049"/>
                  </a:lnTo>
                  <a:lnTo>
                    <a:pt x="549" y="3287"/>
                  </a:lnTo>
                  <a:cubicBezTo>
                    <a:pt x="263" y="3525"/>
                    <a:pt x="72" y="3835"/>
                    <a:pt x="1" y="4192"/>
                  </a:cubicBezTo>
                  <a:lnTo>
                    <a:pt x="1" y="5930"/>
                  </a:lnTo>
                  <a:cubicBezTo>
                    <a:pt x="96" y="6049"/>
                    <a:pt x="191" y="6121"/>
                    <a:pt x="287" y="6121"/>
                  </a:cubicBezTo>
                  <a:cubicBezTo>
                    <a:pt x="406" y="6121"/>
                    <a:pt x="477" y="6049"/>
                    <a:pt x="287" y="5930"/>
                  </a:cubicBezTo>
                  <a:lnTo>
                    <a:pt x="287" y="5740"/>
                  </a:lnTo>
                  <a:lnTo>
                    <a:pt x="1787" y="5740"/>
                  </a:lnTo>
                  <a:lnTo>
                    <a:pt x="1787" y="5930"/>
                  </a:lnTo>
                  <a:cubicBezTo>
                    <a:pt x="1858" y="6049"/>
                    <a:pt x="1954" y="6121"/>
                    <a:pt x="2049" y="6121"/>
                  </a:cubicBezTo>
                  <a:cubicBezTo>
                    <a:pt x="2168" y="6121"/>
                    <a:pt x="2239" y="6049"/>
                    <a:pt x="2073" y="5930"/>
                  </a:cubicBezTo>
                  <a:lnTo>
                    <a:pt x="2073" y="4192"/>
                  </a:lnTo>
                  <a:cubicBezTo>
                    <a:pt x="2216" y="3859"/>
                    <a:pt x="2097" y="3478"/>
                    <a:pt x="1787" y="3287"/>
                  </a:cubicBezTo>
                  <a:lnTo>
                    <a:pt x="1501" y="3073"/>
                  </a:lnTo>
                  <a:lnTo>
                    <a:pt x="1787" y="2835"/>
                  </a:lnTo>
                  <a:cubicBezTo>
                    <a:pt x="2097" y="2644"/>
                    <a:pt x="2216" y="2263"/>
                    <a:pt x="2073" y="1930"/>
                  </a:cubicBezTo>
                  <a:lnTo>
                    <a:pt x="2073" y="191"/>
                  </a:lnTo>
                  <a:cubicBezTo>
                    <a:pt x="2239" y="72"/>
                    <a:pt x="2168" y="1"/>
                    <a:pt x="2049" y="1"/>
                  </a:cubicBezTo>
                  <a:cubicBezTo>
                    <a:pt x="1954" y="1"/>
                    <a:pt x="1858" y="72"/>
                    <a:pt x="1787" y="191"/>
                  </a:cubicBezTo>
                  <a:lnTo>
                    <a:pt x="1787" y="667"/>
                  </a:lnTo>
                  <a:lnTo>
                    <a:pt x="287" y="667"/>
                  </a:lnTo>
                  <a:lnTo>
                    <a:pt x="287" y="191"/>
                  </a:lnTo>
                  <a:cubicBezTo>
                    <a:pt x="477" y="72"/>
                    <a:pt x="382"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2"/>
            <p:cNvSpPr/>
            <p:nvPr/>
          </p:nvSpPr>
          <p:spPr>
            <a:xfrm>
              <a:off x="5095075" y="2369075"/>
              <a:ext cx="337000" cy="265625"/>
            </a:xfrm>
            <a:custGeom>
              <a:avLst/>
              <a:gdLst/>
              <a:ahLst/>
              <a:cxnLst/>
              <a:rect l="l" t="t" r="r" b="b"/>
              <a:pathLst>
                <a:path w="13480" h="10625" extrusionOk="0">
                  <a:moveTo>
                    <a:pt x="4900" y="223"/>
                  </a:moveTo>
                  <a:cubicBezTo>
                    <a:pt x="5180" y="223"/>
                    <a:pt x="5454" y="436"/>
                    <a:pt x="5454" y="759"/>
                  </a:cubicBezTo>
                  <a:cubicBezTo>
                    <a:pt x="5454" y="1045"/>
                    <a:pt x="5192" y="1283"/>
                    <a:pt x="4906" y="1283"/>
                  </a:cubicBezTo>
                  <a:cubicBezTo>
                    <a:pt x="4430" y="1283"/>
                    <a:pt x="4192" y="712"/>
                    <a:pt x="4525" y="378"/>
                  </a:cubicBezTo>
                  <a:cubicBezTo>
                    <a:pt x="4633" y="271"/>
                    <a:pt x="4767" y="223"/>
                    <a:pt x="4900" y="223"/>
                  </a:cubicBezTo>
                  <a:close/>
                  <a:moveTo>
                    <a:pt x="1071" y="2446"/>
                  </a:moveTo>
                  <a:cubicBezTo>
                    <a:pt x="1340" y="2446"/>
                    <a:pt x="1596" y="2663"/>
                    <a:pt x="1596" y="2998"/>
                  </a:cubicBezTo>
                  <a:cubicBezTo>
                    <a:pt x="1596" y="3280"/>
                    <a:pt x="1364" y="3516"/>
                    <a:pt x="1060" y="3522"/>
                  </a:cubicBezTo>
                  <a:lnTo>
                    <a:pt x="1060" y="3522"/>
                  </a:lnTo>
                  <a:cubicBezTo>
                    <a:pt x="568" y="3513"/>
                    <a:pt x="337" y="2948"/>
                    <a:pt x="691" y="2617"/>
                  </a:cubicBezTo>
                  <a:cubicBezTo>
                    <a:pt x="801" y="2499"/>
                    <a:pt x="938" y="2446"/>
                    <a:pt x="1071" y="2446"/>
                  </a:cubicBezTo>
                  <a:close/>
                  <a:moveTo>
                    <a:pt x="8753" y="2461"/>
                  </a:moveTo>
                  <a:cubicBezTo>
                    <a:pt x="8882" y="2461"/>
                    <a:pt x="9014" y="2510"/>
                    <a:pt x="9122" y="2617"/>
                  </a:cubicBezTo>
                  <a:cubicBezTo>
                    <a:pt x="9479" y="2950"/>
                    <a:pt x="9241" y="3522"/>
                    <a:pt x="8764" y="3522"/>
                  </a:cubicBezTo>
                  <a:cubicBezTo>
                    <a:pt x="8455" y="3522"/>
                    <a:pt x="8217" y="3284"/>
                    <a:pt x="8217" y="2998"/>
                  </a:cubicBezTo>
                  <a:cubicBezTo>
                    <a:pt x="8217" y="2675"/>
                    <a:pt x="8479" y="2461"/>
                    <a:pt x="8753" y="2461"/>
                  </a:cubicBezTo>
                  <a:close/>
                  <a:moveTo>
                    <a:pt x="12420" y="2877"/>
                  </a:moveTo>
                  <a:cubicBezTo>
                    <a:pt x="12641" y="2877"/>
                    <a:pt x="12813" y="3082"/>
                    <a:pt x="12813" y="3308"/>
                  </a:cubicBezTo>
                  <a:cubicBezTo>
                    <a:pt x="12813" y="3403"/>
                    <a:pt x="12765" y="3522"/>
                    <a:pt x="12694" y="3593"/>
                  </a:cubicBezTo>
                  <a:cubicBezTo>
                    <a:pt x="12622" y="3665"/>
                    <a:pt x="12503" y="3712"/>
                    <a:pt x="12408" y="3712"/>
                  </a:cubicBezTo>
                  <a:cubicBezTo>
                    <a:pt x="12170" y="3712"/>
                    <a:pt x="11979" y="3522"/>
                    <a:pt x="11979" y="3284"/>
                  </a:cubicBezTo>
                  <a:cubicBezTo>
                    <a:pt x="11979" y="3188"/>
                    <a:pt x="12003" y="3069"/>
                    <a:pt x="12098" y="2998"/>
                  </a:cubicBezTo>
                  <a:cubicBezTo>
                    <a:pt x="12170" y="2903"/>
                    <a:pt x="12289" y="2879"/>
                    <a:pt x="12384" y="2879"/>
                  </a:cubicBezTo>
                  <a:cubicBezTo>
                    <a:pt x="12396" y="2878"/>
                    <a:pt x="12408" y="2877"/>
                    <a:pt x="12420" y="2877"/>
                  </a:cubicBezTo>
                  <a:close/>
                  <a:moveTo>
                    <a:pt x="8759" y="4782"/>
                  </a:moveTo>
                  <a:cubicBezTo>
                    <a:pt x="8983" y="4782"/>
                    <a:pt x="9193" y="4953"/>
                    <a:pt x="9193" y="5213"/>
                  </a:cubicBezTo>
                  <a:cubicBezTo>
                    <a:pt x="9193" y="5451"/>
                    <a:pt x="9002" y="5641"/>
                    <a:pt x="8764" y="5641"/>
                  </a:cubicBezTo>
                  <a:cubicBezTo>
                    <a:pt x="8383" y="5641"/>
                    <a:pt x="8193" y="5189"/>
                    <a:pt x="8455" y="4903"/>
                  </a:cubicBezTo>
                  <a:cubicBezTo>
                    <a:pt x="8546" y="4820"/>
                    <a:pt x="8654" y="4782"/>
                    <a:pt x="8759" y="4782"/>
                  </a:cubicBezTo>
                  <a:close/>
                  <a:moveTo>
                    <a:pt x="12408" y="6689"/>
                  </a:moveTo>
                  <a:cubicBezTo>
                    <a:pt x="12527" y="6689"/>
                    <a:pt x="12622" y="6737"/>
                    <a:pt x="12718" y="6832"/>
                  </a:cubicBezTo>
                  <a:cubicBezTo>
                    <a:pt x="12860" y="6999"/>
                    <a:pt x="12860" y="7261"/>
                    <a:pt x="12718" y="7427"/>
                  </a:cubicBezTo>
                  <a:cubicBezTo>
                    <a:pt x="12622" y="7499"/>
                    <a:pt x="12527" y="7546"/>
                    <a:pt x="12408" y="7546"/>
                  </a:cubicBezTo>
                  <a:cubicBezTo>
                    <a:pt x="12289" y="7546"/>
                    <a:pt x="12194" y="7499"/>
                    <a:pt x="12122" y="7427"/>
                  </a:cubicBezTo>
                  <a:cubicBezTo>
                    <a:pt x="11836" y="7165"/>
                    <a:pt x="12027" y="6713"/>
                    <a:pt x="12408" y="6689"/>
                  </a:cubicBezTo>
                  <a:close/>
                  <a:moveTo>
                    <a:pt x="1072" y="6903"/>
                  </a:moveTo>
                  <a:cubicBezTo>
                    <a:pt x="1358" y="6903"/>
                    <a:pt x="1596" y="7142"/>
                    <a:pt x="1596" y="7451"/>
                  </a:cubicBezTo>
                  <a:cubicBezTo>
                    <a:pt x="1596" y="7774"/>
                    <a:pt x="1333" y="7988"/>
                    <a:pt x="1060" y="7988"/>
                  </a:cubicBezTo>
                  <a:cubicBezTo>
                    <a:pt x="931" y="7988"/>
                    <a:pt x="799" y="7940"/>
                    <a:pt x="691" y="7832"/>
                  </a:cubicBezTo>
                  <a:cubicBezTo>
                    <a:pt x="334" y="7475"/>
                    <a:pt x="572" y="6903"/>
                    <a:pt x="1072" y="6903"/>
                  </a:cubicBezTo>
                  <a:close/>
                  <a:moveTo>
                    <a:pt x="8764" y="6927"/>
                  </a:moveTo>
                  <a:cubicBezTo>
                    <a:pt x="9050" y="6927"/>
                    <a:pt x="9264" y="7142"/>
                    <a:pt x="9288" y="7451"/>
                  </a:cubicBezTo>
                  <a:cubicBezTo>
                    <a:pt x="9288" y="7774"/>
                    <a:pt x="9025" y="7988"/>
                    <a:pt x="8752" y="7988"/>
                  </a:cubicBezTo>
                  <a:cubicBezTo>
                    <a:pt x="8623" y="7988"/>
                    <a:pt x="8491" y="7940"/>
                    <a:pt x="8383" y="7832"/>
                  </a:cubicBezTo>
                  <a:cubicBezTo>
                    <a:pt x="8050" y="7499"/>
                    <a:pt x="8288" y="6927"/>
                    <a:pt x="8764" y="6927"/>
                  </a:cubicBezTo>
                  <a:close/>
                  <a:moveTo>
                    <a:pt x="4906" y="9118"/>
                  </a:moveTo>
                  <a:cubicBezTo>
                    <a:pt x="5383" y="9118"/>
                    <a:pt x="5621" y="9690"/>
                    <a:pt x="5287" y="10023"/>
                  </a:cubicBezTo>
                  <a:cubicBezTo>
                    <a:pt x="5172" y="10130"/>
                    <a:pt x="5035" y="10179"/>
                    <a:pt x="4902" y="10179"/>
                  </a:cubicBezTo>
                  <a:cubicBezTo>
                    <a:pt x="4621" y="10179"/>
                    <a:pt x="4359" y="9965"/>
                    <a:pt x="4359" y="9642"/>
                  </a:cubicBezTo>
                  <a:cubicBezTo>
                    <a:pt x="4359" y="9356"/>
                    <a:pt x="4597" y="9118"/>
                    <a:pt x="4906" y="9118"/>
                  </a:cubicBezTo>
                  <a:close/>
                  <a:moveTo>
                    <a:pt x="4850" y="1"/>
                  </a:moveTo>
                  <a:cubicBezTo>
                    <a:pt x="4370" y="1"/>
                    <a:pt x="3930" y="404"/>
                    <a:pt x="3930" y="926"/>
                  </a:cubicBezTo>
                  <a:cubicBezTo>
                    <a:pt x="3930" y="1021"/>
                    <a:pt x="3954" y="1117"/>
                    <a:pt x="3978" y="1212"/>
                  </a:cubicBezTo>
                  <a:lnTo>
                    <a:pt x="1691" y="2522"/>
                  </a:lnTo>
                  <a:cubicBezTo>
                    <a:pt x="1515" y="2345"/>
                    <a:pt x="1260" y="2247"/>
                    <a:pt x="1003" y="2247"/>
                  </a:cubicBezTo>
                  <a:cubicBezTo>
                    <a:pt x="914" y="2247"/>
                    <a:pt x="825" y="2259"/>
                    <a:pt x="739" y="2284"/>
                  </a:cubicBezTo>
                  <a:cubicBezTo>
                    <a:pt x="477" y="2379"/>
                    <a:pt x="263" y="2593"/>
                    <a:pt x="167" y="2879"/>
                  </a:cubicBezTo>
                  <a:cubicBezTo>
                    <a:pt x="1" y="3379"/>
                    <a:pt x="310" y="3927"/>
                    <a:pt x="834" y="4070"/>
                  </a:cubicBezTo>
                  <a:lnTo>
                    <a:pt x="834" y="6546"/>
                  </a:lnTo>
                  <a:cubicBezTo>
                    <a:pt x="834" y="6546"/>
                    <a:pt x="143" y="6999"/>
                    <a:pt x="143" y="7451"/>
                  </a:cubicBezTo>
                  <a:cubicBezTo>
                    <a:pt x="128" y="8000"/>
                    <a:pt x="577" y="8363"/>
                    <a:pt x="1049" y="8363"/>
                  </a:cubicBezTo>
                  <a:cubicBezTo>
                    <a:pt x="1294" y="8363"/>
                    <a:pt x="1544" y="8266"/>
                    <a:pt x="1739" y="8047"/>
                  </a:cubicBezTo>
                  <a:lnTo>
                    <a:pt x="4025" y="9380"/>
                  </a:lnTo>
                  <a:cubicBezTo>
                    <a:pt x="4001" y="9475"/>
                    <a:pt x="3978" y="9571"/>
                    <a:pt x="3978" y="9642"/>
                  </a:cubicBezTo>
                  <a:cubicBezTo>
                    <a:pt x="3942" y="10297"/>
                    <a:pt x="4418" y="10624"/>
                    <a:pt x="4894" y="10624"/>
                  </a:cubicBezTo>
                  <a:cubicBezTo>
                    <a:pt x="5371" y="10624"/>
                    <a:pt x="5847" y="10297"/>
                    <a:pt x="5811" y="9642"/>
                  </a:cubicBezTo>
                  <a:cubicBezTo>
                    <a:pt x="5811" y="9571"/>
                    <a:pt x="5787" y="9475"/>
                    <a:pt x="5764" y="9380"/>
                  </a:cubicBezTo>
                  <a:lnTo>
                    <a:pt x="6573" y="8904"/>
                  </a:lnTo>
                  <a:cubicBezTo>
                    <a:pt x="6751" y="8805"/>
                    <a:pt x="6651" y="8559"/>
                    <a:pt x="6489" y="8559"/>
                  </a:cubicBezTo>
                  <a:cubicBezTo>
                    <a:pt x="6456" y="8559"/>
                    <a:pt x="6420" y="8570"/>
                    <a:pt x="6383" y="8594"/>
                  </a:cubicBezTo>
                  <a:lnTo>
                    <a:pt x="5573" y="9047"/>
                  </a:lnTo>
                  <a:cubicBezTo>
                    <a:pt x="5395" y="8844"/>
                    <a:pt x="5145" y="8743"/>
                    <a:pt x="4894" y="8743"/>
                  </a:cubicBezTo>
                  <a:cubicBezTo>
                    <a:pt x="4644" y="8743"/>
                    <a:pt x="4394" y="8844"/>
                    <a:pt x="4216" y="9047"/>
                  </a:cubicBezTo>
                  <a:lnTo>
                    <a:pt x="1930" y="7713"/>
                  </a:lnTo>
                  <a:cubicBezTo>
                    <a:pt x="1953" y="7618"/>
                    <a:pt x="1977" y="7546"/>
                    <a:pt x="1977" y="7451"/>
                  </a:cubicBezTo>
                  <a:cubicBezTo>
                    <a:pt x="1977" y="6999"/>
                    <a:pt x="1120" y="6546"/>
                    <a:pt x="1120" y="6546"/>
                  </a:cubicBezTo>
                  <a:lnTo>
                    <a:pt x="1120" y="3903"/>
                  </a:lnTo>
                  <a:cubicBezTo>
                    <a:pt x="1572" y="3831"/>
                    <a:pt x="1882" y="3450"/>
                    <a:pt x="1882" y="2998"/>
                  </a:cubicBezTo>
                  <a:cubicBezTo>
                    <a:pt x="1882" y="2903"/>
                    <a:pt x="1858" y="2807"/>
                    <a:pt x="1834" y="2712"/>
                  </a:cubicBezTo>
                  <a:lnTo>
                    <a:pt x="4144" y="1355"/>
                  </a:lnTo>
                  <a:cubicBezTo>
                    <a:pt x="4335" y="1569"/>
                    <a:pt x="4591" y="1676"/>
                    <a:pt x="4847" y="1676"/>
                  </a:cubicBezTo>
                  <a:cubicBezTo>
                    <a:pt x="5103" y="1676"/>
                    <a:pt x="5359" y="1569"/>
                    <a:pt x="5549" y="1355"/>
                  </a:cubicBezTo>
                  <a:lnTo>
                    <a:pt x="7883" y="2712"/>
                  </a:lnTo>
                  <a:cubicBezTo>
                    <a:pt x="7836" y="2807"/>
                    <a:pt x="7812" y="2903"/>
                    <a:pt x="7812" y="2998"/>
                  </a:cubicBezTo>
                  <a:cubicBezTo>
                    <a:pt x="7812" y="3450"/>
                    <a:pt x="8121" y="3831"/>
                    <a:pt x="8574" y="3903"/>
                  </a:cubicBezTo>
                  <a:lnTo>
                    <a:pt x="8574" y="4427"/>
                  </a:lnTo>
                  <a:cubicBezTo>
                    <a:pt x="8574" y="4427"/>
                    <a:pt x="7955" y="4832"/>
                    <a:pt x="7955" y="5213"/>
                  </a:cubicBezTo>
                  <a:cubicBezTo>
                    <a:pt x="7931" y="5594"/>
                    <a:pt x="8193" y="5903"/>
                    <a:pt x="8574" y="5999"/>
                  </a:cubicBezTo>
                  <a:lnTo>
                    <a:pt x="8574" y="6546"/>
                  </a:lnTo>
                  <a:cubicBezTo>
                    <a:pt x="8145" y="6642"/>
                    <a:pt x="7836" y="6999"/>
                    <a:pt x="7836" y="7451"/>
                  </a:cubicBezTo>
                  <a:cubicBezTo>
                    <a:pt x="7836" y="7546"/>
                    <a:pt x="7836" y="7642"/>
                    <a:pt x="7883" y="7713"/>
                  </a:cubicBezTo>
                  <a:lnTo>
                    <a:pt x="7145" y="8142"/>
                  </a:lnTo>
                  <a:cubicBezTo>
                    <a:pt x="6975" y="8248"/>
                    <a:pt x="7089" y="8487"/>
                    <a:pt x="7268" y="8487"/>
                  </a:cubicBezTo>
                  <a:cubicBezTo>
                    <a:pt x="7289" y="8487"/>
                    <a:pt x="7312" y="8483"/>
                    <a:pt x="7335" y="8475"/>
                  </a:cubicBezTo>
                  <a:lnTo>
                    <a:pt x="8050" y="8047"/>
                  </a:lnTo>
                  <a:cubicBezTo>
                    <a:pt x="8245" y="8266"/>
                    <a:pt x="8495" y="8363"/>
                    <a:pt x="8741" y="8363"/>
                  </a:cubicBezTo>
                  <a:cubicBezTo>
                    <a:pt x="9214" y="8363"/>
                    <a:pt x="9669" y="8000"/>
                    <a:pt x="9669" y="7451"/>
                  </a:cubicBezTo>
                  <a:cubicBezTo>
                    <a:pt x="9645" y="6999"/>
                    <a:pt x="9312" y="6618"/>
                    <a:pt x="8860" y="6546"/>
                  </a:cubicBezTo>
                  <a:lnTo>
                    <a:pt x="8860" y="5999"/>
                  </a:lnTo>
                  <a:cubicBezTo>
                    <a:pt x="9169" y="5951"/>
                    <a:pt x="9431" y="5760"/>
                    <a:pt x="9550" y="5498"/>
                  </a:cubicBezTo>
                  <a:lnTo>
                    <a:pt x="9812" y="5498"/>
                  </a:lnTo>
                  <a:cubicBezTo>
                    <a:pt x="9955" y="6022"/>
                    <a:pt x="10431" y="6403"/>
                    <a:pt x="11003" y="6403"/>
                  </a:cubicBezTo>
                  <a:cubicBezTo>
                    <a:pt x="11122" y="6403"/>
                    <a:pt x="11241" y="6380"/>
                    <a:pt x="11360" y="6332"/>
                  </a:cubicBezTo>
                  <a:lnTo>
                    <a:pt x="11717" y="6689"/>
                  </a:lnTo>
                  <a:cubicBezTo>
                    <a:pt x="11622" y="6808"/>
                    <a:pt x="11598" y="6951"/>
                    <a:pt x="11598" y="7118"/>
                  </a:cubicBezTo>
                  <a:cubicBezTo>
                    <a:pt x="11598" y="7602"/>
                    <a:pt x="11992" y="7922"/>
                    <a:pt x="12410" y="7922"/>
                  </a:cubicBezTo>
                  <a:cubicBezTo>
                    <a:pt x="12608" y="7922"/>
                    <a:pt x="12811" y="7850"/>
                    <a:pt x="12979" y="7689"/>
                  </a:cubicBezTo>
                  <a:cubicBezTo>
                    <a:pt x="13480" y="7165"/>
                    <a:pt x="13122" y="6308"/>
                    <a:pt x="12408" y="6308"/>
                  </a:cubicBezTo>
                  <a:lnTo>
                    <a:pt x="12384" y="6308"/>
                  </a:lnTo>
                  <a:cubicBezTo>
                    <a:pt x="12360" y="6304"/>
                    <a:pt x="12335" y="6302"/>
                    <a:pt x="12311" y="6302"/>
                  </a:cubicBezTo>
                  <a:cubicBezTo>
                    <a:pt x="12193" y="6302"/>
                    <a:pt x="12078" y="6348"/>
                    <a:pt x="11979" y="6427"/>
                  </a:cubicBezTo>
                  <a:lnTo>
                    <a:pt x="11717" y="6165"/>
                  </a:lnTo>
                  <a:cubicBezTo>
                    <a:pt x="11860" y="6046"/>
                    <a:pt x="11955" y="5927"/>
                    <a:pt x="12051" y="5784"/>
                  </a:cubicBezTo>
                  <a:cubicBezTo>
                    <a:pt x="12098" y="5689"/>
                    <a:pt x="12051" y="5570"/>
                    <a:pt x="11979" y="5522"/>
                  </a:cubicBezTo>
                  <a:cubicBezTo>
                    <a:pt x="11948" y="5506"/>
                    <a:pt x="11913" y="5498"/>
                    <a:pt x="11880" y="5498"/>
                  </a:cubicBezTo>
                  <a:cubicBezTo>
                    <a:pt x="11813" y="5498"/>
                    <a:pt x="11749" y="5530"/>
                    <a:pt x="11717" y="5594"/>
                  </a:cubicBezTo>
                  <a:cubicBezTo>
                    <a:pt x="11551" y="5889"/>
                    <a:pt x="11279" y="6019"/>
                    <a:pt x="11009" y="6019"/>
                  </a:cubicBezTo>
                  <a:cubicBezTo>
                    <a:pt x="10582" y="6019"/>
                    <a:pt x="10164" y="5691"/>
                    <a:pt x="10193" y="5165"/>
                  </a:cubicBezTo>
                  <a:cubicBezTo>
                    <a:pt x="10207" y="4672"/>
                    <a:pt x="10598" y="4392"/>
                    <a:pt x="10997" y="4392"/>
                  </a:cubicBezTo>
                  <a:cubicBezTo>
                    <a:pt x="11291" y="4392"/>
                    <a:pt x="11589" y="4545"/>
                    <a:pt x="11741" y="4879"/>
                  </a:cubicBezTo>
                  <a:cubicBezTo>
                    <a:pt x="11774" y="4953"/>
                    <a:pt x="11837" y="4984"/>
                    <a:pt x="11903" y="4984"/>
                  </a:cubicBezTo>
                  <a:cubicBezTo>
                    <a:pt x="12028" y="4984"/>
                    <a:pt x="12161" y="4869"/>
                    <a:pt x="12098" y="4713"/>
                  </a:cubicBezTo>
                  <a:cubicBezTo>
                    <a:pt x="12003" y="4522"/>
                    <a:pt x="11884" y="4379"/>
                    <a:pt x="11717" y="4236"/>
                  </a:cubicBezTo>
                  <a:lnTo>
                    <a:pt x="11979" y="3998"/>
                  </a:lnTo>
                  <a:cubicBezTo>
                    <a:pt x="12106" y="4076"/>
                    <a:pt x="12248" y="4114"/>
                    <a:pt x="12392" y="4114"/>
                  </a:cubicBezTo>
                  <a:cubicBezTo>
                    <a:pt x="12600" y="4114"/>
                    <a:pt x="12810" y="4034"/>
                    <a:pt x="12979" y="3879"/>
                  </a:cubicBezTo>
                  <a:cubicBezTo>
                    <a:pt x="13384" y="3450"/>
                    <a:pt x="13241" y="2760"/>
                    <a:pt x="12718" y="2545"/>
                  </a:cubicBezTo>
                  <a:cubicBezTo>
                    <a:pt x="12608" y="2498"/>
                    <a:pt x="12497" y="2476"/>
                    <a:pt x="12388" y="2476"/>
                  </a:cubicBezTo>
                  <a:cubicBezTo>
                    <a:pt x="11955" y="2476"/>
                    <a:pt x="11574" y="2826"/>
                    <a:pt x="11574" y="3284"/>
                  </a:cubicBezTo>
                  <a:cubicBezTo>
                    <a:pt x="11574" y="3450"/>
                    <a:pt x="11622" y="3593"/>
                    <a:pt x="11693" y="3712"/>
                  </a:cubicBezTo>
                  <a:lnTo>
                    <a:pt x="11360" y="4070"/>
                  </a:lnTo>
                  <a:cubicBezTo>
                    <a:pt x="11241" y="4022"/>
                    <a:pt x="11122" y="3998"/>
                    <a:pt x="11003" y="3998"/>
                  </a:cubicBezTo>
                  <a:cubicBezTo>
                    <a:pt x="10408" y="3998"/>
                    <a:pt x="9812" y="5189"/>
                    <a:pt x="9812" y="5189"/>
                  </a:cubicBezTo>
                  <a:lnTo>
                    <a:pt x="9455" y="5189"/>
                  </a:lnTo>
                  <a:cubicBezTo>
                    <a:pt x="9383" y="4903"/>
                    <a:pt x="9145" y="4665"/>
                    <a:pt x="8860" y="4593"/>
                  </a:cubicBezTo>
                  <a:lnTo>
                    <a:pt x="8860" y="4070"/>
                  </a:lnTo>
                  <a:cubicBezTo>
                    <a:pt x="9383" y="3951"/>
                    <a:pt x="9693" y="3379"/>
                    <a:pt x="9526" y="2879"/>
                  </a:cubicBezTo>
                  <a:cubicBezTo>
                    <a:pt x="9431" y="2593"/>
                    <a:pt x="9217" y="2379"/>
                    <a:pt x="8955" y="2284"/>
                  </a:cubicBezTo>
                  <a:cubicBezTo>
                    <a:pt x="8863" y="2259"/>
                    <a:pt x="8770" y="2247"/>
                    <a:pt x="8680" y="2247"/>
                  </a:cubicBezTo>
                  <a:cubicBezTo>
                    <a:pt x="8421" y="2247"/>
                    <a:pt x="8179" y="2345"/>
                    <a:pt x="8002" y="2522"/>
                  </a:cubicBezTo>
                  <a:lnTo>
                    <a:pt x="5716" y="1212"/>
                  </a:lnTo>
                  <a:cubicBezTo>
                    <a:pt x="5764" y="1021"/>
                    <a:pt x="5764" y="807"/>
                    <a:pt x="5716" y="616"/>
                  </a:cubicBezTo>
                  <a:cubicBezTo>
                    <a:pt x="5621" y="355"/>
                    <a:pt x="5406" y="140"/>
                    <a:pt x="5121" y="45"/>
                  </a:cubicBezTo>
                  <a:cubicBezTo>
                    <a:pt x="5031" y="15"/>
                    <a:pt x="4940" y="1"/>
                    <a:pt x="4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2"/>
            <p:cNvSpPr/>
            <p:nvPr/>
          </p:nvSpPr>
          <p:spPr>
            <a:xfrm>
              <a:off x="5138550" y="2483800"/>
              <a:ext cx="47650" cy="8225"/>
            </a:xfrm>
            <a:custGeom>
              <a:avLst/>
              <a:gdLst/>
              <a:ahLst/>
              <a:cxnLst/>
              <a:rect l="l" t="t" r="r" b="b"/>
              <a:pathLst>
                <a:path w="1906" h="329" extrusionOk="0">
                  <a:moveTo>
                    <a:pt x="154" y="1"/>
                  </a:moveTo>
                  <a:cubicBezTo>
                    <a:pt x="57" y="1"/>
                    <a:pt x="0" y="86"/>
                    <a:pt x="0" y="171"/>
                  </a:cubicBezTo>
                  <a:cubicBezTo>
                    <a:pt x="0" y="265"/>
                    <a:pt x="44" y="329"/>
                    <a:pt x="121" y="329"/>
                  </a:cubicBezTo>
                  <a:cubicBezTo>
                    <a:pt x="142" y="329"/>
                    <a:pt x="165" y="324"/>
                    <a:pt x="191" y="314"/>
                  </a:cubicBezTo>
                  <a:lnTo>
                    <a:pt x="1715" y="314"/>
                  </a:lnTo>
                  <a:cubicBezTo>
                    <a:pt x="1740" y="324"/>
                    <a:pt x="1763" y="329"/>
                    <a:pt x="1784" y="329"/>
                  </a:cubicBezTo>
                  <a:cubicBezTo>
                    <a:pt x="1861" y="329"/>
                    <a:pt x="1905" y="265"/>
                    <a:pt x="1905" y="171"/>
                  </a:cubicBezTo>
                  <a:cubicBezTo>
                    <a:pt x="1905" y="86"/>
                    <a:pt x="1829" y="1"/>
                    <a:pt x="1745" y="1"/>
                  </a:cubicBezTo>
                  <a:cubicBezTo>
                    <a:pt x="1735" y="1"/>
                    <a:pt x="1725" y="2"/>
                    <a:pt x="1715" y="4"/>
                  </a:cubicBezTo>
                  <a:lnTo>
                    <a:pt x="191" y="4"/>
                  </a:lnTo>
                  <a:cubicBezTo>
                    <a:pt x="178" y="2"/>
                    <a:pt x="166"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2"/>
            <p:cNvSpPr/>
            <p:nvPr/>
          </p:nvSpPr>
          <p:spPr>
            <a:xfrm>
              <a:off x="5138550" y="2498775"/>
              <a:ext cx="47650" cy="9300"/>
            </a:xfrm>
            <a:custGeom>
              <a:avLst/>
              <a:gdLst/>
              <a:ahLst/>
              <a:cxnLst/>
              <a:rect l="l" t="t" r="r" b="b"/>
              <a:pathLst>
                <a:path w="1906" h="372" extrusionOk="0">
                  <a:moveTo>
                    <a:pt x="191" y="1"/>
                  </a:moveTo>
                  <a:cubicBezTo>
                    <a:pt x="71" y="48"/>
                    <a:pt x="0" y="144"/>
                    <a:pt x="0" y="239"/>
                  </a:cubicBezTo>
                  <a:cubicBezTo>
                    <a:pt x="0" y="315"/>
                    <a:pt x="29" y="372"/>
                    <a:pt x="81" y="372"/>
                  </a:cubicBezTo>
                  <a:cubicBezTo>
                    <a:pt x="111" y="372"/>
                    <a:pt x="148" y="353"/>
                    <a:pt x="191" y="310"/>
                  </a:cubicBezTo>
                  <a:lnTo>
                    <a:pt x="1715" y="310"/>
                  </a:lnTo>
                  <a:cubicBezTo>
                    <a:pt x="1758" y="353"/>
                    <a:pt x="1795" y="372"/>
                    <a:pt x="1824" y="372"/>
                  </a:cubicBezTo>
                  <a:cubicBezTo>
                    <a:pt x="1876" y="372"/>
                    <a:pt x="1905" y="315"/>
                    <a:pt x="1905" y="239"/>
                  </a:cubicBezTo>
                  <a:cubicBezTo>
                    <a:pt x="1905" y="120"/>
                    <a:pt x="1810" y="48"/>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2"/>
            <p:cNvSpPr/>
            <p:nvPr/>
          </p:nvSpPr>
          <p:spPr>
            <a:xfrm>
              <a:off x="5138550" y="2518475"/>
              <a:ext cx="30975" cy="10100"/>
            </a:xfrm>
            <a:custGeom>
              <a:avLst/>
              <a:gdLst/>
              <a:ahLst/>
              <a:cxnLst/>
              <a:rect l="l" t="t" r="r" b="b"/>
              <a:pathLst>
                <a:path w="1239" h="404" extrusionOk="0">
                  <a:moveTo>
                    <a:pt x="1167" y="0"/>
                  </a:moveTo>
                  <a:cubicBezTo>
                    <a:pt x="1133" y="0"/>
                    <a:pt x="1090" y="33"/>
                    <a:pt x="1048" y="118"/>
                  </a:cubicBezTo>
                  <a:lnTo>
                    <a:pt x="191" y="118"/>
                  </a:lnTo>
                  <a:cubicBezTo>
                    <a:pt x="140" y="37"/>
                    <a:pt x="98" y="8"/>
                    <a:pt x="67" y="8"/>
                  </a:cubicBezTo>
                  <a:cubicBezTo>
                    <a:pt x="24" y="8"/>
                    <a:pt x="0" y="63"/>
                    <a:pt x="0" y="118"/>
                  </a:cubicBezTo>
                  <a:cubicBezTo>
                    <a:pt x="0" y="189"/>
                    <a:pt x="71" y="308"/>
                    <a:pt x="191" y="404"/>
                  </a:cubicBezTo>
                  <a:lnTo>
                    <a:pt x="1048" y="404"/>
                  </a:lnTo>
                  <a:cubicBezTo>
                    <a:pt x="1143" y="308"/>
                    <a:pt x="1238" y="237"/>
                    <a:pt x="1238" y="118"/>
                  </a:cubicBezTo>
                  <a:cubicBezTo>
                    <a:pt x="1238" y="52"/>
                    <a:pt x="1209"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2"/>
          <p:cNvGrpSpPr/>
          <p:nvPr/>
        </p:nvGrpSpPr>
        <p:grpSpPr>
          <a:xfrm>
            <a:off x="680105" y="2094898"/>
            <a:ext cx="316652" cy="414122"/>
            <a:chOff x="3996325" y="2794000"/>
            <a:chExt cx="205725" cy="269050"/>
          </a:xfrm>
        </p:grpSpPr>
        <p:sp>
          <p:nvSpPr>
            <p:cNvPr id="1531" name="Google Shape;1531;p52"/>
            <p:cNvSpPr/>
            <p:nvPr/>
          </p:nvSpPr>
          <p:spPr>
            <a:xfrm>
              <a:off x="4086525" y="2796475"/>
              <a:ext cx="19675" cy="7750"/>
            </a:xfrm>
            <a:custGeom>
              <a:avLst/>
              <a:gdLst/>
              <a:ahLst/>
              <a:cxnLst/>
              <a:rect l="l" t="t" r="r" b="b"/>
              <a:pathLst>
                <a:path w="787" h="310" extrusionOk="0">
                  <a:moveTo>
                    <a:pt x="191" y="0"/>
                  </a:moveTo>
                  <a:cubicBezTo>
                    <a:pt x="1" y="0"/>
                    <a:pt x="1" y="310"/>
                    <a:pt x="191" y="310"/>
                  </a:cubicBezTo>
                  <a:lnTo>
                    <a:pt x="572" y="310"/>
                  </a:lnTo>
                  <a:cubicBezTo>
                    <a:pt x="787" y="310"/>
                    <a:pt x="787"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2"/>
            <p:cNvSpPr/>
            <p:nvPr/>
          </p:nvSpPr>
          <p:spPr>
            <a:xfrm>
              <a:off x="4103800" y="2833975"/>
              <a:ext cx="18475" cy="7175"/>
            </a:xfrm>
            <a:custGeom>
              <a:avLst/>
              <a:gdLst/>
              <a:ahLst/>
              <a:cxnLst/>
              <a:rect l="l" t="t" r="r" b="b"/>
              <a:pathLst>
                <a:path w="739" h="287" extrusionOk="0">
                  <a:moveTo>
                    <a:pt x="143" y="0"/>
                  </a:moveTo>
                  <a:cubicBezTo>
                    <a:pt x="72" y="0"/>
                    <a:pt x="0" y="48"/>
                    <a:pt x="0" y="143"/>
                  </a:cubicBezTo>
                  <a:cubicBezTo>
                    <a:pt x="0" y="215"/>
                    <a:pt x="72" y="286"/>
                    <a:pt x="143" y="286"/>
                  </a:cubicBezTo>
                  <a:lnTo>
                    <a:pt x="524" y="286"/>
                  </a:lnTo>
                  <a:cubicBezTo>
                    <a:pt x="739" y="286"/>
                    <a:pt x="739"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2"/>
            <p:cNvSpPr/>
            <p:nvPr/>
          </p:nvSpPr>
          <p:spPr>
            <a:xfrm>
              <a:off x="4172850" y="2841125"/>
              <a:ext cx="19675" cy="7750"/>
            </a:xfrm>
            <a:custGeom>
              <a:avLst/>
              <a:gdLst/>
              <a:ahLst/>
              <a:cxnLst/>
              <a:rect l="l" t="t" r="r" b="b"/>
              <a:pathLst>
                <a:path w="787" h="310" extrusionOk="0">
                  <a:moveTo>
                    <a:pt x="191" y="0"/>
                  </a:moveTo>
                  <a:cubicBezTo>
                    <a:pt x="1" y="0"/>
                    <a:pt x="1" y="310"/>
                    <a:pt x="191" y="310"/>
                  </a:cubicBezTo>
                  <a:lnTo>
                    <a:pt x="596" y="310"/>
                  </a:lnTo>
                  <a:cubicBezTo>
                    <a:pt x="787" y="310"/>
                    <a:pt x="787" y="0"/>
                    <a:pt x="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2"/>
            <p:cNvSpPr/>
            <p:nvPr/>
          </p:nvSpPr>
          <p:spPr>
            <a:xfrm>
              <a:off x="3999600" y="2797000"/>
              <a:ext cx="90525" cy="66775"/>
            </a:xfrm>
            <a:custGeom>
              <a:avLst/>
              <a:gdLst/>
              <a:ahLst/>
              <a:cxnLst/>
              <a:rect l="l" t="t" r="r" b="b"/>
              <a:pathLst>
                <a:path w="3621" h="2671" extrusionOk="0">
                  <a:moveTo>
                    <a:pt x="1168" y="312"/>
                  </a:moveTo>
                  <a:cubicBezTo>
                    <a:pt x="1525" y="312"/>
                    <a:pt x="1811" y="551"/>
                    <a:pt x="1882" y="884"/>
                  </a:cubicBezTo>
                  <a:cubicBezTo>
                    <a:pt x="1763" y="955"/>
                    <a:pt x="1668" y="1051"/>
                    <a:pt x="1596" y="1146"/>
                  </a:cubicBezTo>
                  <a:cubicBezTo>
                    <a:pt x="1501" y="1122"/>
                    <a:pt x="1430" y="1098"/>
                    <a:pt x="1335" y="1098"/>
                  </a:cubicBezTo>
                  <a:cubicBezTo>
                    <a:pt x="1049" y="1098"/>
                    <a:pt x="787" y="1289"/>
                    <a:pt x="692" y="1575"/>
                  </a:cubicBezTo>
                  <a:cubicBezTo>
                    <a:pt x="549" y="1456"/>
                    <a:pt x="453" y="1241"/>
                    <a:pt x="453" y="1051"/>
                  </a:cubicBezTo>
                  <a:cubicBezTo>
                    <a:pt x="453" y="646"/>
                    <a:pt x="787" y="336"/>
                    <a:pt x="1168" y="312"/>
                  </a:cubicBezTo>
                  <a:close/>
                  <a:moveTo>
                    <a:pt x="1167" y="0"/>
                  </a:moveTo>
                  <a:cubicBezTo>
                    <a:pt x="643" y="0"/>
                    <a:pt x="120" y="371"/>
                    <a:pt x="120" y="1051"/>
                  </a:cubicBezTo>
                  <a:cubicBezTo>
                    <a:pt x="120" y="1265"/>
                    <a:pt x="191" y="1479"/>
                    <a:pt x="334" y="1670"/>
                  </a:cubicBezTo>
                  <a:cubicBezTo>
                    <a:pt x="120" y="1741"/>
                    <a:pt x="1" y="1932"/>
                    <a:pt x="1" y="2146"/>
                  </a:cubicBezTo>
                  <a:cubicBezTo>
                    <a:pt x="1" y="2432"/>
                    <a:pt x="525" y="2670"/>
                    <a:pt x="525" y="2670"/>
                  </a:cubicBezTo>
                  <a:lnTo>
                    <a:pt x="1477" y="2670"/>
                  </a:lnTo>
                  <a:cubicBezTo>
                    <a:pt x="1668" y="2670"/>
                    <a:pt x="1668" y="2360"/>
                    <a:pt x="1477" y="2360"/>
                  </a:cubicBezTo>
                  <a:lnTo>
                    <a:pt x="525" y="2360"/>
                  </a:lnTo>
                  <a:cubicBezTo>
                    <a:pt x="525" y="2360"/>
                    <a:pt x="311" y="2265"/>
                    <a:pt x="311" y="2146"/>
                  </a:cubicBezTo>
                  <a:cubicBezTo>
                    <a:pt x="311" y="2070"/>
                    <a:pt x="349" y="2014"/>
                    <a:pt x="408" y="2014"/>
                  </a:cubicBezTo>
                  <a:cubicBezTo>
                    <a:pt x="442" y="2014"/>
                    <a:pt x="482" y="2032"/>
                    <a:pt x="525" y="2075"/>
                  </a:cubicBezTo>
                  <a:lnTo>
                    <a:pt x="811" y="2075"/>
                  </a:lnTo>
                  <a:cubicBezTo>
                    <a:pt x="834" y="2003"/>
                    <a:pt x="882" y="1932"/>
                    <a:pt x="930" y="1908"/>
                  </a:cubicBezTo>
                  <a:cubicBezTo>
                    <a:pt x="954" y="1860"/>
                    <a:pt x="977" y="1837"/>
                    <a:pt x="977" y="1789"/>
                  </a:cubicBezTo>
                  <a:lnTo>
                    <a:pt x="977" y="1765"/>
                  </a:lnTo>
                  <a:cubicBezTo>
                    <a:pt x="954" y="1575"/>
                    <a:pt x="1120" y="1408"/>
                    <a:pt x="1311" y="1408"/>
                  </a:cubicBezTo>
                  <a:cubicBezTo>
                    <a:pt x="1382" y="1408"/>
                    <a:pt x="1477" y="1456"/>
                    <a:pt x="1525" y="1503"/>
                  </a:cubicBezTo>
                  <a:cubicBezTo>
                    <a:pt x="1573" y="1527"/>
                    <a:pt x="1620" y="1527"/>
                    <a:pt x="1668" y="1527"/>
                  </a:cubicBezTo>
                  <a:cubicBezTo>
                    <a:pt x="1716" y="1503"/>
                    <a:pt x="1763" y="1479"/>
                    <a:pt x="1787" y="1432"/>
                  </a:cubicBezTo>
                  <a:cubicBezTo>
                    <a:pt x="1869" y="1195"/>
                    <a:pt x="2063" y="1087"/>
                    <a:pt x="2256" y="1087"/>
                  </a:cubicBezTo>
                  <a:cubicBezTo>
                    <a:pt x="2510" y="1087"/>
                    <a:pt x="2763" y="1274"/>
                    <a:pt x="2763" y="1598"/>
                  </a:cubicBezTo>
                  <a:cubicBezTo>
                    <a:pt x="2763" y="1646"/>
                    <a:pt x="2763" y="1694"/>
                    <a:pt x="2740" y="1741"/>
                  </a:cubicBezTo>
                  <a:cubicBezTo>
                    <a:pt x="2716" y="1789"/>
                    <a:pt x="2740" y="1837"/>
                    <a:pt x="2763" y="1884"/>
                  </a:cubicBezTo>
                  <a:cubicBezTo>
                    <a:pt x="2811" y="1932"/>
                    <a:pt x="2859" y="2003"/>
                    <a:pt x="2882" y="2075"/>
                  </a:cubicBezTo>
                  <a:lnTo>
                    <a:pt x="3121" y="2075"/>
                  </a:lnTo>
                  <a:cubicBezTo>
                    <a:pt x="3155" y="2032"/>
                    <a:pt x="3189" y="2014"/>
                    <a:pt x="3219" y="2014"/>
                  </a:cubicBezTo>
                  <a:cubicBezTo>
                    <a:pt x="3272" y="2014"/>
                    <a:pt x="3311" y="2070"/>
                    <a:pt x="3311" y="2146"/>
                  </a:cubicBezTo>
                  <a:cubicBezTo>
                    <a:pt x="3311" y="2241"/>
                    <a:pt x="3121" y="2360"/>
                    <a:pt x="3121" y="2360"/>
                  </a:cubicBezTo>
                  <a:lnTo>
                    <a:pt x="2192" y="2360"/>
                  </a:lnTo>
                  <a:cubicBezTo>
                    <a:pt x="1978" y="2360"/>
                    <a:pt x="1978" y="2670"/>
                    <a:pt x="2192" y="2670"/>
                  </a:cubicBezTo>
                  <a:lnTo>
                    <a:pt x="3121" y="2670"/>
                  </a:lnTo>
                  <a:cubicBezTo>
                    <a:pt x="3121" y="2670"/>
                    <a:pt x="3621" y="2432"/>
                    <a:pt x="3621" y="2146"/>
                  </a:cubicBezTo>
                  <a:cubicBezTo>
                    <a:pt x="3621" y="1919"/>
                    <a:pt x="3471" y="1722"/>
                    <a:pt x="3278" y="1722"/>
                  </a:cubicBezTo>
                  <a:cubicBezTo>
                    <a:pt x="3228" y="1722"/>
                    <a:pt x="3175" y="1736"/>
                    <a:pt x="3121" y="1765"/>
                  </a:cubicBezTo>
                  <a:lnTo>
                    <a:pt x="3073" y="1765"/>
                  </a:lnTo>
                  <a:lnTo>
                    <a:pt x="3073" y="1598"/>
                  </a:lnTo>
                  <a:cubicBezTo>
                    <a:pt x="3073" y="1146"/>
                    <a:pt x="2716" y="789"/>
                    <a:pt x="2263" y="789"/>
                  </a:cubicBezTo>
                  <a:lnTo>
                    <a:pt x="2168" y="789"/>
                  </a:lnTo>
                  <a:cubicBezTo>
                    <a:pt x="2028" y="251"/>
                    <a:pt x="1597"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2"/>
            <p:cNvSpPr/>
            <p:nvPr/>
          </p:nvSpPr>
          <p:spPr>
            <a:xfrm>
              <a:off x="4119875" y="2794000"/>
              <a:ext cx="82175" cy="40000"/>
            </a:xfrm>
            <a:custGeom>
              <a:avLst/>
              <a:gdLst/>
              <a:ahLst/>
              <a:cxnLst/>
              <a:rect l="l" t="t" r="r" b="b"/>
              <a:pathLst>
                <a:path w="3287" h="1600" extrusionOk="0">
                  <a:moveTo>
                    <a:pt x="1298" y="1"/>
                  </a:moveTo>
                  <a:cubicBezTo>
                    <a:pt x="942" y="1"/>
                    <a:pt x="596" y="271"/>
                    <a:pt x="596" y="694"/>
                  </a:cubicBezTo>
                  <a:cubicBezTo>
                    <a:pt x="0" y="694"/>
                    <a:pt x="0" y="1576"/>
                    <a:pt x="596" y="1576"/>
                  </a:cubicBezTo>
                  <a:lnTo>
                    <a:pt x="572" y="1599"/>
                  </a:lnTo>
                  <a:lnTo>
                    <a:pt x="1548" y="1599"/>
                  </a:lnTo>
                  <a:cubicBezTo>
                    <a:pt x="1763" y="1599"/>
                    <a:pt x="1763" y="1290"/>
                    <a:pt x="1548" y="1290"/>
                  </a:cubicBezTo>
                  <a:lnTo>
                    <a:pt x="596" y="1290"/>
                  </a:lnTo>
                  <a:cubicBezTo>
                    <a:pt x="596" y="1290"/>
                    <a:pt x="477" y="1123"/>
                    <a:pt x="477" y="1052"/>
                  </a:cubicBezTo>
                  <a:cubicBezTo>
                    <a:pt x="477" y="1018"/>
                    <a:pt x="500" y="974"/>
                    <a:pt x="538" y="974"/>
                  </a:cubicBezTo>
                  <a:cubicBezTo>
                    <a:pt x="555" y="974"/>
                    <a:pt x="574" y="982"/>
                    <a:pt x="596" y="1004"/>
                  </a:cubicBezTo>
                  <a:lnTo>
                    <a:pt x="763" y="1004"/>
                  </a:lnTo>
                  <a:cubicBezTo>
                    <a:pt x="810" y="933"/>
                    <a:pt x="858" y="909"/>
                    <a:pt x="882" y="885"/>
                  </a:cubicBezTo>
                  <a:cubicBezTo>
                    <a:pt x="929" y="837"/>
                    <a:pt x="929" y="790"/>
                    <a:pt x="905" y="742"/>
                  </a:cubicBezTo>
                  <a:cubicBezTo>
                    <a:pt x="905" y="694"/>
                    <a:pt x="905" y="671"/>
                    <a:pt x="905" y="647"/>
                  </a:cubicBezTo>
                  <a:cubicBezTo>
                    <a:pt x="905" y="399"/>
                    <a:pt x="1104" y="255"/>
                    <a:pt x="1299" y="255"/>
                  </a:cubicBezTo>
                  <a:cubicBezTo>
                    <a:pt x="1442" y="255"/>
                    <a:pt x="1583" y="333"/>
                    <a:pt x="1644" y="504"/>
                  </a:cubicBezTo>
                  <a:cubicBezTo>
                    <a:pt x="1644" y="552"/>
                    <a:pt x="1691" y="599"/>
                    <a:pt x="1739" y="599"/>
                  </a:cubicBezTo>
                  <a:cubicBezTo>
                    <a:pt x="1753" y="606"/>
                    <a:pt x="1767" y="609"/>
                    <a:pt x="1781" y="609"/>
                  </a:cubicBezTo>
                  <a:cubicBezTo>
                    <a:pt x="1814" y="609"/>
                    <a:pt x="1848" y="592"/>
                    <a:pt x="1882" y="575"/>
                  </a:cubicBezTo>
                  <a:cubicBezTo>
                    <a:pt x="1929" y="528"/>
                    <a:pt x="1977" y="528"/>
                    <a:pt x="2025" y="528"/>
                  </a:cubicBezTo>
                  <a:cubicBezTo>
                    <a:pt x="2168" y="528"/>
                    <a:pt x="2287" y="623"/>
                    <a:pt x="2287" y="766"/>
                  </a:cubicBezTo>
                  <a:cubicBezTo>
                    <a:pt x="2263" y="813"/>
                    <a:pt x="2287" y="837"/>
                    <a:pt x="2310" y="885"/>
                  </a:cubicBezTo>
                  <a:cubicBezTo>
                    <a:pt x="2358" y="909"/>
                    <a:pt x="2406" y="956"/>
                    <a:pt x="2430" y="980"/>
                  </a:cubicBezTo>
                  <a:lnTo>
                    <a:pt x="2691" y="980"/>
                  </a:lnTo>
                  <a:cubicBezTo>
                    <a:pt x="2705" y="967"/>
                    <a:pt x="2720" y="961"/>
                    <a:pt x="2735" y="961"/>
                  </a:cubicBezTo>
                  <a:cubicBezTo>
                    <a:pt x="2773" y="961"/>
                    <a:pt x="2811" y="1000"/>
                    <a:pt x="2811" y="1052"/>
                  </a:cubicBezTo>
                  <a:cubicBezTo>
                    <a:pt x="2811" y="1123"/>
                    <a:pt x="2691" y="1290"/>
                    <a:pt x="2691" y="1290"/>
                  </a:cubicBezTo>
                  <a:lnTo>
                    <a:pt x="2287" y="1290"/>
                  </a:lnTo>
                  <a:cubicBezTo>
                    <a:pt x="2096" y="1290"/>
                    <a:pt x="2096" y="1576"/>
                    <a:pt x="2287" y="1576"/>
                  </a:cubicBezTo>
                  <a:lnTo>
                    <a:pt x="2691" y="1576"/>
                  </a:lnTo>
                  <a:cubicBezTo>
                    <a:pt x="3287" y="1576"/>
                    <a:pt x="3287" y="694"/>
                    <a:pt x="2691" y="694"/>
                  </a:cubicBezTo>
                  <a:lnTo>
                    <a:pt x="2596" y="694"/>
                  </a:lnTo>
                  <a:cubicBezTo>
                    <a:pt x="2525" y="432"/>
                    <a:pt x="2310" y="266"/>
                    <a:pt x="2048" y="266"/>
                  </a:cubicBezTo>
                  <a:cubicBezTo>
                    <a:pt x="1977" y="266"/>
                    <a:pt x="1906" y="266"/>
                    <a:pt x="1858" y="290"/>
                  </a:cubicBezTo>
                  <a:cubicBezTo>
                    <a:pt x="1710" y="90"/>
                    <a:pt x="1503" y="1"/>
                    <a:pt x="1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2"/>
            <p:cNvSpPr/>
            <p:nvPr/>
          </p:nvSpPr>
          <p:spPr>
            <a:xfrm>
              <a:off x="3996325" y="2850650"/>
              <a:ext cx="202150" cy="212400"/>
            </a:xfrm>
            <a:custGeom>
              <a:avLst/>
              <a:gdLst/>
              <a:ahLst/>
              <a:cxnLst/>
              <a:rect l="l" t="t" r="r" b="b"/>
              <a:pathLst>
                <a:path w="8086" h="8496" extrusionOk="0">
                  <a:moveTo>
                    <a:pt x="2364" y="2144"/>
                  </a:moveTo>
                  <a:cubicBezTo>
                    <a:pt x="2405" y="2144"/>
                    <a:pt x="2445" y="2149"/>
                    <a:pt x="2466" y="2191"/>
                  </a:cubicBezTo>
                  <a:cubicBezTo>
                    <a:pt x="2370" y="2215"/>
                    <a:pt x="2275" y="2286"/>
                    <a:pt x="2204" y="2358"/>
                  </a:cubicBezTo>
                  <a:cubicBezTo>
                    <a:pt x="2204" y="2334"/>
                    <a:pt x="2204" y="2310"/>
                    <a:pt x="2204" y="2286"/>
                  </a:cubicBezTo>
                  <a:cubicBezTo>
                    <a:pt x="2204" y="2193"/>
                    <a:pt x="2272" y="2146"/>
                    <a:pt x="2364" y="2144"/>
                  </a:cubicBezTo>
                  <a:close/>
                  <a:moveTo>
                    <a:pt x="3285" y="2134"/>
                  </a:moveTo>
                  <a:cubicBezTo>
                    <a:pt x="3298" y="2134"/>
                    <a:pt x="3310" y="2137"/>
                    <a:pt x="3323" y="2143"/>
                  </a:cubicBezTo>
                  <a:cubicBezTo>
                    <a:pt x="3418" y="2143"/>
                    <a:pt x="3490" y="2191"/>
                    <a:pt x="3490" y="2286"/>
                  </a:cubicBezTo>
                  <a:cubicBezTo>
                    <a:pt x="3466" y="2310"/>
                    <a:pt x="3466" y="2334"/>
                    <a:pt x="3466" y="2358"/>
                  </a:cubicBezTo>
                  <a:cubicBezTo>
                    <a:pt x="3395" y="2286"/>
                    <a:pt x="3299" y="2215"/>
                    <a:pt x="3204" y="2191"/>
                  </a:cubicBezTo>
                  <a:cubicBezTo>
                    <a:pt x="3221" y="2156"/>
                    <a:pt x="3252" y="2134"/>
                    <a:pt x="3285" y="2134"/>
                  </a:cubicBezTo>
                  <a:close/>
                  <a:moveTo>
                    <a:pt x="753" y="2824"/>
                  </a:moveTo>
                  <a:cubicBezTo>
                    <a:pt x="777" y="2824"/>
                    <a:pt x="806" y="2841"/>
                    <a:pt x="823" y="2858"/>
                  </a:cubicBezTo>
                  <a:cubicBezTo>
                    <a:pt x="727" y="2905"/>
                    <a:pt x="656" y="3001"/>
                    <a:pt x="608" y="3072"/>
                  </a:cubicBezTo>
                  <a:cubicBezTo>
                    <a:pt x="513" y="2977"/>
                    <a:pt x="584" y="2834"/>
                    <a:pt x="727" y="2834"/>
                  </a:cubicBezTo>
                  <a:cubicBezTo>
                    <a:pt x="734" y="2827"/>
                    <a:pt x="743" y="2824"/>
                    <a:pt x="753" y="2824"/>
                  </a:cubicBezTo>
                  <a:close/>
                  <a:moveTo>
                    <a:pt x="6562" y="310"/>
                  </a:moveTo>
                  <a:lnTo>
                    <a:pt x="7110" y="1286"/>
                  </a:lnTo>
                  <a:cubicBezTo>
                    <a:pt x="7062" y="1286"/>
                    <a:pt x="6990" y="1310"/>
                    <a:pt x="6967" y="1381"/>
                  </a:cubicBezTo>
                  <a:cubicBezTo>
                    <a:pt x="6943" y="1429"/>
                    <a:pt x="6943" y="1500"/>
                    <a:pt x="6967" y="1548"/>
                  </a:cubicBezTo>
                  <a:lnTo>
                    <a:pt x="7395" y="2310"/>
                  </a:lnTo>
                  <a:lnTo>
                    <a:pt x="7443" y="2310"/>
                  </a:lnTo>
                  <a:cubicBezTo>
                    <a:pt x="7372" y="2310"/>
                    <a:pt x="7300" y="2334"/>
                    <a:pt x="7276" y="2405"/>
                  </a:cubicBezTo>
                  <a:cubicBezTo>
                    <a:pt x="7229" y="2453"/>
                    <a:pt x="7229" y="2524"/>
                    <a:pt x="7276" y="2596"/>
                  </a:cubicBezTo>
                  <a:lnTo>
                    <a:pt x="7610" y="3191"/>
                  </a:lnTo>
                  <a:lnTo>
                    <a:pt x="6586" y="3191"/>
                  </a:lnTo>
                  <a:lnTo>
                    <a:pt x="6443" y="2882"/>
                  </a:lnTo>
                  <a:lnTo>
                    <a:pt x="6467" y="2882"/>
                  </a:lnTo>
                  <a:cubicBezTo>
                    <a:pt x="6538" y="2882"/>
                    <a:pt x="6609" y="2858"/>
                    <a:pt x="6633" y="2786"/>
                  </a:cubicBezTo>
                  <a:cubicBezTo>
                    <a:pt x="6657" y="2739"/>
                    <a:pt x="6657" y="2667"/>
                    <a:pt x="6633" y="2620"/>
                  </a:cubicBezTo>
                  <a:lnTo>
                    <a:pt x="6205" y="1881"/>
                  </a:lnTo>
                  <a:cubicBezTo>
                    <a:pt x="6252" y="1858"/>
                    <a:pt x="6324" y="1834"/>
                    <a:pt x="6348" y="1786"/>
                  </a:cubicBezTo>
                  <a:cubicBezTo>
                    <a:pt x="6371" y="1715"/>
                    <a:pt x="6371" y="1643"/>
                    <a:pt x="6348" y="1596"/>
                  </a:cubicBezTo>
                  <a:lnTo>
                    <a:pt x="6062" y="1119"/>
                  </a:lnTo>
                  <a:lnTo>
                    <a:pt x="6562" y="310"/>
                  </a:lnTo>
                  <a:close/>
                  <a:moveTo>
                    <a:pt x="2894" y="2310"/>
                  </a:moveTo>
                  <a:cubicBezTo>
                    <a:pt x="2894" y="2310"/>
                    <a:pt x="3371" y="2667"/>
                    <a:pt x="3371" y="2929"/>
                  </a:cubicBezTo>
                  <a:lnTo>
                    <a:pt x="3371" y="2977"/>
                  </a:lnTo>
                  <a:cubicBezTo>
                    <a:pt x="3371" y="3191"/>
                    <a:pt x="3252" y="3358"/>
                    <a:pt x="3085" y="3453"/>
                  </a:cubicBezTo>
                  <a:lnTo>
                    <a:pt x="3085" y="3263"/>
                  </a:lnTo>
                  <a:cubicBezTo>
                    <a:pt x="3061" y="3263"/>
                    <a:pt x="3133" y="3191"/>
                    <a:pt x="3133" y="3120"/>
                  </a:cubicBezTo>
                  <a:cubicBezTo>
                    <a:pt x="3133" y="3025"/>
                    <a:pt x="2990" y="2905"/>
                    <a:pt x="2990" y="2905"/>
                  </a:cubicBezTo>
                  <a:lnTo>
                    <a:pt x="2680" y="2905"/>
                  </a:lnTo>
                  <a:cubicBezTo>
                    <a:pt x="2680" y="2905"/>
                    <a:pt x="2513" y="3025"/>
                    <a:pt x="2513" y="3120"/>
                  </a:cubicBezTo>
                  <a:cubicBezTo>
                    <a:pt x="2513" y="3191"/>
                    <a:pt x="2585" y="3263"/>
                    <a:pt x="2466" y="3263"/>
                  </a:cubicBezTo>
                  <a:lnTo>
                    <a:pt x="2466" y="3453"/>
                  </a:lnTo>
                  <a:cubicBezTo>
                    <a:pt x="2347" y="3310"/>
                    <a:pt x="2251" y="3167"/>
                    <a:pt x="2180" y="2977"/>
                  </a:cubicBezTo>
                  <a:lnTo>
                    <a:pt x="2180" y="2929"/>
                  </a:lnTo>
                  <a:cubicBezTo>
                    <a:pt x="2251" y="2667"/>
                    <a:pt x="2490" y="2477"/>
                    <a:pt x="2752" y="2429"/>
                  </a:cubicBezTo>
                  <a:lnTo>
                    <a:pt x="2752" y="2310"/>
                  </a:lnTo>
                  <a:close/>
                  <a:moveTo>
                    <a:pt x="5347" y="500"/>
                  </a:moveTo>
                  <a:lnTo>
                    <a:pt x="5943" y="1524"/>
                  </a:lnTo>
                  <a:cubicBezTo>
                    <a:pt x="5895" y="1524"/>
                    <a:pt x="5824" y="1572"/>
                    <a:pt x="5800" y="1620"/>
                  </a:cubicBezTo>
                  <a:cubicBezTo>
                    <a:pt x="5752" y="1691"/>
                    <a:pt x="5752" y="1762"/>
                    <a:pt x="5800" y="1810"/>
                  </a:cubicBezTo>
                  <a:lnTo>
                    <a:pt x="6228" y="2596"/>
                  </a:lnTo>
                  <a:cubicBezTo>
                    <a:pt x="6062" y="2596"/>
                    <a:pt x="5966" y="2763"/>
                    <a:pt x="6062" y="2905"/>
                  </a:cubicBezTo>
                  <a:lnTo>
                    <a:pt x="6395" y="3501"/>
                  </a:lnTo>
                  <a:lnTo>
                    <a:pt x="4276" y="3501"/>
                  </a:lnTo>
                  <a:lnTo>
                    <a:pt x="4633" y="2905"/>
                  </a:lnTo>
                  <a:cubicBezTo>
                    <a:pt x="4657" y="2834"/>
                    <a:pt x="4657" y="2763"/>
                    <a:pt x="4633" y="2691"/>
                  </a:cubicBezTo>
                  <a:cubicBezTo>
                    <a:pt x="4585" y="2644"/>
                    <a:pt x="4538" y="2596"/>
                    <a:pt x="4466" y="2596"/>
                  </a:cubicBezTo>
                  <a:lnTo>
                    <a:pt x="4919" y="1810"/>
                  </a:lnTo>
                  <a:cubicBezTo>
                    <a:pt x="4942" y="1762"/>
                    <a:pt x="4942" y="1691"/>
                    <a:pt x="4919" y="1620"/>
                  </a:cubicBezTo>
                  <a:cubicBezTo>
                    <a:pt x="4871" y="1572"/>
                    <a:pt x="4823" y="1524"/>
                    <a:pt x="4752" y="1524"/>
                  </a:cubicBezTo>
                  <a:lnTo>
                    <a:pt x="5347" y="500"/>
                  </a:lnTo>
                  <a:close/>
                  <a:moveTo>
                    <a:pt x="1966" y="3191"/>
                  </a:moveTo>
                  <a:lnTo>
                    <a:pt x="2752" y="3787"/>
                  </a:lnTo>
                  <a:lnTo>
                    <a:pt x="2775" y="3787"/>
                  </a:lnTo>
                  <a:lnTo>
                    <a:pt x="2775" y="4382"/>
                  </a:lnTo>
                  <a:lnTo>
                    <a:pt x="2490" y="4382"/>
                  </a:lnTo>
                  <a:lnTo>
                    <a:pt x="2490" y="4096"/>
                  </a:lnTo>
                  <a:cubicBezTo>
                    <a:pt x="2490" y="4001"/>
                    <a:pt x="2418" y="3930"/>
                    <a:pt x="2323" y="3930"/>
                  </a:cubicBezTo>
                  <a:cubicBezTo>
                    <a:pt x="2251" y="3930"/>
                    <a:pt x="2180" y="4001"/>
                    <a:pt x="2180" y="4096"/>
                  </a:cubicBezTo>
                  <a:lnTo>
                    <a:pt x="2180" y="4382"/>
                  </a:lnTo>
                  <a:lnTo>
                    <a:pt x="1299" y="4382"/>
                  </a:lnTo>
                  <a:lnTo>
                    <a:pt x="1299" y="4096"/>
                  </a:lnTo>
                  <a:cubicBezTo>
                    <a:pt x="1299" y="4001"/>
                    <a:pt x="1227" y="3930"/>
                    <a:pt x="1132" y="3930"/>
                  </a:cubicBezTo>
                  <a:cubicBezTo>
                    <a:pt x="1061" y="3930"/>
                    <a:pt x="989" y="4001"/>
                    <a:pt x="989" y="4096"/>
                  </a:cubicBezTo>
                  <a:lnTo>
                    <a:pt x="989" y="4382"/>
                  </a:lnTo>
                  <a:lnTo>
                    <a:pt x="703" y="4382"/>
                  </a:lnTo>
                  <a:lnTo>
                    <a:pt x="703" y="3644"/>
                  </a:lnTo>
                  <a:cubicBezTo>
                    <a:pt x="680" y="3382"/>
                    <a:pt x="894" y="3191"/>
                    <a:pt x="1132" y="3191"/>
                  </a:cubicBezTo>
                  <a:close/>
                  <a:moveTo>
                    <a:pt x="5466" y="4096"/>
                  </a:moveTo>
                  <a:lnTo>
                    <a:pt x="5466" y="4382"/>
                  </a:lnTo>
                  <a:lnTo>
                    <a:pt x="5181" y="4382"/>
                  </a:lnTo>
                  <a:lnTo>
                    <a:pt x="5181" y="4096"/>
                  </a:lnTo>
                  <a:close/>
                  <a:moveTo>
                    <a:pt x="6062" y="4096"/>
                  </a:moveTo>
                  <a:lnTo>
                    <a:pt x="6062" y="4382"/>
                  </a:lnTo>
                  <a:lnTo>
                    <a:pt x="5776" y="4382"/>
                  </a:lnTo>
                  <a:lnTo>
                    <a:pt x="5776" y="4096"/>
                  </a:lnTo>
                  <a:close/>
                  <a:moveTo>
                    <a:pt x="6657" y="3906"/>
                  </a:moveTo>
                  <a:lnTo>
                    <a:pt x="6657" y="4382"/>
                  </a:lnTo>
                  <a:lnTo>
                    <a:pt x="6371" y="4382"/>
                  </a:lnTo>
                  <a:lnTo>
                    <a:pt x="6371" y="4096"/>
                  </a:lnTo>
                  <a:lnTo>
                    <a:pt x="6633" y="4096"/>
                  </a:lnTo>
                  <a:cubicBezTo>
                    <a:pt x="6633" y="4025"/>
                    <a:pt x="6633" y="3953"/>
                    <a:pt x="6633" y="3906"/>
                  </a:cubicBezTo>
                  <a:close/>
                  <a:moveTo>
                    <a:pt x="2251" y="4692"/>
                  </a:moveTo>
                  <a:cubicBezTo>
                    <a:pt x="2275" y="4882"/>
                    <a:pt x="2275" y="5073"/>
                    <a:pt x="2299" y="5287"/>
                  </a:cubicBezTo>
                  <a:lnTo>
                    <a:pt x="608" y="5287"/>
                  </a:lnTo>
                  <a:cubicBezTo>
                    <a:pt x="545" y="5096"/>
                    <a:pt x="500" y="4886"/>
                    <a:pt x="491" y="4692"/>
                  </a:cubicBezTo>
                  <a:close/>
                  <a:moveTo>
                    <a:pt x="3966" y="4692"/>
                  </a:moveTo>
                  <a:lnTo>
                    <a:pt x="3966" y="5287"/>
                  </a:lnTo>
                  <a:lnTo>
                    <a:pt x="2632" y="5287"/>
                  </a:lnTo>
                  <a:cubicBezTo>
                    <a:pt x="2585" y="5073"/>
                    <a:pt x="2585" y="4882"/>
                    <a:pt x="2585" y="4692"/>
                  </a:cubicBezTo>
                  <a:close/>
                  <a:moveTo>
                    <a:pt x="5657" y="4692"/>
                  </a:moveTo>
                  <a:cubicBezTo>
                    <a:pt x="5657" y="4882"/>
                    <a:pt x="5633" y="5073"/>
                    <a:pt x="5609" y="5287"/>
                  </a:cubicBezTo>
                  <a:lnTo>
                    <a:pt x="4276" y="5287"/>
                  </a:lnTo>
                  <a:lnTo>
                    <a:pt x="4276" y="4692"/>
                  </a:lnTo>
                  <a:close/>
                  <a:moveTo>
                    <a:pt x="7753" y="4692"/>
                  </a:moveTo>
                  <a:cubicBezTo>
                    <a:pt x="7729" y="4882"/>
                    <a:pt x="7681" y="5073"/>
                    <a:pt x="7633" y="5287"/>
                  </a:cubicBezTo>
                  <a:lnTo>
                    <a:pt x="5919" y="5287"/>
                  </a:lnTo>
                  <a:cubicBezTo>
                    <a:pt x="5943" y="5073"/>
                    <a:pt x="5966" y="4882"/>
                    <a:pt x="5966" y="4692"/>
                  </a:cubicBezTo>
                  <a:close/>
                  <a:moveTo>
                    <a:pt x="2275" y="5882"/>
                  </a:moveTo>
                  <a:cubicBezTo>
                    <a:pt x="2323" y="6168"/>
                    <a:pt x="2394" y="6478"/>
                    <a:pt x="2490" y="6763"/>
                  </a:cubicBezTo>
                  <a:lnTo>
                    <a:pt x="1275" y="6763"/>
                  </a:lnTo>
                  <a:cubicBezTo>
                    <a:pt x="1061" y="6501"/>
                    <a:pt x="918" y="6192"/>
                    <a:pt x="799" y="5882"/>
                  </a:cubicBezTo>
                  <a:close/>
                  <a:moveTo>
                    <a:pt x="3966" y="5882"/>
                  </a:moveTo>
                  <a:lnTo>
                    <a:pt x="3966" y="6763"/>
                  </a:lnTo>
                  <a:lnTo>
                    <a:pt x="3037" y="6763"/>
                  </a:lnTo>
                  <a:cubicBezTo>
                    <a:pt x="2942" y="6478"/>
                    <a:pt x="2871" y="6168"/>
                    <a:pt x="2823" y="5882"/>
                  </a:cubicBezTo>
                  <a:close/>
                  <a:moveTo>
                    <a:pt x="5466" y="5882"/>
                  </a:moveTo>
                  <a:cubicBezTo>
                    <a:pt x="5419" y="6168"/>
                    <a:pt x="5323" y="6478"/>
                    <a:pt x="5228" y="6763"/>
                  </a:cubicBezTo>
                  <a:lnTo>
                    <a:pt x="4276" y="6763"/>
                  </a:lnTo>
                  <a:lnTo>
                    <a:pt x="4276" y="5882"/>
                  </a:lnTo>
                  <a:close/>
                  <a:moveTo>
                    <a:pt x="7467" y="5882"/>
                  </a:moveTo>
                  <a:cubicBezTo>
                    <a:pt x="7395" y="6001"/>
                    <a:pt x="7348" y="6144"/>
                    <a:pt x="7276" y="6287"/>
                  </a:cubicBezTo>
                  <a:lnTo>
                    <a:pt x="7252" y="6287"/>
                  </a:lnTo>
                  <a:cubicBezTo>
                    <a:pt x="7181" y="6454"/>
                    <a:pt x="7062" y="6621"/>
                    <a:pt x="6967" y="6763"/>
                  </a:cubicBezTo>
                  <a:lnTo>
                    <a:pt x="5776" y="6763"/>
                  </a:lnTo>
                  <a:cubicBezTo>
                    <a:pt x="5847" y="6478"/>
                    <a:pt x="5919" y="6168"/>
                    <a:pt x="5966" y="5882"/>
                  </a:cubicBezTo>
                  <a:close/>
                  <a:moveTo>
                    <a:pt x="2680" y="7073"/>
                  </a:moveTo>
                  <a:cubicBezTo>
                    <a:pt x="2823" y="7430"/>
                    <a:pt x="3013" y="7764"/>
                    <a:pt x="3275" y="8073"/>
                  </a:cubicBezTo>
                  <a:cubicBezTo>
                    <a:pt x="2609" y="7907"/>
                    <a:pt x="1989" y="7549"/>
                    <a:pt x="1513" y="7073"/>
                  </a:cubicBezTo>
                  <a:close/>
                  <a:moveTo>
                    <a:pt x="3966" y="7073"/>
                  </a:moveTo>
                  <a:lnTo>
                    <a:pt x="3966" y="8145"/>
                  </a:lnTo>
                  <a:cubicBezTo>
                    <a:pt x="3633" y="8049"/>
                    <a:pt x="3299" y="7668"/>
                    <a:pt x="3061" y="7073"/>
                  </a:cubicBezTo>
                  <a:close/>
                  <a:moveTo>
                    <a:pt x="5228" y="7073"/>
                  </a:moveTo>
                  <a:cubicBezTo>
                    <a:pt x="4990" y="7692"/>
                    <a:pt x="4633" y="8073"/>
                    <a:pt x="4276" y="8145"/>
                  </a:cubicBezTo>
                  <a:lnTo>
                    <a:pt x="4276" y="7073"/>
                  </a:lnTo>
                  <a:close/>
                  <a:moveTo>
                    <a:pt x="6470" y="0"/>
                  </a:moveTo>
                  <a:cubicBezTo>
                    <a:pt x="6413" y="0"/>
                    <a:pt x="6359" y="24"/>
                    <a:pt x="6324" y="72"/>
                  </a:cubicBezTo>
                  <a:lnTo>
                    <a:pt x="5847" y="881"/>
                  </a:lnTo>
                  <a:lnTo>
                    <a:pt x="5562" y="357"/>
                  </a:lnTo>
                  <a:cubicBezTo>
                    <a:pt x="5514" y="310"/>
                    <a:pt x="5466" y="286"/>
                    <a:pt x="5395" y="286"/>
                  </a:cubicBezTo>
                  <a:cubicBezTo>
                    <a:pt x="5347" y="286"/>
                    <a:pt x="5276" y="310"/>
                    <a:pt x="5252" y="357"/>
                  </a:cubicBezTo>
                  <a:lnTo>
                    <a:pt x="4514" y="1643"/>
                  </a:lnTo>
                  <a:cubicBezTo>
                    <a:pt x="4442" y="1739"/>
                    <a:pt x="4514" y="1881"/>
                    <a:pt x="4657" y="1905"/>
                  </a:cubicBezTo>
                  <a:lnTo>
                    <a:pt x="4228" y="2620"/>
                  </a:lnTo>
                  <a:cubicBezTo>
                    <a:pt x="4204" y="2691"/>
                    <a:pt x="4204" y="2763"/>
                    <a:pt x="4228" y="2810"/>
                  </a:cubicBezTo>
                  <a:cubicBezTo>
                    <a:pt x="4276" y="2858"/>
                    <a:pt x="4323" y="2905"/>
                    <a:pt x="4395" y="2905"/>
                  </a:cubicBezTo>
                  <a:lnTo>
                    <a:pt x="4228" y="2905"/>
                  </a:lnTo>
                  <a:lnTo>
                    <a:pt x="3871" y="3596"/>
                  </a:lnTo>
                  <a:cubicBezTo>
                    <a:pt x="3847" y="3668"/>
                    <a:pt x="3847" y="3739"/>
                    <a:pt x="3871" y="3787"/>
                  </a:cubicBezTo>
                  <a:cubicBezTo>
                    <a:pt x="3895" y="3858"/>
                    <a:pt x="4037" y="4096"/>
                    <a:pt x="4037" y="4096"/>
                  </a:cubicBezTo>
                  <a:lnTo>
                    <a:pt x="4871" y="4096"/>
                  </a:lnTo>
                  <a:lnTo>
                    <a:pt x="4871" y="4382"/>
                  </a:lnTo>
                  <a:lnTo>
                    <a:pt x="3085" y="4382"/>
                  </a:lnTo>
                  <a:lnTo>
                    <a:pt x="3085" y="3715"/>
                  </a:lnTo>
                  <a:cubicBezTo>
                    <a:pt x="3514" y="3596"/>
                    <a:pt x="3680" y="3001"/>
                    <a:pt x="3680" y="3001"/>
                  </a:cubicBezTo>
                  <a:lnTo>
                    <a:pt x="3680" y="2810"/>
                  </a:lnTo>
                  <a:cubicBezTo>
                    <a:pt x="3680" y="2715"/>
                    <a:pt x="3656" y="2620"/>
                    <a:pt x="3633" y="2524"/>
                  </a:cubicBezTo>
                  <a:cubicBezTo>
                    <a:pt x="3728" y="2429"/>
                    <a:pt x="3776" y="2286"/>
                    <a:pt x="3799" y="2167"/>
                  </a:cubicBezTo>
                  <a:cubicBezTo>
                    <a:pt x="3786" y="1856"/>
                    <a:pt x="3542" y="1684"/>
                    <a:pt x="3299" y="1684"/>
                  </a:cubicBezTo>
                  <a:cubicBezTo>
                    <a:pt x="3114" y="1684"/>
                    <a:pt x="2929" y="1784"/>
                    <a:pt x="2847" y="2001"/>
                  </a:cubicBezTo>
                  <a:lnTo>
                    <a:pt x="2775" y="2001"/>
                  </a:lnTo>
                  <a:cubicBezTo>
                    <a:pt x="2717" y="1852"/>
                    <a:pt x="2602" y="1793"/>
                    <a:pt x="2472" y="1793"/>
                  </a:cubicBezTo>
                  <a:cubicBezTo>
                    <a:pt x="2124" y="1793"/>
                    <a:pt x="1677" y="2223"/>
                    <a:pt x="1989" y="2501"/>
                  </a:cubicBezTo>
                  <a:cubicBezTo>
                    <a:pt x="1966" y="2548"/>
                    <a:pt x="1966" y="2572"/>
                    <a:pt x="1942" y="2596"/>
                  </a:cubicBezTo>
                  <a:lnTo>
                    <a:pt x="1204" y="2596"/>
                  </a:lnTo>
                  <a:cubicBezTo>
                    <a:pt x="1132" y="2596"/>
                    <a:pt x="1085" y="2596"/>
                    <a:pt x="1037" y="2620"/>
                  </a:cubicBezTo>
                  <a:cubicBezTo>
                    <a:pt x="971" y="2513"/>
                    <a:pt x="881" y="2469"/>
                    <a:pt x="785" y="2469"/>
                  </a:cubicBezTo>
                  <a:cubicBezTo>
                    <a:pt x="432" y="2469"/>
                    <a:pt x="1" y="3062"/>
                    <a:pt x="394" y="3287"/>
                  </a:cubicBezTo>
                  <a:lnTo>
                    <a:pt x="394" y="3406"/>
                  </a:lnTo>
                  <a:lnTo>
                    <a:pt x="394" y="4382"/>
                  </a:lnTo>
                  <a:lnTo>
                    <a:pt x="251" y="4382"/>
                  </a:lnTo>
                  <a:cubicBezTo>
                    <a:pt x="156" y="4382"/>
                    <a:pt x="84" y="4453"/>
                    <a:pt x="84" y="4549"/>
                  </a:cubicBezTo>
                  <a:cubicBezTo>
                    <a:pt x="122" y="6841"/>
                    <a:pt x="2012" y="8496"/>
                    <a:pt x="4095" y="8496"/>
                  </a:cubicBezTo>
                  <a:cubicBezTo>
                    <a:pt x="4652" y="8496"/>
                    <a:pt x="5223" y="8377"/>
                    <a:pt x="5776" y="8121"/>
                  </a:cubicBezTo>
                  <a:cubicBezTo>
                    <a:pt x="5847" y="8073"/>
                    <a:pt x="5895" y="7978"/>
                    <a:pt x="5847" y="7907"/>
                  </a:cubicBezTo>
                  <a:cubicBezTo>
                    <a:pt x="5830" y="7855"/>
                    <a:pt x="5776" y="7816"/>
                    <a:pt x="5711" y="7816"/>
                  </a:cubicBezTo>
                  <a:cubicBezTo>
                    <a:pt x="5686" y="7816"/>
                    <a:pt x="5660" y="7822"/>
                    <a:pt x="5633" y="7835"/>
                  </a:cubicBezTo>
                  <a:cubicBezTo>
                    <a:pt x="5419" y="7930"/>
                    <a:pt x="5181" y="8026"/>
                    <a:pt x="4919" y="8073"/>
                  </a:cubicBezTo>
                  <a:cubicBezTo>
                    <a:pt x="5181" y="7787"/>
                    <a:pt x="5395" y="7430"/>
                    <a:pt x="5514" y="7073"/>
                  </a:cubicBezTo>
                  <a:lnTo>
                    <a:pt x="6705" y="7073"/>
                  </a:lnTo>
                  <a:cubicBezTo>
                    <a:pt x="6562" y="7216"/>
                    <a:pt x="6419" y="7335"/>
                    <a:pt x="6252" y="7478"/>
                  </a:cubicBezTo>
                  <a:cubicBezTo>
                    <a:pt x="6181" y="7525"/>
                    <a:pt x="6157" y="7621"/>
                    <a:pt x="6228" y="7692"/>
                  </a:cubicBezTo>
                  <a:cubicBezTo>
                    <a:pt x="6255" y="7732"/>
                    <a:pt x="6295" y="7749"/>
                    <a:pt x="6338" y="7749"/>
                  </a:cubicBezTo>
                  <a:cubicBezTo>
                    <a:pt x="6374" y="7749"/>
                    <a:pt x="6411" y="7737"/>
                    <a:pt x="6443" y="7716"/>
                  </a:cubicBezTo>
                  <a:cubicBezTo>
                    <a:pt x="6943" y="7359"/>
                    <a:pt x="7348" y="6882"/>
                    <a:pt x="7633" y="6359"/>
                  </a:cubicBezTo>
                  <a:cubicBezTo>
                    <a:pt x="7919" y="5787"/>
                    <a:pt x="8062" y="5168"/>
                    <a:pt x="8086" y="4549"/>
                  </a:cubicBezTo>
                  <a:cubicBezTo>
                    <a:pt x="8062" y="4453"/>
                    <a:pt x="7991" y="4382"/>
                    <a:pt x="7919" y="4382"/>
                  </a:cubicBezTo>
                  <a:lnTo>
                    <a:pt x="6943" y="4382"/>
                  </a:lnTo>
                  <a:lnTo>
                    <a:pt x="6943" y="3501"/>
                  </a:lnTo>
                  <a:lnTo>
                    <a:pt x="7800" y="3501"/>
                  </a:lnTo>
                  <a:cubicBezTo>
                    <a:pt x="7872" y="3477"/>
                    <a:pt x="7943" y="3453"/>
                    <a:pt x="7967" y="3382"/>
                  </a:cubicBezTo>
                  <a:cubicBezTo>
                    <a:pt x="8015" y="3334"/>
                    <a:pt x="8015" y="3263"/>
                    <a:pt x="7967" y="3191"/>
                  </a:cubicBezTo>
                  <a:lnTo>
                    <a:pt x="7633" y="2596"/>
                  </a:lnTo>
                  <a:lnTo>
                    <a:pt x="7467" y="2596"/>
                  </a:lnTo>
                  <a:cubicBezTo>
                    <a:pt x="7538" y="2596"/>
                    <a:pt x="7610" y="2572"/>
                    <a:pt x="7633" y="2524"/>
                  </a:cubicBezTo>
                  <a:cubicBezTo>
                    <a:pt x="7657" y="2453"/>
                    <a:pt x="7657" y="2382"/>
                    <a:pt x="7633" y="2334"/>
                  </a:cubicBezTo>
                  <a:lnTo>
                    <a:pt x="7205" y="1620"/>
                  </a:lnTo>
                  <a:cubicBezTo>
                    <a:pt x="7276" y="1596"/>
                    <a:pt x="7324" y="1572"/>
                    <a:pt x="7348" y="1524"/>
                  </a:cubicBezTo>
                  <a:cubicBezTo>
                    <a:pt x="7395" y="1453"/>
                    <a:pt x="7395" y="1381"/>
                    <a:pt x="7348" y="1334"/>
                  </a:cubicBezTo>
                  <a:lnTo>
                    <a:pt x="6633" y="72"/>
                  </a:lnTo>
                  <a:cubicBezTo>
                    <a:pt x="6586" y="24"/>
                    <a:pt x="6526" y="0"/>
                    <a:pt x="6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52"/>
          <p:cNvGrpSpPr/>
          <p:nvPr/>
        </p:nvGrpSpPr>
        <p:grpSpPr>
          <a:xfrm>
            <a:off x="637257" y="3467384"/>
            <a:ext cx="402347" cy="411313"/>
            <a:chOff x="3945425" y="3652750"/>
            <a:chExt cx="261400" cy="267225"/>
          </a:xfrm>
        </p:grpSpPr>
        <p:sp>
          <p:nvSpPr>
            <p:cNvPr id="1538" name="Google Shape;1538;p52"/>
            <p:cNvSpPr/>
            <p:nvPr/>
          </p:nvSpPr>
          <p:spPr>
            <a:xfrm>
              <a:off x="4116300" y="3669275"/>
              <a:ext cx="89325" cy="237375"/>
            </a:xfrm>
            <a:custGeom>
              <a:avLst/>
              <a:gdLst/>
              <a:ahLst/>
              <a:cxnLst/>
              <a:rect l="l" t="t" r="r" b="b"/>
              <a:pathLst>
                <a:path w="3573" h="9495" extrusionOk="0">
                  <a:moveTo>
                    <a:pt x="1906" y="4858"/>
                  </a:moveTo>
                  <a:cubicBezTo>
                    <a:pt x="2049" y="4858"/>
                    <a:pt x="2168" y="4977"/>
                    <a:pt x="2096" y="5120"/>
                  </a:cubicBezTo>
                  <a:lnTo>
                    <a:pt x="2096" y="5287"/>
                  </a:lnTo>
                  <a:lnTo>
                    <a:pt x="2001" y="5287"/>
                  </a:lnTo>
                  <a:cubicBezTo>
                    <a:pt x="1974" y="5266"/>
                    <a:pt x="1949" y="5258"/>
                    <a:pt x="1927" y="5258"/>
                  </a:cubicBezTo>
                  <a:cubicBezTo>
                    <a:pt x="1871" y="5258"/>
                    <a:pt x="1834" y="5314"/>
                    <a:pt x="1834" y="5382"/>
                  </a:cubicBezTo>
                  <a:cubicBezTo>
                    <a:pt x="1858" y="5453"/>
                    <a:pt x="1906" y="5549"/>
                    <a:pt x="2001" y="5572"/>
                  </a:cubicBezTo>
                  <a:lnTo>
                    <a:pt x="2096" y="5572"/>
                  </a:lnTo>
                  <a:lnTo>
                    <a:pt x="2096" y="5882"/>
                  </a:lnTo>
                  <a:lnTo>
                    <a:pt x="1953" y="5882"/>
                  </a:lnTo>
                  <a:cubicBezTo>
                    <a:pt x="1739" y="5882"/>
                    <a:pt x="1739" y="6168"/>
                    <a:pt x="1953" y="6168"/>
                  </a:cubicBezTo>
                  <a:cubicBezTo>
                    <a:pt x="1739" y="6168"/>
                    <a:pt x="1739" y="6477"/>
                    <a:pt x="1953" y="6477"/>
                  </a:cubicBezTo>
                  <a:lnTo>
                    <a:pt x="2096" y="6477"/>
                  </a:lnTo>
                  <a:lnTo>
                    <a:pt x="2096" y="6763"/>
                  </a:lnTo>
                  <a:lnTo>
                    <a:pt x="2001" y="6763"/>
                  </a:lnTo>
                  <a:cubicBezTo>
                    <a:pt x="1906" y="6835"/>
                    <a:pt x="1834" y="6906"/>
                    <a:pt x="1834" y="7001"/>
                  </a:cubicBezTo>
                  <a:cubicBezTo>
                    <a:pt x="1834" y="7052"/>
                    <a:pt x="1870" y="7102"/>
                    <a:pt x="1925" y="7102"/>
                  </a:cubicBezTo>
                  <a:cubicBezTo>
                    <a:pt x="1947" y="7102"/>
                    <a:pt x="1973" y="7094"/>
                    <a:pt x="2001" y="7073"/>
                  </a:cubicBezTo>
                  <a:lnTo>
                    <a:pt x="2096" y="7073"/>
                  </a:lnTo>
                  <a:lnTo>
                    <a:pt x="2096" y="7525"/>
                  </a:lnTo>
                  <a:cubicBezTo>
                    <a:pt x="2168" y="7597"/>
                    <a:pt x="2191" y="7644"/>
                    <a:pt x="2239" y="7668"/>
                  </a:cubicBezTo>
                  <a:cubicBezTo>
                    <a:pt x="2501" y="7787"/>
                    <a:pt x="2668" y="8049"/>
                    <a:pt x="2668" y="8335"/>
                  </a:cubicBezTo>
                  <a:cubicBezTo>
                    <a:pt x="2668" y="8780"/>
                    <a:pt x="2309" y="9092"/>
                    <a:pt x="1918" y="9092"/>
                  </a:cubicBezTo>
                  <a:cubicBezTo>
                    <a:pt x="1787" y="9092"/>
                    <a:pt x="1651" y="9056"/>
                    <a:pt x="1525" y="8978"/>
                  </a:cubicBezTo>
                  <a:cubicBezTo>
                    <a:pt x="1025" y="8668"/>
                    <a:pt x="1048" y="7930"/>
                    <a:pt x="1572" y="7668"/>
                  </a:cubicBezTo>
                  <a:cubicBezTo>
                    <a:pt x="1644" y="7644"/>
                    <a:pt x="1501" y="7525"/>
                    <a:pt x="1501" y="7525"/>
                  </a:cubicBezTo>
                  <a:lnTo>
                    <a:pt x="1501" y="5120"/>
                  </a:lnTo>
                  <a:cubicBezTo>
                    <a:pt x="1501" y="5120"/>
                    <a:pt x="1787" y="4858"/>
                    <a:pt x="1906" y="4858"/>
                  </a:cubicBezTo>
                  <a:close/>
                  <a:moveTo>
                    <a:pt x="1303" y="0"/>
                  </a:moveTo>
                  <a:cubicBezTo>
                    <a:pt x="1192" y="0"/>
                    <a:pt x="1105" y="152"/>
                    <a:pt x="1215" y="262"/>
                  </a:cubicBezTo>
                  <a:cubicBezTo>
                    <a:pt x="1596" y="643"/>
                    <a:pt x="1810" y="1143"/>
                    <a:pt x="1810" y="1691"/>
                  </a:cubicBezTo>
                  <a:lnTo>
                    <a:pt x="1810" y="1905"/>
                  </a:lnTo>
                  <a:cubicBezTo>
                    <a:pt x="1787" y="2000"/>
                    <a:pt x="1834" y="2096"/>
                    <a:pt x="1906" y="2167"/>
                  </a:cubicBezTo>
                  <a:lnTo>
                    <a:pt x="2263" y="2548"/>
                  </a:lnTo>
                  <a:cubicBezTo>
                    <a:pt x="2287" y="2548"/>
                    <a:pt x="2287" y="2572"/>
                    <a:pt x="2263" y="2572"/>
                  </a:cubicBezTo>
                  <a:cubicBezTo>
                    <a:pt x="2263" y="2596"/>
                    <a:pt x="2263" y="2619"/>
                    <a:pt x="2239" y="2619"/>
                  </a:cubicBezTo>
                  <a:lnTo>
                    <a:pt x="2144" y="2619"/>
                  </a:lnTo>
                  <a:cubicBezTo>
                    <a:pt x="1953" y="2619"/>
                    <a:pt x="1787" y="2762"/>
                    <a:pt x="1787" y="2977"/>
                  </a:cubicBezTo>
                  <a:lnTo>
                    <a:pt x="1787" y="3215"/>
                  </a:lnTo>
                  <a:lnTo>
                    <a:pt x="1191" y="3215"/>
                  </a:lnTo>
                  <a:cubicBezTo>
                    <a:pt x="1001" y="3215"/>
                    <a:pt x="1001" y="3501"/>
                    <a:pt x="1191" y="3501"/>
                  </a:cubicBezTo>
                  <a:lnTo>
                    <a:pt x="1763" y="3501"/>
                  </a:lnTo>
                  <a:cubicBezTo>
                    <a:pt x="1715" y="3834"/>
                    <a:pt x="1429" y="4096"/>
                    <a:pt x="1096" y="4096"/>
                  </a:cubicBezTo>
                  <a:lnTo>
                    <a:pt x="382" y="4096"/>
                  </a:lnTo>
                  <a:cubicBezTo>
                    <a:pt x="167" y="4096"/>
                    <a:pt x="1" y="4263"/>
                    <a:pt x="1" y="4477"/>
                  </a:cubicBezTo>
                  <a:lnTo>
                    <a:pt x="1" y="4715"/>
                  </a:lnTo>
                  <a:cubicBezTo>
                    <a:pt x="1" y="4882"/>
                    <a:pt x="96" y="5025"/>
                    <a:pt x="263" y="5072"/>
                  </a:cubicBezTo>
                  <a:lnTo>
                    <a:pt x="1191" y="5406"/>
                  </a:lnTo>
                  <a:lnTo>
                    <a:pt x="1191" y="7382"/>
                  </a:lnTo>
                  <a:cubicBezTo>
                    <a:pt x="691" y="7716"/>
                    <a:pt x="501" y="8359"/>
                    <a:pt x="786" y="8906"/>
                  </a:cubicBezTo>
                  <a:cubicBezTo>
                    <a:pt x="882" y="9097"/>
                    <a:pt x="1048" y="9264"/>
                    <a:pt x="1239" y="9359"/>
                  </a:cubicBezTo>
                  <a:cubicBezTo>
                    <a:pt x="1415" y="9452"/>
                    <a:pt x="1599" y="9495"/>
                    <a:pt x="1779" y="9495"/>
                  </a:cubicBezTo>
                  <a:cubicBezTo>
                    <a:pt x="2380" y="9495"/>
                    <a:pt x="2930" y="9019"/>
                    <a:pt x="2930" y="8359"/>
                  </a:cubicBezTo>
                  <a:cubicBezTo>
                    <a:pt x="2930" y="7954"/>
                    <a:pt x="2715" y="7597"/>
                    <a:pt x="2382" y="7382"/>
                  </a:cubicBezTo>
                  <a:lnTo>
                    <a:pt x="2382" y="5858"/>
                  </a:lnTo>
                  <a:lnTo>
                    <a:pt x="3287" y="7192"/>
                  </a:lnTo>
                  <a:lnTo>
                    <a:pt x="3287" y="7954"/>
                  </a:lnTo>
                  <a:cubicBezTo>
                    <a:pt x="3287" y="8025"/>
                    <a:pt x="3358" y="8097"/>
                    <a:pt x="3430" y="8097"/>
                  </a:cubicBezTo>
                  <a:cubicBezTo>
                    <a:pt x="3501" y="8097"/>
                    <a:pt x="3573" y="8025"/>
                    <a:pt x="3573" y="7954"/>
                  </a:cubicBezTo>
                  <a:lnTo>
                    <a:pt x="3573" y="7263"/>
                  </a:lnTo>
                  <a:cubicBezTo>
                    <a:pt x="3573" y="6477"/>
                    <a:pt x="3120" y="5763"/>
                    <a:pt x="2406" y="5430"/>
                  </a:cubicBezTo>
                  <a:lnTo>
                    <a:pt x="2406" y="5144"/>
                  </a:lnTo>
                  <a:cubicBezTo>
                    <a:pt x="2406" y="4882"/>
                    <a:pt x="2239" y="4668"/>
                    <a:pt x="2025" y="4572"/>
                  </a:cubicBezTo>
                  <a:cubicBezTo>
                    <a:pt x="1962" y="4553"/>
                    <a:pt x="1899" y="4543"/>
                    <a:pt x="1838" y="4543"/>
                  </a:cubicBezTo>
                  <a:cubicBezTo>
                    <a:pt x="1529" y="4543"/>
                    <a:pt x="1263" y="4782"/>
                    <a:pt x="1263" y="5120"/>
                  </a:cubicBezTo>
                  <a:lnTo>
                    <a:pt x="358" y="4810"/>
                  </a:lnTo>
                  <a:cubicBezTo>
                    <a:pt x="334" y="4810"/>
                    <a:pt x="310" y="4763"/>
                    <a:pt x="310" y="4739"/>
                  </a:cubicBezTo>
                  <a:lnTo>
                    <a:pt x="310" y="4477"/>
                  </a:lnTo>
                  <a:cubicBezTo>
                    <a:pt x="310" y="4429"/>
                    <a:pt x="358" y="4406"/>
                    <a:pt x="382" y="4406"/>
                  </a:cubicBezTo>
                  <a:lnTo>
                    <a:pt x="1096" y="4406"/>
                  </a:lnTo>
                  <a:cubicBezTo>
                    <a:pt x="1644" y="4406"/>
                    <a:pt x="2096" y="3953"/>
                    <a:pt x="2096" y="3382"/>
                  </a:cubicBezTo>
                  <a:lnTo>
                    <a:pt x="2096" y="2953"/>
                  </a:lnTo>
                  <a:cubicBezTo>
                    <a:pt x="2096" y="2929"/>
                    <a:pt x="2120" y="2905"/>
                    <a:pt x="2144" y="2905"/>
                  </a:cubicBezTo>
                  <a:lnTo>
                    <a:pt x="2263" y="2905"/>
                  </a:lnTo>
                  <a:cubicBezTo>
                    <a:pt x="2430" y="2905"/>
                    <a:pt x="2596" y="2762"/>
                    <a:pt x="2596" y="2572"/>
                  </a:cubicBezTo>
                  <a:cubicBezTo>
                    <a:pt x="2596" y="2500"/>
                    <a:pt x="2549" y="2405"/>
                    <a:pt x="2501" y="2358"/>
                  </a:cubicBezTo>
                  <a:lnTo>
                    <a:pt x="2120" y="1953"/>
                  </a:lnTo>
                  <a:cubicBezTo>
                    <a:pt x="2120" y="1929"/>
                    <a:pt x="2096" y="1929"/>
                    <a:pt x="2096" y="1905"/>
                  </a:cubicBezTo>
                  <a:lnTo>
                    <a:pt x="2096" y="1691"/>
                  </a:lnTo>
                  <a:cubicBezTo>
                    <a:pt x="2096" y="1072"/>
                    <a:pt x="1858" y="476"/>
                    <a:pt x="1406" y="48"/>
                  </a:cubicBezTo>
                  <a:cubicBezTo>
                    <a:pt x="1372" y="14"/>
                    <a:pt x="1337" y="0"/>
                    <a:pt x="1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2"/>
            <p:cNvSpPr/>
            <p:nvPr/>
          </p:nvSpPr>
          <p:spPr>
            <a:xfrm>
              <a:off x="3945425" y="3652750"/>
              <a:ext cx="261400" cy="267225"/>
            </a:xfrm>
            <a:custGeom>
              <a:avLst/>
              <a:gdLst/>
              <a:ahLst/>
              <a:cxnLst/>
              <a:rect l="l" t="t" r="r" b="b"/>
              <a:pathLst>
                <a:path w="10456" h="10689" extrusionOk="0">
                  <a:moveTo>
                    <a:pt x="1692" y="5495"/>
                  </a:moveTo>
                  <a:cubicBezTo>
                    <a:pt x="1930" y="5495"/>
                    <a:pt x="2073" y="5781"/>
                    <a:pt x="1882" y="5971"/>
                  </a:cubicBezTo>
                  <a:cubicBezTo>
                    <a:pt x="1829" y="6024"/>
                    <a:pt x="1762" y="6048"/>
                    <a:pt x="1695" y="6048"/>
                  </a:cubicBezTo>
                  <a:cubicBezTo>
                    <a:pt x="1550" y="6048"/>
                    <a:pt x="1406" y="5936"/>
                    <a:pt x="1406" y="5757"/>
                  </a:cubicBezTo>
                  <a:cubicBezTo>
                    <a:pt x="1406" y="5614"/>
                    <a:pt x="1549" y="5495"/>
                    <a:pt x="1692" y="5495"/>
                  </a:cubicBezTo>
                  <a:close/>
                  <a:moveTo>
                    <a:pt x="4621" y="5638"/>
                  </a:moveTo>
                  <a:cubicBezTo>
                    <a:pt x="4835" y="5638"/>
                    <a:pt x="4954" y="5924"/>
                    <a:pt x="4788" y="6067"/>
                  </a:cubicBezTo>
                  <a:cubicBezTo>
                    <a:pt x="4741" y="6121"/>
                    <a:pt x="4679" y="6145"/>
                    <a:pt x="4616" y="6145"/>
                  </a:cubicBezTo>
                  <a:cubicBezTo>
                    <a:pt x="4488" y="6145"/>
                    <a:pt x="4359" y="6044"/>
                    <a:pt x="4359" y="5900"/>
                  </a:cubicBezTo>
                  <a:cubicBezTo>
                    <a:pt x="4359" y="5757"/>
                    <a:pt x="4478" y="5638"/>
                    <a:pt x="4621" y="5638"/>
                  </a:cubicBezTo>
                  <a:close/>
                  <a:moveTo>
                    <a:pt x="1120" y="7424"/>
                  </a:moveTo>
                  <a:cubicBezTo>
                    <a:pt x="1192" y="7638"/>
                    <a:pt x="1287" y="7829"/>
                    <a:pt x="1406" y="8020"/>
                  </a:cubicBezTo>
                  <a:cubicBezTo>
                    <a:pt x="1382" y="8020"/>
                    <a:pt x="1334" y="8043"/>
                    <a:pt x="1287" y="8043"/>
                  </a:cubicBezTo>
                  <a:lnTo>
                    <a:pt x="1311" y="8020"/>
                  </a:lnTo>
                  <a:cubicBezTo>
                    <a:pt x="1120" y="8020"/>
                    <a:pt x="977" y="7877"/>
                    <a:pt x="977" y="7686"/>
                  </a:cubicBezTo>
                  <a:cubicBezTo>
                    <a:pt x="977" y="7591"/>
                    <a:pt x="1025" y="7472"/>
                    <a:pt x="1120" y="7424"/>
                  </a:cubicBezTo>
                  <a:close/>
                  <a:moveTo>
                    <a:pt x="5026" y="7496"/>
                  </a:moveTo>
                  <a:cubicBezTo>
                    <a:pt x="5097" y="7567"/>
                    <a:pt x="5121" y="7662"/>
                    <a:pt x="5121" y="7758"/>
                  </a:cubicBezTo>
                  <a:cubicBezTo>
                    <a:pt x="5121" y="7924"/>
                    <a:pt x="4978" y="8043"/>
                    <a:pt x="4835" y="8043"/>
                  </a:cubicBezTo>
                  <a:lnTo>
                    <a:pt x="4716" y="8043"/>
                  </a:lnTo>
                  <a:cubicBezTo>
                    <a:pt x="4859" y="7877"/>
                    <a:pt x="4954" y="7686"/>
                    <a:pt x="5026" y="7496"/>
                  </a:cubicBezTo>
                  <a:close/>
                  <a:moveTo>
                    <a:pt x="6768" y="1"/>
                  </a:moveTo>
                  <a:cubicBezTo>
                    <a:pt x="6378" y="1"/>
                    <a:pt x="5985" y="98"/>
                    <a:pt x="5621" y="280"/>
                  </a:cubicBezTo>
                  <a:cubicBezTo>
                    <a:pt x="5383" y="399"/>
                    <a:pt x="5145" y="589"/>
                    <a:pt x="5002" y="804"/>
                  </a:cubicBezTo>
                  <a:cubicBezTo>
                    <a:pt x="4216" y="1971"/>
                    <a:pt x="4454" y="3304"/>
                    <a:pt x="5383" y="4043"/>
                  </a:cubicBezTo>
                  <a:cubicBezTo>
                    <a:pt x="5383" y="4043"/>
                    <a:pt x="5407" y="4066"/>
                    <a:pt x="5407" y="4090"/>
                  </a:cubicBezTo>
                  <a:lnTo>
                    <a:pt x="5407" y="4543"/>
                  </a:lnTo>
                  <a:cubicBezTo>
                    <a:pt x="4777" y="3983"/>
                    <a:pt x="3987" y="3703"/>
                    <a:pt x="3197" y="3703"/>
                  </a:cubicBezTo>
                  <a:cubicBezTo>
                    <a:pt x="2373" y="3703"/>
                    <a:pt x="1550" y="4007"/>
                    <a:pt x="906" y="4614"/>
                  </a:cubicBezTo>
                  <a:cubicBezTo>
                    <a:pt x="453" y="5043"/>
                    <a:pt x="144" y="5614"/>
                    <a:pt x="25" y="6233"/>
                  </a:cubicBezTo>
                  <a:cubicBezTo>
                    <a:pt x="1" y="6305"/>
                    <a:pt x="48" y="6400"/>
                    <a:pt x="144" y="6400"/>
                  </a:cubicBezTo>
                  <a:cubicBezTo>
                    <a:pt x="160" y="6404"/>
                    <a:pt x="176" y="6406"/>
                    <a:pt x="190" y="6406"/>
                  </a:cubicBezTo>
                  <a:cubicBezTo>
                    <a:pt x="262" y="6406"/>
                    <a:pt x="314" y="6360"/>
                    <a:pt x="334" y="6281"/>
                  </a:cubicBezTo>
                  <a:cubicBezTo>
                    <a:pt x="453" y="5733"/>
                    <a:pt x="739" y="5233"/>
                    <a:pt x="1144" y="4828"/>
                  </a:cubicBezTo>
                  <a:cubicBezTo>
                    <a:pt x="1715" y="4281"/>
                    <a:pt x="2454" y="4007"/>
                    <a:pt x="3192" y="4007"/>
                  </a:cubicBezTo>
                  <a:cubicBezTo>
                    <a:pt x="3930" y="4007"/>
                    <a:pt x="4668" y="4281"/>
                    <a:pt x="5240" y="4828"/>
                  </a:cubicBezTo>
                  <a:cubicBezTo>
                    <a:pt x="5288" y="4900"/>
                    <a:pt x="5335" y="4947"/>
                    <a:pt x="5407" y="4995"/>
                  </a:cubicBezTo>
                  <a:lnTo>
                    <a:pt x="5407" y="5400"/>
                  </a:lnTo>
                  <a:cubicBezTo>
                    <a:pt x="5407" y="5424"/>
                    <a:pt x="5383" y="5448"/>
                    <a:pt x="5335" y="5448"/>
                  </a:cubicBezTo>
                  <a:lnTo>
                    <a:pt x="5192" y="5519"/>
                  </a:lnTo>
                  <a:cubicBezTo>
                    <a:pt x="5073" y="5400"/>
                    <a:pt x="4930" y="5329"/>
                    <a:pt x="4764" y="5329"/>
                  </a:cubicBezTo>
                  <a:cubicBezTo>
                    <a:pt x="4716" y="5329"/>
                    <a:pt x="4668" y="5329"/>
                    <a:pt x="4621" y="5352"/>
                  </a:cubicBezTo>
                  <a:cubicBezTo>
                    <a:pt x="4220" y="4978"/>
                    <a:pt x="3708" y="4792"/>
                    <a:pt x="3189" y="4792"/>
                  </a:cubicBezTo>
                  <a:cubicBezTo>
                    <a:pt x="2752" y="4792"/>
                    <a:pt x="2311" y="4924"/>
                    <a:pt x="1930" y="5186"/>
                  </a:cubicBezTo>
                  <a:cubicBezTo>
                    <a:pt x="1882" y="5186"/>
                    <a:pt x="1811" y="5162"/>
                    <a:pt x="1763" y="5162"/>
                  </a:cubicBezTo>
                  <a:cubicBezTo>
                    <a:pt x="1430" y="5162"/>
                    <a:pt x="1144" y="5424"/>
                    <a:pt x="1144" y="5757"/>
                  </a:cubicBezTo>
                  <a:cubicBezTo>
                    <a:pt x="1144" y="5876"/>
                    <a:pt x="1168" y="5971"/>
                    <a:pt x="1239" y="6067"/>
                  </a:cubicBezTo>
                  <a:cubicBezTo>
                    <a:pt x="1144" y="6305"/>
                    <a:pt x="1096" y="6567"/>
                    <a:pt x="1096" y="6829"/>
                  </a:cubicBezTo>
                  <a:cubicBezTo>
                    <a:pt x="1096" y="6924"/>
                    <a:pt x="1096" y="6996"/>
                    <a:pt x="1096" y="7091"/>
                  </a:cubicBezTo>
                  <a:cubicBezTo>
                    <a:pt x="858" y="7186"/>
                    <a:pt x="691" y="7424"/>
                    <a:pt x="691" y="7686"/>
                  </a:cubicBezTo>
                  <a:cubicBezTo>
                    <a:pt x="691" y="8043"/>
                    <a:pt x="1001" y="8329"/>
                    <a:pt x="1358" y="8329"/>
                  </a:cubicBezTo>
                  <a:cubicBezTo>
                    <a:pt x="1477" y="8329"/>
                    <a:pt x="1573" y="8305"/>
                    <a:pt x="1668" y="8234"/>
                  </a:cubicBezTo>
                  <a:cubicBezTo>
                    <a:pt x="1811" y="8377"/>
                    <a:pt x="1954" y="8496"/>
                    <a:pt x="2120" y="8591"/>
                  </a:cubicBezTo>
                  <a:lnTo>
                    <a:pt x="2120" y="9448"/>
                  </a:lnTo>
                  <a:cubicBezTo>
                    <a:pt x="1763" y="9305"/>
                    <a:pt x="1406" y="9091"/>
                    <a:pt x="1144" y="8805"/>
                  </a:cubicBezTo>
                  <a:cubicBezTo>
                    <a:pt x="739" y="8424"/>
                    <a:pt x="453" y="7924"/>
                    <a:pt x="334" y="7377"/>
                  </a:cubicBezTo>
                  <a:cubicBezTo>
                    <a:pt x="310" y="7281"/>
                    <a:pt x="239" y="7234"/>
                    <a:pt x="144" y="7234"/>
                  </a:cubicBezTo>
                  <a:cubicBezTo>
                    <a:pt x="48" y="7257"/>
                    <a:pt x="1" y="7353"/>
                    <a:pt x="25" y="7424"/>
                  </a:cubicBezTo>
                  <a:cubicBezTo>
                    <a:pt x="144" y="8043"/>
                    <a:pt x="453" y="8615"/>
                    <a:pt x="906" y="9044"/>
                  </a:cubicBezTo>
                  <a:cubicBezTo>
                    <a:pt x="1263" y="9377"/>
                    <a:pt x="1668" y="9639"/>
                    <a:pt x="2120" y="9782"/>
                  </a:cubicBezTo>
                  <a:lnTo>
                    <a:pt x="2120" y="10282"/>
                  </a:lnTo>
                  <a:cubicBezTo>
                    <a:pt x="2143" y="10507"/>
                    <a:pt x="2314" y="10689"/>
                    <a:pt x="2533" y="10689"/>
                  </a:cubicBezTo>
                  <a:cubicBezTo>
                    <a:pt x="2546" y="10689"/>
                    <a:pt x="2559" y="10688"/>
                    <a:pt x="2573" y="10687"/>
                  </a:cubicBezTo>
                  <a:lnTo>
                    <a:pt x="10051" y="10687"/>
                  </a:lnTo>
                  <a:cubicBezTo>
                    <a:pt x="10289" y="10687"/>
                    <a:pt x="10455" y="10496"/>
                    <a:pt x="10455" y="10282"/>
                  </a:cubicBezTo>
                  <a:lnTo>
                    <a:pt x="10455" y="9425"/>
                  </a:lnTo>
                  <a:cubicBezTo>
                    <a:pt x="10455" y="9353"/>
                    <a:pt x="10408" y="9282"/>
                    <a:pt x="10312" y="9282"/>
                  </a:cubicBezTo>
                  <a:lnTo>
                    <a:pt x="10265" y="9282"/>
                  </a:lnTo>
                  <a:cubicBezTo>
                    <a:pt x="10193" y="9282"/>
                    <a:pt x="10122" y="9353"/>
                    <a:pt x="10122" y="9425"/>
                  </a:cubicBezTo>
                  <a:lnTo>
                    <a:pt x="10122" y="10306"/>
                  </a:lnTo>
                  <a:cubicBezTo>
                    <a:pt x="10122" y="10353"/>
                    <a:pt x="10074" y="10401"/>
                    <a:pt x="10027" y="10401"/>
                  </a:cubicBezTo>
                  <a:lnTo>
                    <a:pt x="2478" y="10401"/>
                  </a:lnTo>
                  <a:cubicBezTo>
                    <a:pt x="2430" y="10401"/>
                    <a:pt x="2382" y="10353"/>
                    <a:pt x="2382" y="10306"/>
                  </a:cubicBezTo>
                  <a:lnTo>
                    <a:pt x="2382" y="9901"/>
                  </a:lnTo>
                  <a:cubicBezTo>
                    <a:pt x="2625" y="9954"/>
                    <a:pt x="2869" y="9980"/>
                    <a:pt x="3111" y="9980"/>
                  </a:cubicBezTo>
                  <a:cubicBezTo>
                    <a:pt x="3959" y="9980"/>
                    <a:pt x="4776" y="9660"/>
                    <a:pt x="5407" y="9067"/>
                  </a:cubicBezTo>
                  <a:cubicBezTo>
                    <a:pt x="5859" y="8639"/>
                    <a:pt x="6169" y="8067"/>
                    <a:pt x="6288" y="7448"/>
                  </a:cubicBezTo>
                  <a:cubicBezTo>
                    <a:pt x="6315" y="7339"/>
                    <a:pt x="6226" y="7269"/>
                    <a:pt x="6135" y="7269"/>
                  </a:cubicBezTo>
                  <a:cubicBezTo>
                    <a:pt x="6067" y="7269"/>
                    <a:pt x="5999" y="7308"/>
                    <a:pt x="5978" y="7400"/>
                  </a:cubicBezTo>
                  <a:cubicBezTo>
                    <a:pt x="5859" y="7948"/>
                    <a:pt x="5597" y="8448"/>
                    <a:pt x="5169" y="8829"/>
                  </a:cubicBezTo>
                  <a:cubicBezTo>
                    <a:pt x="4621" y="9377"/>
                    <a:pt x="3883" y="9663"/>
                    <a:pt x="3121" y="9663"/>
                  </a:cubicBezTo>
                  <a:cubicBezTo>
                    <a:pt x="2882" y="9663"/>
                    <a:pt x="2644" y="9639"/>
                    <a:pt x="2382" y="9567"/>
                  </a:cubicBezTo>
                  <a:lnTo>
                    <a:pt x="2382" y="8758"/>
                  </a:lnTo>
                  <a:cubicBezTo>
                    <a:pt x="2620" y="8853"/>
                    <a:pt x="2882" y="8877"/>
                    <a:pt x="3121" y="8877"/>
                  </a:cubicBezTo>
                  <a:cubicBezTo>
                    <a:pt x="3263" y="8877"/>
                    <a:pt x="3406" y="8877"/>
                    <a:pt x="3549" y="8853"/>
                  </a:cubicBezTo>
                  <a:cubicBezTo>
                    <a:pt x="3554" y="8854"/>
                    <a:pt x="3559" y="8854"/>
                    <a:pt x="3564" y="8854"/>
                  </a:cubicBezTo>
                  <a:cubicBezTo>
                    <a:pt x="3717" y="8854"/>
                    <a:pt x="3657" y="8530"/>
                    <a:pt x="3525" y="8530"/>
                  </a:cubicBezTo>
                  <a:cubicBezTo>
                    <a:pt x="3510" y="8530"/>
                    <a:pt x="3494" y="8534"/>
                    <a:pt x="3478" y="8543"/>
                  </a:cubicBezTo>
                  <a:cubicBezTo>
                    <a:pt x="3359" y="8567"/>
                    <a:pt x="3240" y="8591"/>
                    <a:pt x="3121" y="8591"/>
                  </a:cubicBezTo>
                  <a:cubicBezTo>
                    <a:pt x="3106" y="8591"/>
                    <a:pt x="3092" y="8592"/>
                    <a:pt x="3078" y="8592"/>
                  </a:cubicBezTo>
                  <a:cubicBezTo>
                    <a:pt x="2144" y="8592"/>
                    <a:pt x="1358" y="7815"/>
                    <a:pt x="1334" y="6853"/>
                  </a:cubicBezTo>
                  <a:cubicBezTo>
                    <a:pt x="1334" y="6686"/>
                    <a:pt x="1382" y="6519"/>
                    <a:pt x="1430" y="6353"/>
                  </a:cubicBezTo>
                  <a:cubicBezTo>
                    <a:pt x="1501" y="6376"/>
                    <a:pt x="1596" y="6400"/>
                    <a:pt x="1692" y="6400"/>
                  </a:cubicBezTo>
                  <a:cubicBezTo>
                    <a:pt x="2025" y="6400"/>
                    <a:pt x="2311" y="6138"/>
                    <a:pt x="2311" y="5805"/>
                  </a:cubicBezTo>
                  <a:cubicBezTo>
                    <a:pt x="2311" y="5662"/>
                    <a:pt x="2239" y="5519"/>
                    <a:pt x="2168" y="5424"/>
                  </a:cubicBezTo>
                  <a:cubicBezTo>
                    <a:pt x="2456" y="5243"/>
                    <a:pt x="2786" y="5152"/>
                    <a:pt x="3117" y="5152"/>
                  </a:cubicBezTo>
                  <a:cubicBezTo>
                    <a:pt x="3526" y="5152"/>
                    <a:pt x="3935" y="5290"/>
                    <a:pt x="4264" y="5567"/>
                  </a:cubicBezTo>
                  <a:cubicBezTo>
                    <a:pt x="4168" y="5662"/>
                    <a:pt x="4121" y="5781"/>
                    <a:pt x="4121" y="5924"/>
                  </a:cubicBezTo>
                  <a:cubicBezTo>
                    <a:pt x="4121" y="6257"/>
                    <a:pt x="4383" y="6495"/>
                    <a:pt x="4716" y="6495"/>
                  </a:cubicBezTo>
                  <a:cubicBezTo>
                    <a:pt x="4764" y="6495"/>
                    <a:pt x="4811" y="6495"/>
                    <a:pt x="4859" y="6472"/>
                  </a:cubicBezTo>
                  <a:cubicBezTo>
                    <a:pt x="4883" y="6591"/>
                    <a:pt x="4907" y="6734"/>
                    <a:pt x="4907" y="6853"/>
                  </a:cubicBezTo>
                  <a:cubicBezTo>
                    <a:pt x="4907" y="7448"/>
                    <a:pt x="4621" y="7972"/>
                    <a:pt x="4121" y="8281"/>
                  </a:cubicBezTo>
                  <a:cubicBezTo>
                    <a:pt x="4049" y="8329"/>
                    <a:pt x="4025" y="8448"/>
                    <a:pt x="4073" y="8520"/>
                  </a:cubicBezTo>
                  <a:cubicBezTo>
                    <a:pt x="4099" y="8559"/>
                    <a:pt x="4147" y="8577"/>
                    <a:pt x="4197" y="8577"/>
                  </a:cubicBezTo>
                  <a:cubicBezTo>
                    <a:pt x="4237" y="8577"/>
                    <a:pt x="4279" y="8565"/>
                    <a:pt x="4311" y="8543"/>
                  </a:cubicBezTo>
                  <a:cubicBezTo>
                    <a:pt x="4406" y="8496"/>
                    <a:pt x="4502" y="8401"/>
                    <a:pt x="4597" y="8329"/>
                  </a:cubicBezTo>
                  <a:cubicBezTo>
                    <a:pt x="4692" y="8377"/>
                    <a:pt x="4811" y="8424"/>
                    <a:pt x="4930" y="8424"/>
                  </a:cubicBezTo>
                  <a:cubicBezTo>
                    <a:pt x="5288" y="8424"/>
                    <a:pt x="5573" y="8139"/>
                    <a:pt x="5573" y="7781"/>
                  </a:cubicBezTo>
                  <a:cubicBezTo>
                    <a:pt x="5573" y="7543"/>
                    <a:pt x="5431" y="7329"/>
                    <a:pt x="5216" y="7210"/>
                  </a:cubicBezTo>
                  <a:cubicBezTo>
                    <a:pt x="5240" y="7115"/>
                    <a:pt x="5240" y="6972"/>
                    <a:pt x="5240" y="6853"/>
                  </a:cubicBezTo>
                  <a:cubicBezTo>
                    <a:pt x="5240" y="6662"/>
                    <a:pt x="5216" y="6472"/>
                    <a:pt x="5169" y="6305"/>
                  </a:cubicBezTo>
                  <a:cubicBezTo>
                    <a:pt x="5264" y="6210"/>
                    <a:pt x="5311" y="6067"/>
                    <a:pt x="5311" y="5924"/>
                  </a:cubicBezTo>
                  <a:cubicBezTo>
                    <a:pt x="5311" y="5900"/>
                    <a:pt x="5311" y="5852"/>
                    <a:pt x="5311" y="5829"/>
                  </a:cubicBezTo>
                  <a:lnTo>
                    <a:pt x="5407" y="5781"/>
                  </a:lnTo>
                  <a:cubicBezTo>
                    <a:pt x="5550" y="5757"/>
                    <a:pt x="5669" y="5638"/>
                    <a:pt x="5692" y="5495"/>
                  </a:cubicBezTo>
                  <a:cubicBezTo>
                    <a:pt x="5835" y="5757"/>
                    <a:pt x="5954" y="6043"/>
                    <a:pt x="6002" y="6329"/>
                  </a:cubicBezTo>
                  <a:cubicBezTo>
                    <a:pt x="6026" y="6400"/>
                    <a:pt x="6097" y="6448"/>
                    <a:pt x="6169" y="6448"/>
                  </a:cubicBezTo>
                  <a:lnTo>
                    <a:pt x="6193" y="6448"/>
                  </a:lnTo>
                  <a:cubicBezTo>
                    <a:pt x="6288" y="6448"/>
                    <a:pt x="6335" y="6353"/>
                    <a:pt x="6335" y="6281"/>
                  </a:cubicBezTo>
                  <a:cubicBezTo>
                    <a:pt x="6216" y="5781"/>
                    <a:pt x="6002" y="5329"/>
                    <a:pt x="5692" y="4924"/>
                  </a:cubicBezTo>
                  <a:lnTo>
                    <a:pt x="5692" y="4043"/>
                  </a:lnTo>
                  <a:cubicBezTo>
                    <a:pt x="5692" y="3947"/>
                    <a:pt x="5645" y="3876"/>
                    <a:pt x="5597" y="3828"/>
                  </a:cubicBezTo>
                  <a:cubicBezTo>
                    <a:pt x="4716" y="3138"/>
                    <a:pt x="4549" y="1875"/>
                    <a:pt x="5216" y="994"/>
                  </a:cubicBezTo>
                  <a:cubicBezTo>
                    <a:pt x="5383" y="780"/>
                    <a:pt x="5573" y="613"/>
                    <a:pt x="5812" y="518"/>
                  </a:cubicBezTo>
                  <a:cubicBezTo>
                    <a:pt x="6110" y="369"/>
                    <a:pt x="6429" y="297"/>
                    <a:pt x="6746" y="297"/>
                  </a:cubicBezTo>
                  <a:cubicBezTo>
                    <a:pt x="7036" y="297"/>
                    <a:pt x="7325" y="357"/>
                    <a:pt x="7598" y="470"/>
                  </a:cubicBezTo>
                  <a:cubicBezTo>
                    <a:pt x="7624" y="484"/>
                    <a:pt x="7649" y="490"/>
                    <a:pt x="7672" y="490"/>
                  </a:cubicBezTo>
                  <a:cubicBezTo>
                    <a:pt x="7731" y="490"/>
                    <a:pt x="7778" y="450"/>
                    <a:pt x="7812" y="399"/>
                  </a:cubicBezTo>
                  <a:cubicBezTo>
                    <a:pt x="7836" y="327"/>
                    <a:pt x="7812" y="232"/>
                    <a:pt x="7717" y="208"/>
                  </a:cubicBezTo>
                  <a:cubicBezTo>
                    <a:pt x="7414" y="68"/>
                    <a:pt x="7092" y="1"/>
                    <a:pt x="67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4079400" y="3704375"/>
              <a:ext cx="25025" cy="29800"/>
            </a:xfrm>
            <a:custGeom>
              <a:avLst/>
              <a:gdLst/>
              <a:ahLst/>
              <a:cxnLst/>
              <a:rect l="l" t="t" r="r" b="b"/>
              <a:pathLst>
                <a:path w="1001" h="1192" extrusionOk="0">
                  <a:moveTo>
                    <a:pt x="691" y="1"/>
                  </a:moveTo>
                  <a:cubicBezTo>
                    <a:pt x="381" y="1"/>
                    <a:pt x="119" y="215"/>
                    <a:pt x="48" y="501"/>
                  </a:cubicBezTo>
                  <a:cubicBezTo>
                    <a:pt x="0" y="858"/>
                    <a:pt x="286" y="1192"/>
                    <a:pt x="643" y="1192"/>
                  </a:cubicBezTo>
                  <a:lnTo>
                    <a:pt x="786" y="1192"/>
                  </a:lnTo>
                  <a:cubicBezTo>
                    <a:pt x="1000" y="1192"/>
                    <a:pt x="1000" y="906"/>
                    <a:pt x="786" y="906"/>
                  </a:cubicBezTo>
                  <a:lnTo>
                    <a:pt x="691" y="906"/>
                  </a:lnTo>
                  <a:cubicBezTo>
                    <a:pt x="691" y="906"/>
                    <a:pt x="357" y="858"/>
                    <a:pt x="357" y="668"/>
                  </a:cubicBezTo>
                  <a:cubicBezTo>
                    <a:pt x="357" y="501"/>
                    <a:pt x="691" y="311"/>
                    <a:pt x="691" y="311"/>
                  </a:cubicBezTo>
                  <a:lnTo>
                    <a:pt x="786" y="311"/>
                  </a:lnTo>
                  <a:cubicBezTo>
                    <a:pt x="976" y="311"/>
                    <a:pt x="976" y="1"/>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4138925" y="3702000"/>
              <a:ext cx="7775" cy="12525"/>
            </a:xfrm>
            <a:custGeom>
              <a:avLst/>
              <a:gdLst/>
              <a:ahLst/>
              <a:cxnLst/>
              <a:rect l="l" t="t" r="r" b="b"/>
              <a:pathLst>
                <a:path w="311" h="501" extrusionOk="0">
                  <a:moveTo>
                    <a:pt x="143" y="1"/>
                  </a:moveTo>
                  <a:cubicBezTo>
                    <a:pt x="72" y="1"/>
                    <a:pt x="1" y="72"/>
                    <a:pt x="1" y="144"/>
                  </a:cubicBezTo>
                  <a:lnTo>
                    <a:pt x="1" y="358"/>
                  </a:lnTo>
                  <a:cubicBezTo>
                    <a:pt x="1" y="453"/>
                    <a:pt x="72" y="501"/>
                    <a:pt x="143" y="501"/>
                  </a:cubicBezTo>
                  <a:cubicBezTo>
                    <a:pt x="239" y="501"/>
                    <a:pt x="310" y="453"/>
                    <a:pt x="310" y="358"/>
                  </a:cubicBezTo>
                  <a:lnTo>
                    <a:pt x="310" y="144"/>
                  </a:lnTo>
                  <a:cubicBezTo>
                    <a:pt x="310" y="72"/>
                    <a:pt x="239"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3996050" y="3790275"/>
              <a:ext cx="51225" cy="63575"/>
            </a:xfrm>
            <a:custGeom>
              <a:avLst/>
              <a:gdLst/>
              <a:ahLst/>
              <a:cxnLst/>
              <a:rect l="l" t="t" r="r" b="b"/>
              <a:pathLst>
                <a:path w="2049" h="2543" extrusionOk="0">
                  <a:moveTo>
                    <a:pt x="738" y="685"/>
                  </a:moveTo>
                  <a:lnTo>
                    <a:pt x="976" y="1518"/>
                  </a:lnTo>
                  <a:cubicBezTo>
                    <a:pt x="1000" y="1566"/>
                    <a:pt x="1072" y="1614"/>
                    <a:pt x="1143" y="1614"/>
                  </a:cubicBezTo>
                  <a:cubicBezTo>
                    <a:pt x="1191" y="1614"/>
                    <a:pt x="1262" y="1590"/>
                    <a:pt x="1286" y="1518"/>
                  </a:cubicBezTo>
                  <a:lnTo>
                    <a:pt x="1429" y="1209"/>
                  </a:lnTo>
                  <a:lnTo>
                    <a:pt x="1691" y="1828"/>
                  </a:lnTo>
                  <a:cubicBezTo>
                    <a:pt x="1715" y="1923"/>
                    <a:pt x="1715" y="2018"/>
                    <a:pt x="1667" y="2090"/>
                  </a:cubicBezTo>
                  <a:cubicBezTo>
                    <a:pt x="1596" y="2161"/>
                    <a:pt x="1524" y="2209"/>
                    <a:pt x="1429" y="2233"/>
                  </a:cubicBezTo>
                  <a:lnTo>
                    <a:pt x="738" y="2233"/>
                  </a:lnTo>
                  <a:cubicBezTo>
                    <a:pt x="524" y="2233"/>
                    <a:pt x="357" y="1995"/>
                    <a:pt x="405" y="1780"/>
                  </a:cubicBezTo>
                  <a:lnTo>
                    <a:pt x="738" y="685"/>
                  </a:lnTo>
                  <a:close/>
                  <a:moveTo>
                    <a:pt x="741" y="0"/>
                  </a:moveTo>
                  <a:cubicBezTo>
                    <a:pt x="679" y="0"/>
                    <a:pt x="619" y="30"/>
                    <a:pt x="595" y="89"/>
                  </a:cubicBezTo>
                  <a:lnTo>
                    <a:pt x="119" y="1685"/>
                  </a:lnTo>
                  <a:cubicBezTo>
                    <a:pt x="0" y="2114"/>
                    <a:pt x="310" y="2542"/>
                    <a:pt x="762" y="2542"/>
                  </a:cubicBezTo>
                  <a:lnTo>
                    <a:pt x="1429" y="2542"/>
                  </a:lnTo>
                  <a:cubicBezTo>
                    <a:pt x="1619" y="2542"/>
                    <a:pt x="1810" y="2447"/>
                    <a:pt x="1929" y="2280"/>
                  </a:cubicBezTo>
                  <a:cubicBezTo>
                    <a:pt x="2048" y="2090"/>
                    <a:pt x="2048" y="1899"/>
                    <a:pt x="1977" y="1709"/>
                  </a:cubicBezTo>
                  <a:lnTo>
                    <a:pt x="1977" y="1685"/>
                  </a:lnTo>
                  <a:lnTo>
                    <a:pt x="1572" y="732"/>
                  </a:lnTo>
                  <a:cubicBezTo>
                    <a:pt x="1548" y="685"/>
                    <a:pt x="1477" y="637"/>
                    <a:pt x="1429" y="637"/>
                  </a:cubicBezTo>
                  <a:cubicBezTo>
                    <a:pt x="1357" y="637"/>
                    <a:pt x="1286" y="685"/>
                    <a:pt x="1262" y="732"/>
                  </a:cubicBezTo>
                  <a:lnTo>
                    <a:pt x="1167" y="994"/>
                  </a:lnTo>
                  <a:lnTo>
                    <a:pt x="905" y="89"/>
                  </a:lnTo>
                  <a:cubicBezTo>
                    <a:pt x="869" y="30"/>
                    <a:pt x="804" y="0"/>
                    <a:pt x="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2"/>
            <p:cNvSpPr/>
            <p:nvPr/>
          </p:nvSpPr>
          <p:spPr>
            <a:xfrm>
              <a:off x="4147850" y="3865725"/>
              <a:ext cx="28600" cy="24500"/>
            </a:xfrm>
            <a:custGeom>
              <a:avLst/>
              <a:gdLst/>
              <a:ahLst/>
              <a:cxnLst/>
              <a:rect l="l" t="t" r="r" b="b"/>
              <a:pathLst>
                <a:path w="1144" h="980" extrusionOk="0">
                  <a:moveTo>
                    <a:pt x="779" y="395"/>
                  </a:moveTo>
                  <a:cubicBezTo>
                    <a:pt x="811" y="395"/>
                    <a:pt x="834" y="418"/>
                    <a:pt x="834" y="477"/>
                  </a:cubicBezTo>
                  <a:cubicBezTo>
                    <a:pt x="834" y="572"/>
                    <a:pt x="739" y="667"/>
                    <a:pt x="644" y="667"/>
                  </a:cubicBezTo>
                  <a:cubicBezTo>
                    <a:pt x="441" y="667"/>
                    <a:pt x="667" y="395"/>
                    <a:pt x="779" y="395"/>
                  </a:cubicBezTo>
                  <a:close/>
                  <a:moveTo>
                    <a:pt x="644" y="1"/>
                  </a:moveTo>
                  <a:cubicBezTo>
                    <a:pt x="215" y="1"/>
                    <a:pt x="1" y="525"/>
                    <a:pt x="310" y="834"/>
                  </a:cubicBezTo>
                  <a:cubicBezTo>
                    <a:pt x="411" y="934"/>
                    <a:pt x="534" y="980"/>
                    <a:pt x="654" y="980"/>
                  </a:cubicBezTo>
                  <a:cubicBezTo>
                    <a:pt x="904" y="980"/>
                    <a:pt x="1144" y="783"/>
                    <a:pt x="1144" y="477"/>
                  </a:cubicBezTo>
                  <a:cubicBezTo>
                    <a:pt x="1144" y="215"/>
                    <a:pt x="929" y="1"/>
                    <a:pt x="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52"/>
          <p:cNvSpPr/>
          <p:nvPr/>
        </p:nvSpPr>
        <p:spPr>
          <a:xfrm>
            <a:off x="7994775" y="3484323"/>
            <a:ext cx="387686" cy="417893"/>
          </a:xfrm>
          <a:custGeom>
            <a:avLst/>
            <a:gdLst/>
            <a:ahLst/>
            <a:cxnLst/>
            <a:rect l="l" t="t" r="r" b="b"/>
            <a:pathLst>
              <a:path w="10075" h="10860" extrusionOk="0">
                <a:moveTo>
                  <a:pt x="5978" y="525"/>
                </a:moveTo>
                <a:lnTo>
                  <a:pt x="6550" y="1501"/>
                </a:lnTo>
                <a:cubicBezTo>
                  <a:pt x="6811" y="1953"/>
                  <a:pt x="6478" y="2501"/>
                  <a:pt x="5978" y="2501"/>
                </a:cubicBezTo>
                <a:cubicBezTo>
                  <a:pt x="5740" y="2501"/>
                  <a:pt x="5525" y="2382"/>
                  <a:pt x="5406" y="2168"/>
                </a:cubicBezTo>
                <a:cubicBezTo>
                  <a:pt x="5287" y="1977"/>
                  <a:pt x="5287" y="1715"/>
                  <a:pt x="5406" y="1501"/>
                </a:cubicBezTo>
                <a:lnTo>
                  <a:pt x="5978" y="525"/>
                </a:lnTo>
                <a:close/>
                <a:moveTo>
                  <a:pt x="2739" y="1406"/>
                </a:moveTo>
                <a:lnTo>
                  <a:pt x="3144" y="2096"/>
                </a:lnTo>
                <a:cubicBezTo>
                  <a:pt x="3311" y="2406"/>
                  <a:pt x="3096" y="2787"/>
                  <a:pt x="2739" y="2787"/>
                </a:cubicBezTo>
                <a:cubicBezTo>
                  <a:pt x="2382" y="2787"/>
                  <a:pt x="2144" y="2406"/>
                  <a:pt x="2334" y="2096"/>
                </a:cubicBezTo>
                <a:lnTo>
                  <a:pt x="2739" y="1406"/>
                </a:lnTo>
                <a:close/>
                <a:moveTo>
                  <a:pt x="2049" y="2573"/>
                </a:moveTo>
                <a:cubicBezTo>
                  <a:pt x="2049" y="2596"/>
                  <a:pt x="2049" y="2620"/>
                  <a:pt x="2072" y="2644"/>
                </a:cubicBezTo>
                <a:cubicBezTo>
                  <a:pt x="2144" y="2763"/>
                  <a:pt x="2263" y="2858"/>
                  <a:pt x="2382" y="2930"/>
                </a:cubicBezTo>
                <a:cubicBezTo>
                  <a:pt x="2311" y="3073"/>
                  <a:pt x="2239" y="3239"/>
                  <a:pt x="2168" y="3382"/>
                </a:cubicBezTo>
                <a:lnTo>
                  <a:pt x="1358" y="3382"/>
                </a:lnTo>
                <a:cubicBezTo>
                  <a:pt x="1548" y="3073"/>
                  <a:pt x="1787" y="2811"/>
                  <a:pt x="2049" y="2573"/>
                </a:cubicBezTo>
                <a:close/>
                <a:moveTo>
                  <a:pt x="4263" y="1549"/>
                </a:moveTo>
                <a:cubicBezTo>
                  <a:pt x="4049" y="1858"/>
                  <a:pt x="3906" y="2192"/>
                  <a:pt x="3811" y="2549"/>
                </a:cubicBezTo>
                <a:cubicBezTo>
                  <a:pt x="3716" y="2811"/>
                  <a:pt x="3668" y="3096"/>
                  <a:pt x="3597" y="3382"/>
                </a:cubicBezTo>
                <a:lnTo>
                  <a:pt x="2501" y="3382"/>
                </a:lnTo>
                <a:cubicBezTo>
                  <a:pt x="2549" y="3263"/>
                  <a:pt x="2620" y="3144"/>
                  <a:pt x="2692" y="3025"/>
                </a:cubicBezTo>
                <a:lnTo>
                  <a:pt x="2739" y="3025"/>
                </a:lnTo>
                <a:cubicBezTo>
                  <a:pt x="3263" y="3025"/>
                  <a:pt x="3620" y="2525"/>
                  <a:pt x="3477" y="2025"/>
                </a:cubicBezTo>
                <a:cubicBezTo>
                  <a:pt x="3716" y="1810"/>
                  <a:pt x="3978" y="1668"/>
                  <a:pt x="4263" y="1549"/>
                </a:cubicBezTo>
                <a:close/>
                <a:moveTo>
                  <a:pt x="4930" y="1453"/>
                </a:moveTo>
                <a:cubicBezTo>
                  <a:pt x="4978" y="1453"/>
                  <a:pt x="5002" y="1453"/>
                  <a:pt x="5049" y="1477"/>
                </a:cubicBezTo>
                <a:cubicBezTo>
                  <a:pt x="4859" y="2025"/>
                  <a:pt x="5216" y="2596"/>
                  <a:pt x="5764" y="2715"/>
                </a:cubicBezTo>
                <a:cubicBezTo>
                  <a:pt x="5835" y="2930"/>
                  <a:pt x="5883" y="3144"/>
                  <a:pt x="5930" y="3382"/>
                </a:cubicBezTo>
                <a:lnTo>
                  <a:pt x="5144" y="3382"/>
                </a:lnTo>
                <a:lnTo>
                  <a:pt x="5121" y="3335"/>
                </a:lnTo>
                <a:cubicBezTo>
                  <a:pt x="5073" y="3263"/>
                  <a:pt x="5002" y="3227"/>
                  <a:pt x="4930" y="3227"/>
                </a:cubicBezTo>
                <a:cubicBezTo>
                  <a:pt x="4859" y="3227"/>
                  <a:pt x="4787" y="3263"/>
                  <a:pt x="4740" y="3335"/>
                </a:cubicBezTo>
                <a:lnTo>
                  <a:pt x="4716" y="3382"/>
                </a:lnTo>
                <a:lnTo>
                  <a:pt x="3930" y="3382"/>
                </a:lnTo>
                <a:cubicBezTo>
                  <a:pt x="3978" y="3120"/>
                  <a:pt x="4049" y="2882"/>
                  <a:pt x="4120" y="2644"/>
                </a:cubicBezTo>
                <a:cubicBezTo>
                  <a:pt x="4335" y="1882"/>
                  <a:pt x="4644" y="1453"/>
                  <a:pt x="4930" y="1453"/>
                </a:cubicBezTo>
                <a:close/>
                <a:moveTo>
                  <a:pt x="6740" y="2382"/>
                </a:moveTo>
                <a:cubicBezTo>
                  <a:pt x="6978" y="2692"/>
                  <a:pt x="7193" y="3025"/>
                  <a:pt x="7359" y="3382"/>
                </a:cubicBezTo>
                <a:lnTo>
                  <a:pt x="6240" y="3382"/>
                </a:lnTo>
                <a:cubicBezTo>
                  <a:pt x="6216" y="3168"/>
                  <a:pt x="6168" y="2930"/>
                  <a:pt x="6097" y="2739"/>
                </a:cubicBezTo>
                <a:cubicBezTo>
                  <a:pt x="6359" y="2715"/>
                  <a:pt x="6573" y="2573"/>
                  <a:pt x="6740" y="2382"/>
                </a:cubicBezTo>
                <a:close/>
                <a:moveTo>
                  <a:pt x="6931" y="1930"/>
                </a:moveTo>
                <a:cubicBezTo>
                  <a:pt x="7574" y="2287"/>
                  <a:pt x="8121" y="2787"/>
                  <a:pt x="8526" y="3382"/>
                </a:cubicBezTo>
                <a:lnTo>
                  <a:pt x="7693" y="3382"/>
                </a:lnTo>
                <a:cubicBezTo>
                  <a:pt x="7574" y="3073"/>
                  <a:pt x="7407" y="2763"/>
                  <a:pt x="7216" y="2477"/>
                </a:cubicBezTo>
                <a:cubicBezTo>
                  <a:pt x="7121" y="2358"/>
                  <a:pt x="7002" y="2215"/>
                  <a:pt x="6883" y="2072"/>
                </a:cubicBezTo>
                <a:cubicBezTo>
                  <a:pt x="6907" y="2025"/>
                  <a:pt x="6931" y="1977"/>
                  <a:pt x="6931" y="1930"/>
                </a:cubicBezTo>
                <a:close/>
                <a:moveTo>
                  <a:pt x="7454" y="3668"/>
                </a:moveTo>
                <a:cubicBezTo>
                  <a:pt x="7669" y="4263"/>
                  <a:pt x="7788" y="4859"/>
                  <a:pt x="7788" y="5454"/>
                </a:cubicBezTo>
                <a:lnTo>
                  <a:pt x="7335" y="5454"/>
                </a:lnTo>
                <a:cubicBezTo>
                  <a:pt x="7335" y="5454"/>
                  <a:pt x="7335" y="5454"/>
                  <a:pt x="7335" y="5430"/>
                </a:cubicBezTo>
                <a:cubicBezTo>
                  <a:pt x="7312" y="5383"/>
                  <a:pt x="7264" y="5335"/>
                  <a:pt x="7216" y="5311"/>
                </a:cubicBezTo>
                <a:cubicBezTo>
                  <a:pt x="7116" y="5293"/>
                  <a:pt x="7020" y="5285"/>
                  <a:pt x="6925" y="5285"/>
                </a:cubicBezTo>
                <a:cubicBezTo>
                  <a:pt x="6772" y="5285"/>
                  <a:pt x="6625" y="5306"/>
                  <a:pt x="6478" y="5335"/>
                </a:cubicBezTo>
                <a:cubicBezTo>
                  <a:pt x="6454" y="4787"/>
                  <a:pt x="6430" y="4216"/>
                  <a:pt x="6335" y="3668"/>
                </a:cubicBezTo>
                <a:close/>
                <a:moveTo>
                  <a:pt x="8693" y="3668"/>
                </a:moveTo>
                <a:cubicBezTo>
                  <a:pt x="9002" y="4240"/>
                  <a:pt x="9169" y="4835"/>
                  <a:pt x="9193" y="5454"/>
                </a:cubicBezTo>
                <a:lnTo>
                  <a:pt x="8145" y="5454"/>
                </a:lnTo>
                <a:cubicBezTo>
                  <a:pt x="8145" y="4859"/>
                  <a:pt x="8026" y="4263"/>
                  <a:pt x="7835" y="3668"/>
                </a:cubicBezTo>
                <a:close/>
                <a:moveTo>
                  <a:pt x="3477" y="3692"/>
                </a:moveTo>
                <a:cubicBezTo>
                  <a:pt x="3406" y="4216"/>
                  <a:pt x="3358" y="4740"/>
                  <a:pt x="3358" y="5287"/>
                </a:cubicBezTo>
                <a:cubicBezTo>
                  <a:pt x="3239" y="5264"/>
                  <a:pt x="3114" y="5252"/>
                  <a:pt x="2989" y="5252"/>
                </a:cubicBezTo>
                <a:cubicBezTo>
                  <a:pt x="2864" y="5252"/>
                  <a:pt x="2739" y="5264"/>
                  <a:pt x="2620" y="5287"/>
                </a:cubicBezTo>
                <a:cubicBezTo>
                  <a:pt x="2572" y="5287"/>
                  <a:pt x="2525" y="5335"/>
                  <a:pt x="2501" y="5406"/>
                </a:cubicBezTo>
                <a:cubicBezTo>
                  <a:pt x="2501" y="5430"/>
                  <a:pt x="2501" y="5454"/>
                  <a:pt x="2501" y="5502"/>
                </a:cubicBezTo>
                <a:lnTo>
                  <a:pt x="2049" y="5502"/>
                </a:lnTo>
                <a:cubicBezTo>
                  <a:pt x="2049" y="5502"/>
                  <a:pt x="2049" y="5335"/>
                  <a:pt x="2072" y="5145"/>
                </a:cubicBezTo>
                <a:cubicBezTo>
                  <a:pt x="2059" y="5067"/>
                  <a:pt x="1991" y="5025"/>
                  <a:pt x="1923" y="5025"/>
                </a:cubicBezTo>
                <a:cubicBezTo>
                  <a:pt x="1865" y="5025"/>
                  <a:pt x="1808" y="5055"/>
                  <a:pt x="1787" y="5121"/>
                </a:cubicBezTo>
                <a:cubicBezTo>
                  <a:pt x="1763" y="5311"/>
                  <a:pt x="1739" y="5787"/>
                  <a:pt x="1739" y="5787"/>
                </a:cubicBezTo>
                <a:lnTo>
                  <a:pt x="644" y="5787"/>
                </a:lnTo>
                <a:cubicBezTo>
                  <a:pt x="667" y="5049"/>
                  <a:pt x="858" y="4335"/>
                  <a:pt x="1191" y="3716"/>
                </a:cubicBezTo>
                <a:lnTo>
                  <a:pt x="1167" y="3692"/>
                </a:lnTo>
                <a:lnTo>
                  <a:pt x="2072" y="3692"/>
                </a:lnTo>
                <a:cubicBezTo>
                  <a:pt x="2001" y="3859"/>
                  <a:pt x="1953" y="4025"/>
                  <a:pt x="1906" y="4216"/>
                </a:cubicBezTo>
                <a:cubicBezTo>
                  <a:pt x="1882" y="4287"/>
                  <a:pt x="1953" y="4382"/>
                  <a:pt x="2025" y="4406"/>
                </a:cubicBezTo>
                <a:cubicBezTo>
                  <a:pt x="2096" y="4406"/>
                  <a:pt x="2191" y="4359"/>
                  <a:pt x="2191" y="4287"/>
                </a:cubicBezTo>
                <a:cubicBezTo>
                  <a:pt x="2239" y="4097"/>
                  <a:pt x="2311" y="3882"/>
                  <a:pt x="2382" y="3692"/>
                </a:cubicBezTo>
                <a:close/>
                <a:moveTo>
                  <a:pt x="5930" y="3692"/>
                </a:moveTo>
                <a:cubicBezTo>
                  <a:pt x="6026" y="4287"/>
                  <a:pt x="6073" y="4883"/>
                  <a:pt x="6073" y="5478"/>
                </a:cubicBezTo>
                <a:cubicBezTo>
                  <a:pt x="5811" y="5597"/>
                  <a:pt x="5573" y="5764"/>
                  <a:pt x="5383" y="5978"/>
                </a:cubicBezTo>
                <a:cubicBezTo>
                  <a:pt x="5264" y="6073"/>
                  <a:pt x="5168" y="6216"/>
                  <a:pt x="5073" y="6359"/>
                </a:cubicBezTo>
                <a:lnTo>
                  <a:pt x="5073" y="6026"/>
                </a:lnTo>
                <a:cubicBezTo>
                  <a:pt x="5073" y="5954"/>
                  <a:pt x="5002" y="5883"/>
                  <a:pt x="4930" y="5883"/>
                </a:cubicBezTo>
                <a:cubicBezTo>
                  <a:pt x="4835" y="5883"/>
                  <a:pt x="4763" y="5954"/>
                  <a:pt x="4787" y="6026"/>
                </a:cubicBezTo>
                <a:lnTo>
                  <a:pt x="4787" y="6335"/>
                </a:lnTo>
                <a:cubicBezTo>
                  <a:pt x="4692" y="6192"/>
                  <a:pt x="4597" y="6073"/>
                  <a:pt x="4478" y="5954"/>
                </a:cubicBezTo>
                <a:cubicBezTo>
                  <a:pt x="4287" y="5740"/>
                  <a:pt x="4025" y="5573"/>
                  <a:pt x="3763" y="5478"/>
                </a:cubicBezTo>
                <a:cubicBezTo>
                  <a:pt x="3763" y="4859"/>
                  <a:pt x="3811" y="4263"/>
                  <a:pt x="3906" y="3692"/>
                </a:cubicBezTo>
                <a:lnTo>
                  <a:pt x="4549" y="3692"/>
                </a:lnTo>
                <a:lnTo>
                  <a:pt x="4240" y="4240"/>
                </a:lnTo>
                <a:cubicBezTo>
                  <a:pt x="4216" y="4287"/>
                  <a:pt x="4192" y="4359"/>
                  <a:pt x="4192" y="4406"/>
                </a:cubicBezTo>
                <a:cubicBezTo>
                  <a:pt x="4132" y="4835"/>
                  <a:pt x="4531" y="5049"/>
                  <a:pt x="4930" y="5049"/>
                </a:cubicBezTo>
                <a:cubicBezTo>
                  <a:pt x="4573" y="5049"/>
                  <a:pt x="4359" y="4692"/>
                  <a:pt x="4525" y="4382"/>
                </a:cubicBezTo>
                <a:lnTo>
                  <a:pt x="4930" y="3716"/>
                </a:lnTo>
                <a:lnTo>
                  <a:pt x="5311" y="4382"/>
                </a:lnTo>
                <a:cubicBezTo>
                  <a:pt x="5478" y="4692"/>
                  <a:pt x="5264" y="5049"/>
                  <a:pt x="4930" y="5049"/>
                </a:cubicBezTo>
                <a:cubicBezTo>
                  <a:pt x="5329" y="5049"/>
                  <a:pt x="5728" y="4835"/>
                  <a:pt x="5668" y="4406"/>
                </a:cubicBezTo>
                <a:cubicBezTo>
                  <a:pt x="5668" y="4359"/>
                  <a:pt x="5645" y="4287"/>
                  <a:pt x="5621" y="4240"/>
                </a:cubicBezTo>
                <a:lnTo>
                  <a:pt x="5311" y="3692"/>
                </a:lnTo>
                <a:close/>
                <a:moveTo>
                  <a:pt x="3025" y="5740"/>
                </a:moveTo>
                <a:cubicBezTo>
                  <a:pt x="3477" y="5740"/>
                  <a:pt x="3930" y="5930"/>
                  <a:pt x="4240" y="6264"/>
                </a:cubicBezTo>
                <a:cubicBezTo>
                  <a:pt x="4573" y="6573"/>
                  <a:pt x="4763" y="7026"/>
                  <a:pt x="4763" y="7478"/>
                </a:cubicBezTo>
                <a:lnTo>
                  <a:pt x="3025" y="5740"/>
                </a:lnTo>
                <a:close/>
                <a:moveTo>
                  <a:pt x="2787" y="5954"/>
                </a:moveTo>
                <a:lnTo>
                  <a:pt x="4549" y="7716"/>
                </a:lnTo>
                <a:cubicBezTo>
                  <a:pt x="4073" y="7693"/>
                  <a:pt x="3644" y="7502"/>
                  <a:pt x="3311" y="7193"/>
                </a:cubicBezTo>
                <a:cubicBezTo>
                  <a:pt x="3001" y="6859"/>
                  <a:pt x="2811" y="6430"/>
                  <a:pt x="2787" y="5954"/>
                </a:cubicBezTo>
                <a:close/>
                <a:moveTo>
                  <a:pt x="6835" y="5764"/>
                </a:moveTo>
                <a:lnTo>
                  <a:pt x="6168" y="6430"/>
                </a:lnTo>
                <a:cubicBezTo>
                  <a:pt x="6121" y="6478"/>
                  <a:pt x="6121" y="6573"/>
                  <a:pt x="6168" y="6645"/>
                </a:cubicBezTo>
                <a:cubicBezTo>
                  <a:pt x="6216" y="6669"/>
                  <a:pt x="6240" y="6692"/>
                  <a:pt x="6288" y="6692"/>
                </a:cubicBezTo>
                <a:cubicBezTo>
                  <a:pt x="6335" y="6692"/>
                  <a:pt x="6359" y="6669"/>
                  <a:pt x="6407" y="6645"/>
                </a:cubicBezTo>
                <a:lnTo>
                  <a:pt x="7050" y="5978"/>
                </a:lnTo>
                <a:lnTo>
                  <a:pt x="7050" y="5978"/>
                </a:lnTo>
                <a:cubicBezTo>
                  <a:pt x="7050" y="6954"/>
                  <a:pt x="6264" y="7716"/>
                  <a:pt x="5311" y="7740"/>
                </a:cubicBezTo>
                <a:lnTo>
                  <a:pt x="5883" y="7169"/>
                </a:lnTo>
                <a:cubicBezTo>
                  <a:pt x="5930" y="7097"/>
                  <a:pt x="5930" y="7002"/>
                  <a:pt x="5883" y="6931"/>
                </a:cubicBezTo>
                <a:cubicBezTo>
                  <a:pt x="5847" y="6907"/>
                  <a:pt x="5805" y="6895"/>
                  <a:pt x="5767" y="6895"/>
                </a:cubicBezTo>
                <a:cubicBezTo>
                  <a:pt x="5728" y="6895"/>
                  <a:pt x="5692" y="6907"/>
                  <a:pt x="5668" y="6931"/>
                </a:cubicBezTo>
                <a:lnTo>
                  <a:pt x="5073" y="7502"/>
                </a:lnTo>
                <a:cubicBezTo>
                  <a:pt x="5097" y="7050"/>
                  <a:pt x="5287" y="6621"/>
                  <a:pt x="5597" y="6288"/>
                </a:cubicBezTo>
                <a:cubicBezTo>
                  <a:pt x="5930" y="5954"/>
                  <a:pt x="6383" y="5764"/>
                  <a:pt x="6835" y="5764"/>
                </a:cubicBezTo>
                <a:close/>
                <a:moveTo>
                  <a:pt x="1691" y="6073"/>
                </a:moveTo>
                <a:cubicBezTo>
                  <a:pt x="1715" y="6669"/>
                  <a:pt x="1810" y="7264"/>
                  <a:pt x="2025" y="7859"/>
                </a:cubicBezTo>
                <a:lnTo>
                  <a:pt x="1144" y="7859"/>
                </a:lnTo>
                <a:cubicBezTo>
                  <a:pt x="858" y="7288"/>
                  <a:pt x="691" y="6692"/>
                  <a:pt x="667" y="6073"/>
                </a:cubicBezTo>
                <a:close/>
                <a:moveTo>
                  <a:pt x="2501" y="6049"/>
                </a:moveTo>
                <a:cubicBezTo>
                  <a:pt x="2501" y="6573"/>
                  <a:pt x="2715" y="7073"/>
                  <a:pt x="3096" y="7431"/>
                </a:cubicBezTo>
                <a:cubicBezTo>
                  <a:pt x="3215" y="7550"/>
                  <a:pt x="3358" y="7669"/>
                  <a:pt x="3501" y="7740"/>
                </a:cubicBezTo>
                <a:cubicBezTo>
                  <a:pt x="3501" y="7788"/>
                  <a:pt x="3501" y="7812"/>
                  <a:pt x="3525" y="7859"/>
                </a:cubicBezTo>
                <a:lnTo>
                  <a:pt x="2406" y="7859"/>
                </a:lnTo>
                <a:cubicBezTo>
                  <a:pt x="2191" y="7288"/>
                  <a:pt x="2072" y="6669"/>
                  <a:pt x="2072" y="6073"/>
                </a:cubicBezTo>
                <a:lnTo>
                  <a:pt x="2049" y="6049"/>
                </a:lnTo>
                <a:close/>
                <a:moveTo>
                  <a:pt x="7764" y="6073"/>
                </a:moveTo>
                <a:cubicBezTo>
                  <a:pt x="7764" y="6669"/>
                  <a:pt x="7645" y="7264"/>
                  <a:pt x="7454" y="7859"/>
                </a:cubicBezTo>
                <a:lnTo>
                  <a:pt x="6359" y="7859"/>
                </a:lnTo>
                <a:lnTo>
                  <a:pt x="6359" y="7788"/>
                </a:lnTo>
                <a:cubicBezTo>
                  <a:pt x="6502" y="7693"/>
                  <a:pt x="6645" y="7574"/>
                  <a:pt x="6764" y="7454"/>
                </a:cubicBezTo>
                <a:cubicBezTo>
                  <a:pt x="7145" y="7097"/>
                  <a:pt x="7335" y="6597"/>
                  <a:pt x="7335" y="6073"/>
                </a:cubicBezTo>
                <a:close/>
                <a:moveTo>
                  <a:pt x="9169" y="6073"/>
                </a:moveTo>
                <a:cubicBezTo>
                  <a:pt x="9145" y="6692"/>
                  <a:pt x="8979" y="7288"/>
                  <a:pt x="8693" y="7859"/>
                </a:cubicBezTo>
                <a:lnTo>
                  <a:pt x="7859" y="7859"/>
                </a:lnTo>
                <a:cubicBezTo>
                  <a:pt x="8050" y="7264"/>
                  <a:pt x="8145" y="6669"/>
                  <a:pt x="8145" y="6073"/>
                </a:cubicBezTo>
                <a:close/>
                <a:moveTo>
                  <a:pt x="3906" y="7907"/>
                </a:moveTo>
                <a:cubicBezTo>
                  <a:pt x="4120" y="7978"/>
                  <a:pt x="4359" y="8026"/>
                  <a:pt x="4597" y="8026"/>
                </a:cubicBezTo>
                <a:lnTo>
                  <a:pt x="4787" y="8026"/>
                </a:lnTo>
                <a:lnTo>
                  <a:pt x="4787" y="9264"/>
                </a:lnTo>
                <a:cubicBezTo>
                  <a:pt x="4621" y="9264"/>
                  <a:pt x="4454" y="9312"/>
                  <a:pt x="4287" y="9360"/>
                </a:cubicBezTo>
                <a:cubicBezTo>
                  <a:pt x="4240" y="9217"/>
                  <a:pt x="4168" y="9074"/>
                  <a:pt x="4144" y="8907"/>
                </a:cubicBezTo>
                <a:cubicBezTo>
                  <a:pt x="4025" y="8574"/>
                  <a:pt x="3954" y="8240"/>
                  <a:pt x="3906" y="7907"/>
                </a:cubicBezTo>
                <a:close/>
                <a:moveTo>
                  <a:pt x="5978" y="7931"/>
                </a:moveTo>
                <a:cubicBezTo>
                  <a:pt x="5930" y="8264"/>
                  <a:pt x="5859" y="8574"/>
                  <a:pt x="5764" y="8907"/>
                </a:cubicBezTo>
                <a:cubicBezTo>
                  <a:pt x="5692" y="9074"/>
                  <a:pt x="5645" y="9217"/>
                  <a:pt x="5597" y="9360"/>
                </a:cubicBezTo>
                <a:lnTo>
                  <a:pt x="5573" y="9383"/>
                </a:lnTo>
                <a:cubicBezTo>
                  <a:pt x="5430" y="9312"/>
                  <a:pt x="5264" y="9264"/>
                  <a:pt x="5097" y="9241"/>
                </a:cubicBezTo>
                <a:lnTo>
                  <a:pt x="5097" y="8050"/>
                </a:lnTo>
                <a:lnTo>
                  <a:pt x="5287" y="8050"/>
                </a:lnTo>
                <a:cubicBezTo>
                  <a:pt x="5525" y="8050"/>
                  <a:pt x="5764" y="8002"/>
                  <a:pt x="5978" y="7931"/>
                </a:cubicBezTo>
                <a:close/>
                <a:moveTo>
                  <a:pt x="3597" y="8145"/>
                </a:moveTo>
                <a:cubicBezTo>
                  <a:pt x="3668" y="8431"/>
                  <a:pt x="3716" y="8717"/>
                  <a:pt x="3811" y="8979"/>
                </a:cubicBezTo>
                <a:cubicBezTo>
                  <a:pt x="3858" y="9169"/>
                  <a:pt x="3930" y="9336"/>
                  <a:pt x="4001" y="9503"/>
                </a:cubicBezTo>
                <a:cubicBezTo>
                  <a:pt x="3954" y="9526"/>
                  <a:pt x="3906" y="9550"/>
                  <a:pt x="3882" y="9598"/>
                </a:cubicBezTo>
                <a:lnTo>
                  <a:pt x="3739" y="9717"/>
                </a:lnTo>
                <a:cubicBezTo>
                  <a:pt x="3192" y="9312"/>
                  <a:pt x="2763" y="8764"/>
                  <a:pt x="2501" y="8145"/>
                </a:cubicBezTo>
                <a:close/>
                <a:moveTo>
                  <a:pt x="7359" y="8145"/>
                </a:moveTo>
                <a:cubicBezTo>
                  <a:pt x="7097" y="8764"/>
                  <a:pt x="6669" y="9312"/>
                  <a:pt x="6121" y="9717"/>
                </a:cubicBezTo>
                <a:lnTo>
                  <a:pt x="5978" y="9598"/>
                </a:lnTo>
                <a:cubicBezTo>
                  <a:pt x="5954" y="9574"/>
                  <a:pt x="5907" y="9526"/>
                  <a:pt x="5859" y="9503"/>
                </a:cubicBezTo>
                <a:cubicBezTo>
                  <a:pt x="5930" y="9336"/>
                  <a:pt x="6002" y="9169"/>
                  <a:pt x="6049" y="8979"/>
                </a:cubicBezTo>
                <a:cubicBezTo>
                  <a:pt x="6121" y="8717"/>
                  <a:pt x="6192" y="8431"/>
                  <a:pt x="6240" y="8145"/>
                </a:cubicBezTo>
                <a:close/>
                <a:moveTo>
                  <a:pt x="2168" y="8145"/>
                </a:moveTo>
                <a:cubicBezTo>
                  <a:pt x="2287" y="8455"/>
                  <a:pt x="2453" y="8764"/>
                  <a:pt x="2644" y="9050"/>
                </a:cubicBezTo>
                <a:cubicBezTo>
                  <a:pt x="2811" y="9312"/>
                  <a:pt x="3049" y="9550"/>
                  <a:pt x="3287" y="9764"/>
                </a:cubicBezTo>
                <a:cubicBezTo>
                  <a:pt x="2477" y="9431"/>
                  <a:pt x="1810" y="8860"/>
                  <a:pt x="1334" y="8145"/>
                </a:cubicBezTo>
                <a:close/>
                <a:moveTo>
                  <a:pt x="4930" y="9580"/>
                </a:moveTo>
                <a:cubicBezTo>
                  <a:pt x="5234" y="9580"/>
                  <a:pt x="5537" y="9681"/>
                  <a:pt x="5787" y="9884"/>
                </a:cubicBezTo>
                <a:lnTo>
                  <a:pt x="6597" y="10527"/>
                </a:lnTo>
                <a:lnTo>
                  <a:pt x="3263" y="10527"/>
                </a:lnTo>
                <a:lnTo>
                  <a:pt x="4073" y="9884"/>
                </a:lnTo>
                <a:cubicBezTo>
                  <a:pt x="4323" y="9681"/>
                  <a:pt x="4626" y="9580"/>
                  <a:pt x="4930" y="9580"/>
                </a:cubicBezTo>
                <a:close/>
                <a:moveTo>
                  <a:pt x="6002" y="1"/>
                </a:moveTo>
                <a:cubicBezTo>
                  <a:pt x="5907" y="1"/>
                  <a:pt x="5835" y="24"/>
                  <a:pt x="5811" y="96"/>
                </a:cubicBezTo>
                <a:lnTo>
                  <a:pt x="5216" y="1120"/>
                </a:lnTo>
                <a:lnTo>
                  <a:pt x="4906" y="1120"/>
                </a:lnTo>
                <a:cubicBezTo>
                  <a:pt x="4287" y="1120"/>
                  <a:pt x="3692" y="1215"/>
                  <a:pt x="3120" y="1453"/>
                </a:cubicBezTo>
                <a:lnTo>
                  <a:pt x="2858" y="1001"/>
                </a:lnTo>
                <a:cubicBezTo>
                  <a:pt x="2811" y="929"/>
                  <a:pt x="2739" y="882"/>
                  <a:pt x="2668" y="882"/>
                </a:cubicBezTo>
                <a:cubicBezTo>
                  <a:pt x="2596" y="882"/>
                  <a:pt x="2501" y="929"/>
                  <a:pt x="2477" y="1001"/>
                </a:cubicBezTo>
                <a:lnTo>
                  <a:pt x="1977" y="1858"/>
                </a:lnTo>
                <a:cubicBezTo>
                  <a:pt x="1906" y="1953"/>
                  <a:pt x="1882" y="2096"/>
                  <a:pt x="1882" y="2215"/>
                </a:cubicBezTo>
                <a:cubicBezTo>
                  <a:pt x="1787" y="2311"/>
                  <a:pt x="1691" y="2382"/>
                  <a:pt x="1572" y="2477"/>
                </a:cubicBezTo>
                <a:cubicBezTo>
                  <a:pt x="477" y="3573"/>
                  <a:pt x="1" y="5121"/>
                  <a:pt x="286" y="6645"/>
                </a:cubicBezTo>
                <a:cubicBezTo>
                  <a:pt x="382" y="7240"/>
                  <a:pt x="620" y="7812"/>
                  <a:pt x="953" y="8312"/>
                </a:cubicBezTo>
                <a:cubicBezTo>
                  <a:pt x="1477" y="9145"/>
                  <a:pt x="2263" y="9788"/>
                  <a:pt x="3192" y="10146"/>
                </a:cubicBezTo>
                <a:lnTo>
                  <a:pt x="2692" y="10550"/>
                </a:lnTo>
                <a:lnTo>
                  <a:pt x="1882" y="10550"/>
                </a:lnTo>
                <a:cubicBezTo>
                  <a:pt x="1691" y="10550"/>
                  <a:pt x="1691" y="10860"/>
                  <a:pt x="1882" y="10860"/>
                </a:cubicBezTo>
                <a:lnTo>
                  <a:pt x="7883" y="10860"/>
                </a:lnTo>
                <a:cubicBezTo>
                  <a:pt x="8097" y="10860"/>
                  <a:pt x="8097" y="10550"/>
                  <a:pt x="7883" y="10550"/>
                </a:cubicBezTo>
                <a:lnTo>
                  <a:pt x="7073" y="10550"/>
                </a:lnTo>
                <a:lnTo>
                  <a:pt x="6573" y="10146"/>
                </a:lnTo>
                <a:cubicBezTo>
                  <a:pt x="7002" y="9979"/>
                  <a:pt x="7407" y="9741"/>
                  <a:pt x="7764" y="9455"/>
                </a:cubicBezTo>
                <a:cubicBezTo>
                  <a:pt x="7835" y="9407"/>
                  <a:pt x="7859" y="9312"/>
                  <a:pt x="7788" y="9241"/>
                </a:cubicBezTo>
                <a:cubicBezTo>
                  <a:pt x="7762" y="9201"/>
                  <a:pt x="7721" y="9184"/>
                  <a:pt x="7678" y="9184"/>
                </a:cubicBezTo>
                <a:cubicBezTo>
                  <a:pt x="7643" y="9184"/>
                  <a:pt x="7606" y="9195"/>
                  <a:pt x="7574" y="9217"/>
                </a:cubicBezTo>
                <a:cubicBezTo>
                  <a:pt x="7264" y="9455"/>
                  <a:pt x="6907" y="9645"/>
                  <a:pt x="6550" y="9812"/>
                </a:cubicBezTo>
                <a:cubicBezTo>
                  <a:pt x="6788" y="9598"/>
                  <a:pt x="7026" y="9336"/>
                  <a:pt x="7216" y="9050"/>
                </a:cubicBezTo>
                <a:cubicBezTo>
                  <a:pt x="7407" y="8788"/>
                  <a:pt x="7574" y="8479"/>
                  <a:pt x="7693" y="8169"/>
                </a:cubicBezTo>
                <a:lnTo>
                  <a:pt x="8598" y="8169"/>
                </a:lnTo>
                <a:cubicBezTo>
                  <a:pt x="8455" y="8359"/>
                  <a:pt x="8312" y="8550"/>
                  <a:pt x="8145" y="8717"/>
                </a:cubicBezTo>
                <a:cubicBezTo>
                  <a:pt x="8097" y="8788"/>
                  <a:pt x="8097" y="8860"/>
                  <a:pt x="8145" y="8931"/>
                </a:cubicBezTo>
                <a:cubicBezTo>
                  <a:pt x="8181" y="8955"/>
                  <a:pt x="8222" y="8967"/>
                  <a:pt x="8264" y="8967"/>
                </a:cubicBezTo>
                <a:cubicBezTo>
                  <a:pt x="8306" y="8967"/>
                  <a:pt x="8348" y="8955"/>
                  <a:pt x="8383" y="8931"/>
                </a:cubicBezTo>
                <a:cubicBezTo>
                  <a:pt x="10074" y="7073"/>
                  <a:pt x="10003" y="4240"/>
                  <a:pt x="8240" y="2453"/>
                </a:cubicBezTo>
                <a:cubicBezTo>
                  <a:pt x="7859" y="2096"/>
                  <a:pt x="7431" y="1787"/>
                  <a:pt x="6978" y="1572"/>
                </a:cubicBezTo>
                <a:cubicBezTo>
                  <a:pt x="6954" y="1453"/>
                  <a:pt x="6907" y="1358"/>
                  <a:pt x="6859" y="1263"/>
                </a:cubicBezTo>
                <a:lnTo>
                  <a:pt x="6192" y="96"/>
                </a:lnTo>
                <a:cubicBezTo>
                  <a:pt x="6145" y="24"/>
                  <a:pt x="6073" y="1"/>
                  <a:pt x="6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52"/>
          <p:cNvGrpSpPr/>
          <p:nvPr/>
        </p:nvGrpSpPr>
        <p:grpSpPr>
          <a:xfrm>
            <a:off x="7854107" y="291708"/>
            <a:ext cx="1197735" cy="708019"/>
            <a:chOff x="230900" y="984000"/>
            <a:chExt cx="6963575" cy="3744150"/>
          </a:xfrm>
        </p:grpSpPr>
        <p:sp>
          <p:nvSpPr>
            <p:cNvPr id="1546" name="Google Shape;1546;p52"/>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2"/>
          <p:cNvGrpSpPr/>
          <p:nvPr/>
        </p:nvGrpSpPr>
        <p:grpSpPr>
          <a:xfrm>
            <a:off x="73084" y="361379"/>
            <a:ext cx="1087662" cy="869526"/>
            <a:chOff x="801950" y="234000"/>
            <a:chExt cx="5754825" cy="5011675"/>
          </a:xfrm>
        </p:grpSpPr>
        <p:sp>
          <p:nvSpPr>
            <p:cNvPr id="1556" name="Google Shape;1556;p52"/>
            <p:cNvSpPr/>
            <p:nvPr/>
          </p:nvSpPr>
          <p:spPr>
            <a:xfrm>
              <a:off x="1156825" y="552800"/>
              <a:ext cx="5119050" cy="4529550"/>
            </a:xfrm>
            <a:custGeom>
              <a:avLst/>
              <a:gdLst/>
              <a:ahLst/>
              <a:cxnLst/>
              <a:rect l="l" t="t" r="r" b="b"/>
              <a:pathLst>
                <a:path w="204762" h="181182" extrusionOk="0">
                  <a:moveTo>
                    <a:pt x="84853" y="1"/>
                  </a:moveTo>
                  <a:cubicBezTo>
                    <a:pt x="82160" y="1"/>
                    <a:pt x="79531" y="705"/>
                    <a:pt x="77255" y="2306"/>
                  </a:cubicBezTo>
                  <a:cubicBezTo>
                    <a:pt x="71768" y="6225"/>
                    <a:pt x="70723" y="13803"/>
                    <a:pt x="70200" y="20596"/>
                  </a:cubicBezTo>
                  <a:cubicBezTo>
                    <a:pt x="68110" y="41760"/>
                    <a:pt x="66020" y="62663"/>
                    <a:pt x="64191" y="83827"/>
                  </a:cubicBezTo>
                  <a:lnTo>
                    <a:pt x="62884" y="78863"/>
                  </a:lnTo>
                  <a:cubicBezTo>
                    <a:pt x="61645" y="85266"/>
                    <a:pt x="54526" y="88404"/>
                    <a:pt x="47596" y="88404"/>
                  </a:cubicBezTo>
                  <a:cubicBezTo>
                    <a:pt x="45761" y="88404"/>
                    <a:pt x="43939" y="88184"/>
                    <a:pt x="42243" y="87746"/>
                  </a:cubicBezTo>
                  <a:cubicBezTo>
                    <a:pt x="34143" y="85656"/>
                    <a:pt x="26566" y="80691"/>
                    <a:pt x="18205" y="79908"/>
                  </a:cubicBezTo>
                  <a:cubicBezTo>
                    <a:pt x="17902" y="79889"/>
                    <a:pt x="17597" y="79879"/>
                    <a:pt x="17290" y="79879"/>
                  </a:cubicBezTo>
                  <a:cubicBezTo>
                    <a:pt x="9140" y="79879"/>
                    <a:pt x="0" y="86472"/>
                    <a:pt x="2267" y="94278"/>
                  </a:cubicBezTo>
                  <a:cubicBezTo>
                    <a:pt x="4095" y="100288"/>
                    <a:pt x="11411" y="102639"/>
                    <a:pt x="17682" y="102901"/>
                  </a:cubicBezTo>
                  <a:cubicBezTo>
                    <a:pt x="23953" y="103423"/>
                    <a:pt x="30746" y="102901"/>
                    <a:pt x="35711" y="106559"/>
                  </a:cubicBezTo>
                  <a:cubicBezTo>
                    <a:pt x="44333" y="113091"/>
                    <a:pt x="41459" y="126155"/>
                    <a:pt x="38585" y="136606"/>
                  </a:cubicBezTo>
                  <a:cubicBezTo>
                    <a:pt x="35450" y="146796"/>
                    <a:pt x="34666" y="160906"/>
                    <a:pt x="44333" y="165348"/>
                  </a:cubicBezTo>
                  <a:cubicBezTo>
                    <a:pt x="45892" y="166040"/>
                    <a:pt x="47465" y="166353"/>
                    <a:pt x="49031" y="166353"/>
                  </a:cubicBezTo>
                  <a:cubicBezTo>
                    <a:pt x="56915" y="166353"/>
                    <a:pt x="64621" y="158432"/>
                    <a:pt x="69417" y="151238"/>
                  </a:cubicBezTo>
                  <a:cubicBezTo>
                    <a:pt x="74531" y="142957"/>
                    <a:pt x="81917" y="133314"/>
                    <a:pt x="90938" y="133314"/>
                  </a:cubicBezTo>
                  <a:cubicBezTo>
                    <a:pt x="91594" y="133314"/>
                    <a:pt x="92259" y="133365"/>
                    <a:pt x="92932" y="133471"/>
                  </a:cubicBezTo>
                  <a:cubicBezTo>
                    <a:pt x="103122" y="135039"/>
                    <a:pt x="107564" y="147058"/>
                    <a:pt x="109654" y="157248"/>
                  </a:cubicBezTo>
                  <a:cubicBezTo>
                    <a:pt x="111745" y="167438"/>
                    <a:pt x="115925" y="179457"/>
                    <a:pt x="126377" y="181025"/>
                  </a:cubicBezTo>
                  <a:cubicBezTo>
                    <a:pt x="127065" y="181131"/>
                    <a:pt x="127744" y="181182"/>
                    <a:pt x="128410" y="181182"/>
                  </a:cubicBezTo>
                  <a:cubicBezTo>
                    <a:pt x="137606" y="181182"/>
                    <a:pt x="144635" y="171470"/>
                    <a:pt x="147802" y="162212"/>
                  </a:cubicBezTo>
                  <a:cubicBezTo>
                    <a:pt x="154857" y="142616"/>
                    <a:pt x="156163" y="119362"/>
                    <a:pt x="171317" y="105252"/>
                  </a:cubicBezTo>
                  <a:cubicBezTo>
                    <a:pt x="177588" y="99504"/>
                    <a:pt x="185427" y="96107"/>
                    <a:pt x="192220" y="90882"/>
                  </a:cubicBezTo>
                  <a:cubicBezTo>
                    <a:pt x="199014" y="85656"/>
                    <a:pt x="204762" y="77556"/>
                    <a:pt x="203455" y="69195"/>
                  </a:cubicBezTo>
                  <a:cubicBezTo>
                    <a:pt x="201626" y="61618"/>
                    <a:pt x="195617" y="55608"/>
                    <a:pt x="188040" y="53779"/>
                  </a:cubicBezTo>
                  <a:cubicBezTo>
                    <a:pt x="184886" y="53127"/>
                    <a:pt x="181687" y="52791"/>
                    <a:pt x="178499" y="52791"/>
                  </a:cubicBezTo>
                  <a:cubicBezTo>
                    <a:pt x="174028" y="52791"/>
                    <a:pt x="169579" y="53452"/>
                    <a:pt x="165308" y="54824"/>
                  </a:cubicBezTo>
                  <a:cubicBezTo>
                    <a:pt x="156049" y="56985"/>
                    <a:pt x="145879" y="60057"/>
                    <a:pt x="136573" y="60057"/>
                  </a:cubicBezTo>
                  <a:cubicBezTo>
                    <a:pt x="130123" y="60057"/>
                    <a:pt x="124088" y="58581"/>
                    <a:pt x="119061" y="54302"/>
                  </a:cubicBezTo>
                  <a:cubicBezTo>
                    <a:pt x="112528" y="48554"/>
                    <a:pt x="110177" y="39931"/>
                    <a:pt x="108348" y="31570"/>
                  </a:cubicBezTo>
                  <a:cubicBezTo>
                    <a:pt x="106519" y="23209"/>
                    <a:pt x="105213" y="14325"/>
                    <a:pt x="99987" y="7532"/>
                  </a:cubicBezTo>
                  <a:cubicBezTo>
                    <a:pt x="96447" y="3107"/>
                    <a:pt x="90508" y="1"/>
                    <a:pt x="8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801950" y="234000"/>
              <a:ext cx="5754825" cy="5011675"/>
            </a:xfrm>
            <a:custGeom>
              <a:avLst/>
              <a:gdLst/>
              <a:ahLst/>
              <a:cxnLst/>
              <a:rect l="l" t="t" r="r" b="b"/>
              <a:pathLst>
                <a:path w="230193" h="200467" extrusionOk="0">
                  <a:moveTo>
                    <a:pt x="102933" y="4068"/>
                  </a:moveTo>
                  <a:cubicBezTo>
                    <a:pt x="107232" y="4068"/>
                    <a:pt x="111558" y="5641"/>
                    <a:pt x="114704" y="8787"/>
                  </a:cubicBezTo>
                  <a:cubicBezTo>
                    <a:pt x="118362" y="12445"/>
                    <a:pt x="121498" y="16887"/>
                    <a:pt x="123327" y="21852"/>
                  </a:cubicBezTo>
                  <a:cubicBezTo>
                    <a:pt x="125417" y="27861"/>
                    <a:pt x="126985" y="34132"/>
                    <a:pt x="127507" y="40403"/>
                  </a:cubicBezTo>
                  <a:cubicBezTo>
                    <a:pt x="127769" y="45628"/>
                    <a:pt x="128030" y="50332"/>
                    <a:pt x="128814" y="55296"/>
                  </a:cubicBezTo>
                  <a:cubicBezTo>
                    <a:pt x="129075" y="58170"/>
                    <a:pt x="129598" y="60783"/>
                    <a:pt x="130643" y="63396"/>
                  </a:cubicBezTo>
                  <a:cubicBezTo>
                    <a:pt x="132472" y="69405"/>
                    <a:pt x="138220" y="73325"/>
                    <a:pt x="144491" y="73325"/>
                  </a:cubicBezTo>
                  <a:cubicBezTo>
                    <a:pt x="148933" y="73325"/>
                    <a:pt x="153113" y="72541"/>
                    <a:pt x="157294" y="71234"/>
                  </a:cubicBezTo>
                  <a:cubicBezTo>
                    <a:pt x="163042" y="69405"/>
                    <a:pt x="168790" y="68099"/>
                    <a:pt x="174277" y="66270"/>
                  </a:cubicBezTo>
                  <a:cubicBezTo>
                    <a:pt x="178980" y="64702"/>
                    <a:pt x="183945" y="63657"/>
                    <a:pt x="188909" y="62873"/>
                  </a:cubicBezTo>
                  <a:cubicBezTo>
                    <a:pt x="190377" y="62710"/>
                    <a:pt x="191845" y="62626"/>
                    <a:pt x="193309" y="62626"/>
                  </a:cubicBezTo>
                  <a:cubicBezTo>
                    <a:pt x="198877" y="62626"/>
                    <a:pt x="204378" y="63841"/>
                    <a:pt x="209551" y="66531"/>
                  </a:cubicBezTo>
                  <a:cubicBezTo>
                    <a:pt x="216867" y="70189"/>
                    <a:pt x="222092" y="77244"/>
                    <a:pt x="223137" y="85605"/>
                  </a:cubicBezTo>
                  <a:cubicBezTo>
                    <a:pt x="225228" y="93966"/>
                    <a:pt x="221308" y="102588"/>
                    <a:pt x="213731" y="106246"/>
                  </a:cubicBezTo>
                  <a:cubicBezTo>
                    <a:pt x="210596" y="108075"/>
                    <a:pt x="207460" y="109904"/>
                    <a:pt x="204064" y="111733"/>
                  </a:cubicBezTo>
                  <a:cubicBezTo>
                    <a:pt x="199622" y="114085"/>
                    <a:pt x="194919" y="116698"/>
                    <a:pt x="190477" y="119049"/>
                  </a:cubicBezTo>
                  <a:cubicBezTo>
                    <a:pt x="185774" y="121662"/>
                    <a:pt x="181593" y="124798"/>
                    <a:pt x="177935" y="128456"/>
                  </a:cubicBezTo>
                  <a:cubicBezTo>
                    <a:pt x="173755" y="131852"/>
                    <a:pt x="171403" y="136817"/>
                    <a:pt x="170881" y="142042"/>
                  </a:cubicBezTo>
                  <a:cubicBezTo>
                    <a:pt x="170097" y="148052"/>
                    <a:pt x="169313" y="154323"/>
                    <a:pt x="168268" y="160332"/>
                  </a:cubicBezTo>
                  <a:cubicBezTo>
                    <a:pt x="166700" y="170784"/>
                    <a:pt x="161997" y="180451"/>
                    <a:pt x="154681" y="188028"/>
                  </a:cubicBezTo>
                  <a:cubicBezTo>
                    <a:pt x="151545" y="191164"/>
                    <a:pt x="147626" y="193777"/>
                    <a:pt x="143184" y="195344"/>
                  </a:cubicBezTo>
                  <a:cubicBezTo>
                    <a:pt x="141524" y="196141"/>
                    <a:pt x="139779" y="196516"/>
                    <a:pt x="138061" y="196516"/>
                  </a:cubicBezTo>
                  <a:cubicBezTo>
                    <a:pt x="133021" y="196516"/>
                    <a:pt x="128216" y="193290"/>
                    <a:pt x="126462" y="188028"/>
                  </a:cubicBezTo>
                  <a:cubicBezTo>
                    <a:pt x="126462" y="187767"/>
                    <a:pt x="126201" y="187245"/>
                    <a:pt x="126201" y="186722"/>
                  </a:cubicBezTo>
                  <a:cubicBezTo>
                    <a:pt x="123849" y="179145"/>
                    <a:pt x="122282" y="171306"/>
                    <a:pt x="122020" y="163468"/>
                  </a:cubicBezTo>
                  <a:cubicBezTo>
                    <a:pt x="121498" y="163206"/>
                    <a:pt x="120975" y="162684"/>
                    <a:pt x="120453" y="162161"/>
                  </a:cubicBezTo>
                  <a:cubicBezTo>
                    <a:pt x="118885" y="159548"/>
                    <a:pt x="117317" y="156936"/>
                    <a:pt x="115750" y="154323"/>
                  </a:cubicBezTo>
                  <a:cubicBezTo>
                    <a:pt x="112638" y="151929"/>
                    <a:pt x="108649" y="150632"/>
                    <a:pt x="104788" y="150632"/>
                  </a:cubicBezTo>
                  <a:cubicBezTo>
                    <a:pt x="104434" y="150632"/>
                    <a:pt x="104081" y="150643"/>
                    <a:pt x="103730" y="150665"/>
                  </a:cubicBezTo>
                  <a:cubicBezTo>
                    <a:pt x="99811" y="150926"/>
                    <a:pt x="96153" y="153016"/>
                    <a:pt x="93802" y="156152"/>
                  </a:cubicBezTo>
                  <a:cubicBezTo>
                    <a:pt x="91973" y="158503"/>
                    <a:pt x="90144" y="161377"/>
                    <a:pt x="88315" y="163990"/>
                  </a:cubicBezTo>
                  <a:cubicBezTo>
                    <a:pt x="85963" y="167648"/>
                    <a:pt x="83089" y="170784"/>
                    <a:pt x="79954" y="173658"/>
                  </a:cubicBezTo>
                  <a:cubicBezTo>
                    <a:pt x="75766" y="177464"/>
                    <a:pt x="70470" y="179468"/>
                    <a:pt x="65075" y="179468"/>
                  </a:cubicBezTo>
                  <a:cubicBezTo>
                    <a:pt x="63063" y="179468"/>
                    <a:pt x="61038" y="179190"/>
                    <a:pt x="59051" y="178622"/>
                  </a:cubicBezTo>
                  <a:cubicBezTo>
                    <a:pt x="51212" y="177054"/>
                    <a:pt x="46248" y="169216"/>
                    <a:pt x="48599" y="161377"/>
                  </a:cubicBezTo>
                  <a:cubicBezTo>
                    <a:pt x="49383" y="158765"/>
                    <a:pt x="50167" y="156413"/>
                    <a:pt x="51474" y="153800"/>
                  </a:cubicBezTo>
                  <a:cubicBezTo>
                    <a:pt x="52780" y="150665"/>
                    <a:pt x="54086" y="147791"/>
                    <a:pt x="55393" y="144394"/>
                  </a:cubicBezTo>
                  <a:cubicBezTo>
                    <a:pt x="56177" y="142565"/>
                    <a:pt x="56699" y="140736"/>
                    <a:pt x="57222" y="138907"/>
                  </a:cubicBezTo>
                  <a:cubicBezTo>
                    <a:pt x="59312" y="132114"/>
                    <a:pt x="55393" y="125059"/>
                    <a:pt x="48599" y="123230"/>
                  </a:cubicBezTo>
                  <a:cubicBezTo>
                    <a:pt x="45203" y="122185"/>
                    <a:pt x="41545" y="121401"/>
                    <a:pt x="37887" y="121140"/>
                  </a:cubicBezTo>
                  <a:cubicBezTo>
                    <a:pt x="33445" y="120878"/>
                    <a:pt x="28742" y="120356"/>
                    <a:pt x="24300" y="120094"/>
                  </a:cubicBezTo>
                  <a:cubicBezTo>
                    <a:pt x="20642" y="119572"/>
                    <a:pt x="17245" y="118527"/>
                    <a:pt x="13849" y="116959"/>
                  </a:cubicBezTo>
                  <a:cubicBezTo>
                    <a:pt x="6533" y="114346"/>
                    <a:pt x="4704" y="104679"/>
                    <a:pt x="10713" y="99453"/>
                  </a:cubicBezTo>
                  <a:cubicBezTo>
                    <a:pt x="16436" y="93935"/>
                    <a:pt x="22958" y="90175"/>
                    <a:pt x="30655" y="90175"/>
                  </a:cubicBezTo>
                  <a:cubicBezTo>
                    <a:pt x="32798" y="90175"/>
                    <a:pt x="35032" y="90466"/>
                    <a:pt x="37364" y="91092"/>
                  </a:cubicBezTo>
                  <a:cubicBezTo>
                    <a:pt x="41545" y="92137"/>
                    <a:pt x="45725" y="93182"/>
                    <a:pt x="49645" y="94489"/>
                  </a:cubicBezTo>
                  <a:cubicBezTo>
                    <a:pt x="52444" y="95161"/>
                    <a:pt x="55292" y="95496"/>
                    <a:pt x="58125" y="95496"/>
                  </a:cubicBezTo>
                  <a:cubicBezTo>
                    <a:pt x="61904" y="95496"/>
                    <a:pt x="65658" y="94899"/>
                    <a:pt x="69241" y="93705"/>
                  </a:cubicBezTo>
                  <a:cubicBezTo>
                    <a:pt x="72115" y="92921"/>
                    <a:pt x="74467" y="90831"/>
                    <a:pt x="76034" y="88479"/>
                  </a:cubicBezTo>
                  <a:cubicBezTo>
                    <a:pt x="78386" y="84037"/>
                    <a:pt x="79692" y="79334"/>
                    <a:pt x="79692" y="74631"/>
                  </a:cubicBezTo>
                  <a:cubicBezTo>
                    <a:pt x="79954" y="64441"/>
                    <a:pt x="79692" y="53990"/>
                    <a:pt x="78647" y="43799"/>
                  </a:cubicBezTo>
                  <a:cubicBezTo>
                    <a:pt x="77863" y="36222"/>
                    <a:pt x="78647" y="28384"/>
                    <a:pt x="81260" y="21068"/>
                  </a:cubicBezTo>
                  <a:cubicBezTo>
                    <a:pt x="83612" y="13229"/>
                    <a:pt x="89882" y="7220"/>
                    <a:pt x="97721" y="4868"/>
                  </a:cubicBezTo>
                  <a:cubicBezTo>
                    <a:pt x="99397" y="4335"/>
                    <a:pt x="101163" y="4068"/>
                    <a:pt x="102933" y="4068"/>
                  </a:cubicBezTo>
                  <a:close/>
                  <a:moveTo>
                    <a:pt x="102994" y="0"/>
                  </a:moveTo>
                  <a:cubicBezTo>
                    <a:pt x="100963" y="0"/>
                    <a:pt x="98921" y="311"/>
                    <a:pt x="96937" y="949"/>
                  </a:cubicBezTo>
                  <a:cubicBezTo>
                    <a:pt x="90144" y="2778"/>
                    <a:pt x="84134" y="7220"/>
                    <a:pt x="80737" y="13490"/>
                  </a:cubicBezTo>
                  <a:cubicBezTo>
                    <a:pt x="78125" y="17671"/>
                    <a:pt x="76296" y="22374"/>
                    <a:pt x="75512" y="27339"/>
                  </a:cubicBezTo>
                  <a:cubicBezTo>
                    <a:pt x="74467" y="33609"/>
                    <a:pt x="74467" y="40141"/>
                    <a:pt x="74989" y="46412"/>
                  </a:cubicBezTo>
                  <a:cubicBezTo>
                    <a:pt x="75250" y="52161"/>
                    <a:pt x="75773" y="57909"/>
                    <a:pt x="76034" y="63396"/>
                  </a:cubicBezTo>
                  <a:lnTo>
                    <a:pt x="75512" y="63396"/>
                  </a:lnTo>
                  <a:lnTo>
                    <a:pt x="75512" y="75676"/>
                  </a:lnTo>
                  <a:cubicBezTo>
                    <a:pt x="75512" y="79073"/>
                    <a:pt x="74467" y="82470"/>
                    <a:pt x="72638" y="85605"/>
                  </a:cubicBezTo>
                  <a:cubicBezTo>
                    <a:pt x="71592" y="87695"/>
                    <a:pt x="69502" y="89263"/>
                    <a:pt x="66889" y="90047"/>
                  </a:cubicBezTo>
                  <a:cubicBezTo>
                    <a:pt x="63922" y="90937"/>
                    <a:pt x="60871" y="91406"/>
                    <a:pt x="57831" y="91406"/>
                  </a:cubicBezTo>
                  <a:cubicBezTo>
                    <a:pt x="55517" y="91406"/>
                    <a:pt x="53210" y="91134"/>
                    <a:pt x="50951" y="90569"/>
                  </a:cubicBezTo>
                  <a:cubicBezTo>
                    <a:pt x="46509" y="89263"/>
                    <a:pt x="42329" y="87957"/>
                    <a:pt x="37887" y="86911"/>
                  </a:cubicBezTo>
                  <a:cubicBezTo>
                    <a:pt x="35507" y="86330"/>
                    <a:pt x="33203" y="86058"/>
                    <a:pt x="30973" y="86058"/>
                  </a:cubicBezTo>
                  <a:cubicBezTo>
                    <a:pt x="22185" y="86058"/>
                    <a:pt x="14561" y="90274"/>
                    <a:pt x="8100" y="96318"/>
                  </a:cubicBezTo>
                  <a:cubicBezTo>
                    <a:pt x="1" y="103634"/>
                    <a:pt x="2352" y="116698"/>
                    <a:pt x="12542" y="120617"/>
                  </a:cubicBezTo>
                  <a:cubicBezTo>
                    <a:pt x="15939" y="122446"/>
                    <a:pt x="19858" y="123491"/>
                    <a:pt x="23516" y="124014"/>
                  </a:cubicBezTo>
                  <a:cubicBezTo>
                    <a:pt x="27958" y="124536"/>
                    <a:pt x="32661" y="124798"/>
                    <a:pt x="37103" y="125320"/>
                  </a:cubicBezTo>
                  <a:cubicBezTo>
                    <a:pt x="40238" y="125320"/>
                    <a:pt x="43374" y="125843"/>
                    <a:pt x="46509" y="126888"/>
                  </a:cubicBezTo>
                  <a:cubicBezTo>
                    <a:pt x="52519" y="128717"/>
                    <a:pt x="54870" y="132897"/>
                    <a:pt x="53041" y="138907"/>
                  </a:cubicBezTo>
                  <a:cubicBezTo>
                    <a:pt x="51735" y="142565"/>
                    <a:pt x="50428" y="146223"/>
                    <a:pt x="48861" y="149620"/>
                  </a:cubicBezTo>
                  <a:cubicBezTo>
                    <a:pt x="47554" y="153016"/>
                    <a:pt x="45987" y="156413"/>
                    <a:pt x="44941" y="159810"/>
                  </a:cubicBezTo>
                  <a:cubicBezTo>
                    <a:pt x="41545" y="170261"/>
                    <a:pt x="48077" y="181235"/>
                    <a:pt x="58790" y="183064"/>
                  </a:cubicBezTo>
                  <a:cubicBezTo>
                    <a:pt x="60227" y="183325"/>
                    <a:pt x="61729" y="183456"/>
                    <a:pt x="63231" y="183456"/>
                  </a:cubicBezTo>
                  <a:cubicBezTo>
                    <a:pt x="64734" y="183456"/>
                    <a:pt x="66236" y="183325"/>
                    <a:pt x="67673" y="183064"/>
                  </a:cubicBezTo>
                  <a:cubicBezTo>
                    <a:pt x="75512" y="182280"/>
                    <a:pt x="82566" y="178100"/>
                    <a:pt x="87270" y="171829"/>
                  </a:cubicBezTo>
                  <a:cubicBezTo>
                    <a:pt x="90405" y="167910"/>
                    <a:pt x="93018" y="163729"/>
                    <a:pt x="96153" y="159810"/>
                  </a:cubicBezTo>
                  <a:cubicBezTo>
                    <a:pt x="98348" y="156273"/>
                    <a:pt x="101966" y="154558"/>
                    <a:pt x="105573" y="154558"/>
                  </a:cubicBezTo>
                  <a:cubicBezTo>
                    <a:pt x="109694" y="154558"/>
                    <a:pt x="113799" y="156797"/>
                    <a:pt x="115750" y="161116"/>
                  </a:cubicBezTo>
                  <a:cubicBezTo>
                    <a:pt x="116533" y="163206"/>
                    <a:pt x="117317" y="165297"/>
                    <a:pt x="117840" y="167648"/>
                  </a:cubicBezTo>
                  <a:cubicBezTo>
                    <a:pt x="118624" y="170522"/>
                    <a:pt x="118885" y="173396"/>
                    <a:pt x="119408" y="176271"/>
                  </a:cubicBezTo>
                  <a:cubicBezTo>
                    <a:pt x="120191" y="181235"/>
                    <a:pt x="121498" y="186199"/>
                    <a:pt x="123327" y="190641"/>
                  </a:cubicBezTo>
                  <a:cubicBezTo>
                    <a:pt x="125766" y="196740"/>
                    <a:pt x="131685" y="200466"/>
                    <a:pt x="137885" y="200466"/>
                  </a:cubicBezTo>
                  <a:cubicBezTo>
                    <a:pt x="139653" y="200466"/>
                    <a:pt x="141445" y="200163"/>
                    <a:pt x="143184" y="199525"/>
                  </a:cubicBezTo>
                  <a:cubicBezTo>
                    <a:pt x="150239" y="197173"/>
                    <a:pt x="156510" y="192993"/>
                    <a:pt x="160690" y="186983"/>
                  </a:cubicBezTo>
                  <a:cubicBezTo>
                    <a:pt x="165655" y="180712"/>
                    <a:pt x="169313" y="173658"/>
                    <a:pt x="171142" y="165819"/>
                  </a:cubicBezTo>
                  <a:cubicBezTo>
                    <a:pt x="172971" y="158765"/>
                    <a:pt x="174016" y="151449"/>
                    <a:pt x="174538" y="144394"/>
                  </a:cubicBezTo>
                  <a:cubicBezTo>
                    <a:pt x="175061" y="138123"/>
                    <a:pt x="178196" y="132375"/>
                    <a:pt x="183422" y="128978"/>
                  </a:cubicBezTo>
                  <a:cubicBezTo>
                    <a:pt x="189170" y="124536"/>
                    <a:pt x="195441" y="120617"/>
                    <a:pt x="201973" y="117482"/>
                  </a:cubicBezTo>
                  <a:cubicBezTo>
                    <a:pt x="206154" y="115130"/>
                    <a:pt x="210334" y="113040"/>
                    <a:pt x="214515" y="110688"/>
                  </a:cubicBezTo>
                  <a:cubicBezTo>
                    <a:pt x="217650" y="108859"/>
                    <a:pt x="220525" y="106508"/>
                    <a:pt x="222876" y="103895"/>
                  </a:cubicBezTo>
                  <a:cubicBezTo>
                    <a:pt x="224966" y="101805"/>
                    <a:pt x="226273" y="99453"/>
                    <a:pt x="226795" y="96579"/>
                  </a:cubicBezTo>
                  <a:cubicBezTo>
                    <a:pt x="230192" y="81947"/>
                    <a:pt x="222092" y="66792"/>
                    <a:pt x="207983" y="61306"/>
                  </a:cubicBezTo>
                  <a:cubicBezTo>
                    <a:pt x="203357" y="59640"/>
                    <a:pt x="198600" y="58761"/>
                    <a:pt x="193804" y="58761"/>
                  </a:cubicBezTo>
                  <a:cubicBezTo>
                    <a:pt x="191829" y="58761"/>
                    <a:pt x="189846" y="58910"/>
                    <a:pt x="187864" y="59215"/>
                  </a:cubicBezTo>
                  <a:cubicBezTo>
                    <a:pt x="182116" y="59999"/>
                    <a:pt x="176629" y="61306"/>
                    <a:pt x="171142" y="62873"/>
                  </a:cubicBezTo>
                  <a:cubicBezTo>
                    <a:pt x="164610" y="65225"/>
                    <a:pt x="157816" y="67054"/>
                    <a:pt x="150762" y="68621"/>
                  </a:cubicBezTo>
                  <a:cubicBezTo>
                    <a:pt x="148933" y="68883"/>
                    <a:pt x="146842" y="69144"/>
                    <a:pt x="144752" y="69144"/>
                  </a:cubicBezTo>
                  <a:cubicBezTo>
                    <a:pt x="144554" y="69155"/>
                    <a:pt x="144357" y="69161"/>
                    <a:pt x="144161" y="69161"/>
                  </a:cubicBezTo>
                  <a:cubicBezTo>
                    <a:pt x="139702" y="69161"/>
                    <a:pt x="135802" y="66344"/>
                    <a:pt x="134301" y="62089"/>
                  </a:cubicBezTo>
                  <a:cubicBezTo>
                    <a:pt x="133517" y="59738"/>
                    <a:pt x="132733" y="57125"/>
                    <a:pt x="132733" y="54773"/>
                  </a:cubicBezTo>
                  <a:cubicBezTo>
                    <a:pt x="132210" y="50070"/>
                    <a:pt x="131949" y="45106"/>
                    <a:pt x="131427" y="40403"/>
                  </a:cubicBezTo>
                  <a:cubicBezTo>
                    <a:pt x="131165" y="34916"/>
                    <a:pt x="130120" y="29690"/>
                    <a:pt x="128552" y="24464"/>
                  </a:cubicBezTo>
                  <a:cubicBezTo>
                    <a:pt x="126462" y="17671"/>
                    <a:pt x="122804" y="11400"/>
                    <a:pt x="117840" y="6436"/>
                  </a:cubicBezTo>
                  <a:cubicBezTo>
                    <a:pt x="113841" y="2246"/>
                    <a:pt x="108454" y="0"/>
                    <a:pt x="102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3721800" y="1265275"/>
              <a:ext cx="2070700" cy="1017400"/>
            </a:xfrm>
            <a:custGeom>
              <a:avLst/>
              <a:gdLst/>
              <a:ahLst/>
              <a:cxnLst/>
              <a:rect l="l" t="t" r="r" b="b"/>
              <a:pathLst>
                <a:path w="82828" h="40696" extrusionOk="0">
                  <a:moveTo>
                    <a:pt x="1568" y="1"/>
                  </a:moveTo>
                  <a:cubicBezTo>
                    <a:pt x="1372" y="1"/>
                    <a:pt x="1176" y="66"/>
                    <a:pt x="1046" y="197"/>
                  </a:cubicBezTo>
                  <a:cubicBezTo>
                    <a:pt x="523" y="458"/>
                    <a:pt x="262" y="719"/>
                    <a:pt x="262" y="1242"/>
                  </a:cubicBezTo>
                  <a:cubicBezTo>
                    <a:pt x="1" y="2026"/>
                    <a:pt x="262" y="2810"/>
                    <a:pt x="523" y="3855"/>
                  </a:cubicBezTo>
                  <a:cubicBezTo>
                    <a:pt x="1568" y="7252"/>
                    <a:pt x="2352" y="10648"/>
                    <a:pt x="3136" y="14306"/>
                  </a:cubicBezTo>
                  <a:cubicBezTo>
                    <a:pt x="3920" y="18487"/>
                    <a:pt x="4965" y="22667"/>
                    <a:pt x="6271" y="26848"/>
                  </a:cubicBezTo>
                  <a:cubicBezTo>
                    <a:pt x="8362" y="33119"/>
                    <a:pt x="13587" y="38083"/>
                    <a:pt x="20120" y="39651"/>
                  </a:cubicBezTo>
                  <a:cubicBezTo>
                    <a:pt x="24039" y="40435"/>
                    <a:pt x="27958" y="40696"/>
                    <a:pt x="31616" y="40696"/>
                  </a:cubicBezTo>
                  <a:cubicBezTo>
                    <a:pt x="38671" y="40435"/>
                    <a:pt x="45725" y="39390"/>
                    <a:pt x="52519" y="37561"/>
                  </a:cubicBezTo>
                  <a:cubicBezTo>
                    <a:pt x="61141" y="35209"/>
                    <a:pt x="69764" y="33903"/>
                    <a:pt x="78647" y="33119"/>
                  </a:cubicBezTo>
                  <a:cubicBezTo>
                    <a:pt x="79431" y="33119"/>
                    <a:pt x="80476" y="33119"/>
                    <a:pt x="81260" y="32857"/>
                  </a:cubicBezTo>
                  <a:cubicBezTo>
                    <a:pt x="82305" y="32596"/>
                    <a:pt x="82828" y="31551"/>
                    <a:pt x="82567" y="30767"/>
                  </a:cubicBezTo>
                  <a:cubicBezTo>
                    <a:pt x="82567" y="29983"/>
                    <a:pt x="81783" y="29461"/>
                    <a:pt x="81260" y="29461"/>
                  </a:cubicBezTo>
                  <a:cubicBezTo>
                    <a:pt x="80017" y="29365"/>
                    <a:pt x="78774" y="29304"/>
                    <a:pt x="77530" y="29304"/>
                  </a:cubicBezTo>
                  <a:cubicBezTo>
                    <a:pt x="75377" y="29304"/>
                    <a:pt x="73223" y="29486"/>
                    <a:pt x="71070" y="29983"/>
                  </a:cubicBezTo>
                  <a:cubicBezTo>
                    <a:pt x="63754" y="30767"/>
                    <a:pt x="56699" y="32335"/>
                    <a:pt x="49645" y="34164"/>
                  </a:cubicBezTo>
                  <a:cubicBezTo>
                    <a:pt x="43388" y="35674"/>
                    <a:pt x="36775" y="36650"/>
                    <a:pt x="30247" y="36650"/>
                  </a:cubicBezTo>
                  <a:cubicBezTo>
                    <a:pt x="28869" y="36650"/>
                    <a:pt x="27495" y="36606"/>
                    <a:pt x="26129" y="36515"/>
                  </a:cubicBezTo>
                  <a:cubicBezTo>
                    <a:pt x="18291" y="36515"/>
                    <a:pt x="11497" y="31290"/>
                    <a:pt x="9407" y="23974"/>
                  </a:cubicBezTo>
                  <a:cubicBezTo>
                    <a:pt x="8362" y="20055"/>
                    <a:pt x="7317" y="16135"/>
                    <a:pt x="6533" y="11955"/>
                  </a:cubicBezTo>
                  <a:cubicBezTo>
                    <a:pt x="6010" y="8558"/>
                    <a:pt x="5226" y="5423"/>
                    <a:pt x="3920" y="2287"/>
                  </a:cubicBezTo>
                  <a:cubicBezTo>
                    <a:pt x="3397" y="1503"/>
                    <a:pt x="2875" y="719"/>
                    <a:pt x="2091" y="197"/>
                  </a:cubicBezTo>
                  <a:cubicBezTo>
                    <a:pt x="1960" y="66"/>
                    <a:pt x="1764" y="1"/>
                    <a:pt x="1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3349475" y="3756250"/>
              <a:ext cx="1463225" cy="1184275"/>
            </a:xfrm>
            <a:custGeom>
              <a:avLst/>
              <a:gdLst/>
              <a:ahLst/>
              <a:cxnLst/>
              <a:rect l="l" t="t" r="r" b="b"/>
              <a:pathLst>
                <a:path w="58529" h="47371" extrusionOk="0">
                  <a:moveTo>
                    <a:pt x="6045" y="0"/>
                  </a:moveTo>
                  <a:cubicBezTo>
                    <a:pt x="4882" y="0"/>
                    <a:pt x="3720" y="204"/>
                    <a:pt x="2613" y="630"/>
                  </a:cubicBezTo>
                  <a:cubicBezTo>
                    <a:pt x="1829" y="891"/>
                    <a:pt x="1307" y="1152"/>
                    <a:pt x="784" y="1675"/>
                  </a:cubicBezTo>
                  <a:cubicBezTo>
                    <a:pt x="262" y="2198"/>
                    <a:pt x="0" y="2720"/>
                    <a:pt x="0" y="3504"/>
                  </a:cubicBezTo>
                  <a:cubicBezTo>
                    <a:pt x="0" y="4288"/>
                    <a:pt x="784" y="4549"/>
                    <a:pt x="1568" y="4549"/>
                  </a:cubicBezTo>
                  <a:cubicBezTo>
                    <a:pt x="2352" y="4549"/>
                    <a:pt x="3397" y="4549"/>
                    <a:pt x="4181" y="4288"/>
                  </a:cubicBezTo>
                  <a:cubicBezTo>
                    <a:pt x="4638" y="4212"/>
                    <a:pt x="5101" y="4174"/>
                    <a:pt x="5564" y="4174"/>
                  </a:cubicBezTo>
                  <a:cubicBezTo>
                    <a:pt x="8274" y="4174"/>
                    <a:pt x="10980" y="5453"/>
                    <a:pt x="12542" y="7684"/>
                  </a:cubicBezTo>
                  <a:cubicBezTo>
                    <a:pt x="13849" y="8991"/>
                    <a:pt x="14894" y="10559"/>
                    <a:pt x="15678" y="12126"/>
                  </a:cubicBezTo>
                  <a:cubicBezTo>
                    <a:pt x="18029" y="15262"/>
                    <a:pt x="19336" y="18658"/>
                    <a:pt x="20119" y="22578"/>
                  </a:cubicBezTo>
                  <a:cubicBezTo>
                    <a:pt x="21426" y="25191"/>
                    <a:pt x="22471" y="28326"/>
                    <a:pt x="22993" y="31200"/>
                  </a:cubicBezTo>
                  <a:cubicBezTo>
                    <a:pt x="24300" y="35903"/>
                    <a:pt x="26390" y="40084"/>
                    <a:pt x="29526" y="44003"/>
                  </a:cubicBezTo>
                  <a:cubicBezTo>
                    <a:pt x="31102" y="46210"/>
                    <a:pt x="33629" y="47371"/>
                    <a:pt x="36189" y="47371"/>
                  </a:cubicBezTo>
                  <a:cubicBezTo>
                    <a:pt x="37873" y="47371"/>
                    <a:pt x="39571" y="46869"/>
                    <a:pt x="41022" y="45832"/>
                  </a:cubicBezTo>
                  <a:cubicBezTo>
                    <a:pt x="44941" y="43742"/>
                    <a:pt x="48338" y="40606"/>
                    <a:pt x="50951" y="36687"/>
                  </a:cubicBezTo>
                  <a:cubicBezTo>
                    <a:pt x="54348" y="30939"/>
                    <a:pt x="56960" y="24407"/>
                    <a:pt x="58528" y="17875"/>
                  </a:cubicBezTo>
                  <a:cubicBezTo>
                    <a:pt x="58528" y="17352"/>
                    <a:pt x="58528" y="16829"/>
                    <a:pt x="58528" y="16568"/>
                  </a:cubicBezTo>
                  <a:cubicBezTo>
                    <a:pt x="58267" y="16046"/>
                    <a:pt x="58006" y="15784"/>
                    <a:pt x="57483" y="15784"/>
                  </a:cubicBezTo>
                  <a:cubicBezTo>
                    <a:pt x="57352" y="15654"/>
                    <a:pt x="57026" y="15588"/>
                    <a:pt x="56732" y="15588"/>
                  </a:cubicBezTo>
                  <a:cubicBezTo>
                    <a:pt x="56438" y="15588"/>
                    <a:pt x="56177" y="15654"/>
                    <a:pt x="56177" y="15784"/>
                  </a:cubicBezTo>
                  <a:cubicBezTo>
                    <a:pt x="55654" y="16568"/>
                    <a:pt x="54870" y="17352"/>
                    <a:pt x="54609" y="18397"/>
                  </a:cubicBezTo>
                  <a:cubicBezTo>
                    <a:pt x="53302" y="21794"/>
                    <a:pt x="52257" y="25452"/>
                    <a:pt x="50951" y="28849"/>
                  </a:cubicBezTo>
                  <a:cubicBezTo>
                    <a:pt x="48861" y="34074"/>
                    <a:pt x="45203" y="38777"/>
                    <a:pt x="40238" y="41913"/>
                  </a:cubicBezTo>
                  <a:cubicBezTo>
                    <a:pt x="39184" y="42967"/>
                    <a:pt x="37833" y="43468"/>
                    <a:pt x="36492" y="43468"/>
                  </a:cubicBezTo>
                  <a:cubicBezTo>
                    <a:pt x="34510" y="43468"/>
                    <a:pt x="32551" y="42372"/>
                    <a:pt x="31616" y="40345"/>
                  </a:cubicBezTo>
                  <a:cubicBezTo>
                    <a:pt x="30832" y="39039"/>
                    <a:pt x="30048" y="37993"/>
                    <a:pt x="29526" y="36687"/>
                  </a:cubicBezTo>
                  <a:cubicBezTo>
                    <a:pt x="27958" y="33813"/>
                    <a:pt x="26913" y="30939"/>
                    <a:pt x="26129" y="27803"/>
                  </a:cubicBezTo>
                  <a:cubicBezTo>
                    <a:pt x="24561" y="21271"/>
                    <a:pt x="21948" y="15262"/>
                    <a:pt x="18813" y="9513"/>
                  </a:cubicBezTo>
                  <a:cubicBezTo>
                    <a:pt x="17245" y="6639"/>
                    <a:pt x="15155" y="4288"/>
                    <a:pt x="12803" y="2459"/>
                  </a:cubicBezTo>
                  <a:cubicBezTo>
                    <a:pt x="10866" y="873"/>
                    <a:pt x="8453" y="0"/>
                    <a:pt x="6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2944475" y="630825"/>
              <a:ext cx="522600" cy="1743525"/>
            </a:xfrm>
            <a:custGeom>
              <a:avLst/>
              <a:gdLst/>
              <a:ahLst/>
              <a:cxnLst/>
              <a:rect l="l" t="t" r="r" b="b"/>
              <a:pathLst>
                <a:path w="20904" h="69741" extrusionOk="0">
                  <a:moveTo>
                    <a:pt x="15248" y="0"/>
                  </a:moveTo>
                  <a:cubicBezTo>
                    <a:pt x="13757" y="0"/>
                    <a:pt x="12243" y="522"/>
                    <a:pt x="10975" y="1537"/>
                  </a:cubicBezTo>
                  <a:cubicBezTo>
                    <a:pt x="9146" y="2843"/>
                    <a:pt x="7578" y="4672"/>
                    <a:pt x="6533" y="6762"/>
                  </a:cubicBezTo>
                  <a:cubicBezTo>
                    <a:pt x="1830" y="15124"/>
                    <a:pt x="1" y="24791"/>
                    <a:pt x="1569" y="34197"/>
                  </a:cubicBezTo>
                  <a:cubicBezTo>
                    <a:pt x="2091" y="36288"/>
                    <a:pt x="2091" y="38378"/>
                    <a:pt x="2614" y="40468"/>
                  </a:cubicBezTo>
                  <a:cubicBezTo>
                    <a:pt x="4181" y="49091"/>
                    <a:pt x="3920" y="57974"/>
                    <a:pt x="1830" y="66597"/>
                  </a:cubicBezTo>
                  <a:cubicBezTo>
                    <a:pt x="1569" y="67642"/>
                    <a:pt x="1307" y="68687"/>
                    <a:pt x="2091" y="69471"/>
                  </a:cubicBezTo>
                  <a:cubicBezTo>
                    <a:pt x="2341" y="69658"/>
                    <a:pt x="2620" y="69741"/>
                    <a:pt x="2911" y="69741"/>
                  </a:cubicBezTo>
                  <a:cubicBezTo>
                    <a:pt x="3840" y="69741"/>
                    <a:pt x="4891" y="68898"/>
                    <a:pt x="5488" y="67903"/>
                  </a:cubicBezTo>
                  <a:cubicBezTo>
                    <a:pt x="5749" y="67119"/>
                    <a:pt x="6010" y="66335"/>
                    <a:pt x="6272" y="65290"/>
                  </a:cubicBezTo>
                  <a:cubicBezTo>
                    <a:pt x="7578" y="57190"/>
                    <a:pt x="7839" y="49091"/>
                    <a:pt x="6794" y="40991"/>
                  </a:cubicBezTo>
                  <a:cubicBezTo>
                    <a:pt x="5749" y="36549"/>
                    <a:pt x="4965" y="32107"/>
                    <a:pt x="4965" y="27665"/>
                  </a:cubicBezTo>
                  <a:cubicBezTo>
                    <a:pt x="4965" y="20872"/>
                    <a:pt x="6794" y="14601"/>
                    <a:pt x="9930" y="8853"/>
                  </a:cubicBezTo>
                  <a:cubicBezTo>
                    <a:pt x="10713" y="7546"/>
                    <a:pt x="11497" y="6501"/>
                    <a:pt x="12542" y="5456"/>
                  </a:cubicBezTo>
                  <a:cubicBezTo>
                    <a:pt x="13039" y="4629"/>
                    <a:pt x="13954" y="4116"/>
                    <a:pt x="14956" y="4116"/>
                  </a:cubicBezTo>
                  <a:cubicBezTo>
                    <a:pt x="15537" y="4116"/>
                    <a:pt x="16148" y="4289"/>
                    <a:pt x="16723" y="4672"/>
                  </a:cubicBezTo>
                  <a:cubicBezTo>
                    <a:pt x="16984" y="4672"/>
                    <a:pt x="17507" y="5195"/>
                    <a:pt x="17768" y="5195"/>
                  </a:cubicBezTo>
                  <a:cubicBezTo>
                    <a:pt x="18238" y="5430"/>
                    <a:pt x="18655" y="5559"/>
                    <a:pt x="19043" y="5559"/>
                  </a:cubicBezTo>
                  <a:cubicBezTo>
                    <a:pt x="19518" y="5559"/>
                    <a:pt x="19949" y="5365"/>
                    <a:pt x="20381" y="4933"/>
                  </a:cubicBezTo>
                  <a:cubicBezTo>
                    <a:pt x="20904" y="3888"/>
                    <a:pt x="20642" y="2582"/>
                    <a:pt x="19597" y="1798"/>
                  </a:cubicBezTo>
                  <a:cubicBezTo>
                    <a:pt x="18387" y="588"/>
                    <a:pt x="16830" y="0"/>
                    <a:pt x="15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5106600" y="2136500"/>
              <a:ext cx="1077825" cy="1108975"/>
            </a:xfrm>
            <a:custGeom>
              <a:avLst/>
              <a:gdLst/>
              <a:ahLst/>
              <a:cxnLst/>
              <a:rect l="l" t="t" r="r" b="b"/>
              <a:pathLst>
                <a:path w="43113" h="44359" extrusionOk="0">
                  <a:moveTo>
                    <a:pt x="37471" y="1"/>
                  </a:moveTo>
                  <a:cubicBezTo>
                    <a:pt x="37250" y="1"/>
                    <a:pt x="37038" y="33"/>
                    <a:pt x="36842" y="99"/>
                  </a:cubicBezTo>
                  <a:cubicBezTo>
                    <a:pt x="36058" y="621"/>
                    <a:pt x="35536" y="1666"/>
                    <a:pt x="36058" y="2450"/>
                  </a:cubicBezTo>
                  <a:cubicBezTo>
                    <a:pt x="37103" y="4279"/>
                    <a:pt x="37626" y="6370"/>
                    <a:pt x="37626" y="8460"/>
                  </a:cubicBezTo>
                  <a:cubicBezTo>
                    <a:pt x="37887" y="12118"/>
                    <a:pt x="36319" y="15515"/>
                    <a:pt x="33707" y="18127"/>
                  </a:cubicBezTo>
                  <a:cubicBezTo>
                    <a:pt x="30310" y="21263"/>
                    <a:pt x="26391" y="24137"/>
                    <a:pt x="21949" y="25966"/>
                  </a:cubicBezTo>
                  <a:cubicBezTo>
                    <a:pt x="17246" y="28056"/>
                    <a:pt x="12543" y="30408"/>
                    <a:pt x="8101" y="33282"/>
                  </a:cubicBezTo>
                  <a:cubicBezTo>
                    <a:pt x="5749" y="34850"/>
                    <a:pt x="3398" y="36679"/>
                    <a:pt x="1307" y="38769"/>
                  </a:cubicBezTo>
                  <a:cubicBezTo>
                    <a:pt x="524" y="39814"/>
                    <a:pt x="1" y="41120"/>
                    <a:pt x="1" y="42688"/>
                  </a:cubicBezTo>
                  <a:cubicBezTo>
                    <a:pt x="262" y="43211"/>
                    <a:pt x="524" y="43733"/>
                    <a:pt x="1307" y="44256"/>
                  </a:cubicBezTo>
                  <a:cubicBezTo>
                    <a:pt x="1447" y="44326"/>
                    <a:pt x="1606" y="44358"/>
                    <a:pt x="1769" y="44358"/>
                  </a:cubicBezTo>
                  <a:cubicBezTo>
                    <a:pt x="2212" y="44358"/>
                    <a:pt x="2684" y="44116"/>
                    <a:pt x="2875" y="43733"/>
                  </a:cubicBezTo>
                  <a:cubicBezTo>
                    <a:pt x="5488" y="39814"/>
                    <a:pt x="8885" y="36940"/>
                    <a:pt x="13065" y="34850"/>
                  </a:cubicBezTo>
                  <a:cubicBezTo>
                    <a:pt x="16201" y="33021"/>
                    <a:pt x="19336" y="31192"/>
                    <a:pt x="22733" y="29885"/>
                  </a:cubicBezTo>
                  <a:cubicBezTo>
                    <a:pt x="27697" y="27795"/>
                    <a:pt x="32400" y="24921"/>
                    <a:pt x="36319" y="21001"/>
                  </a:cubicBezTo>
                  <a:cubicBezTo>
                    <a:pt x="41284" y="16821"/>
                    <a:pt x="43113" y="9766"/>
                    <a:pt x="41023" y="3757"/>
                  </a:cubicBezTo>
                  <a:cubicBezTo>
                    <a:pt x="40500" y="2712"/>
                    <a:pt x="39977" y="1666"/>
                    <a:pt x="39455" y="883"/>
                  </a:cubicBezTo>
                  <a:cubicBezTo>
                    <a:pt x="38867" y="295"/>
                    <a:pt x="38132" y="1"/>
                    <a:pt x="37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2206350" y="3549900"/>
              <a:ext cx="437675" cy="933675"/>
            </a:xfrm>
            <a:custGeom>
              <a:avLst/>
              <a:gdLst/>
              <a:ahLst/>
              <a:cxnLst/>
              <a:rect l="l" t="t" r="r" b="b"/>
              <a:pathLst>
                <a:path w="17507" h="37347" extrusionOk="0">
                  <a:moveTo>
                    <a:pt x="8362" y="0"/>
                  </a:moveTo>
                  <a:cubicBezTo>
                    <a:pt x="7317" y="0"/>
                    <a:pt x="6533" y="784"/>
                    <a:pt x="6533" y="1829"/>
                  </a:cubicBezTo>
                  <a:cubicBezTo>
                    <a:pt x="5488" y="7316"/>
                    <a:pt x="3920" y="12803"/>
                    <a:pt x="1830" y="18029"/>
                  </a:cubicBezTo>
                  <a:cubicBezTo>
                    <a:pt x="785" y="20903"/>
                    <a:pt x="1" y="23777"/>
                    <a:pt x="1" y="26651"/>
                  </a:cubicBezTo>
                  <a:cubicBezTo>
                    <a:pt x="1" y="27958"/>
                    <a:pt x="1" y="29525"/>
                    <a:pt x="262" y="30832"/>
                  </a:cubicBezTo>
                  <a:cubicBezTo>
                    <a:pt x="785" y="33183"/>
                    <a:pt x="2352" y="35535"/>
                    <a:pt x="4443" y="36580"/>
                  </a:cubicBezTo>
                  <a:cubicBezTo>
                    <a:pt x="5782" y="37101"/>
                    <a:pt x="7164" y="37346"/>
                    <a:pt x="8522" y="37346"/>
                  </a:cubicBezTo>
                  <a:cubicBezTo>
                    <a:pt x="11932" y="37346"/>
                    <a:pt x="15190" y="35799"/>
                    <a:pt x="17245" y="33183"/>
                  </a:cubicBezTo>
                  <a:cubicBezTo>
                    <a:pt x="17507" y="32661"/>
                    <a:pt x="17507" y="32138"/>
                    <a:pt x="17245" y="31877"/>
                  </a:cubicBezTo>
                  <a:cubicBezTo>
                    <a:pt x="16984" y="31354"/>
                    <a:pt x="16200" y="30832"/>
                    <a:pt x="15678" y="30832"/>
                  </a:cubicBezTo>
                  <a:cubicBezTo>
                    <a:pt x="14110" y="31354"/>
                    <a:pt x="12542" y="32138"/>
                    <a:pt x="10713" y="32922"/>
                  </a:cubicBezTo>
                  <a:cubicBezTo>
                    <a:pt x="9763" y="33219"/>
                    <a:pt x="8908" y="33367"/>
                    <a:pt x="8149" y="33367"/>
                  </a:cubicBezTo>
                  <a:cubicBezTo>
                    <a:pt x="5572" y="33367"/>
                    <a:pt x="4122" y="31651"/>
                    <a:pt x="3920" y="28219"/>
                  </a:cubicBezTo>
                  <a:cubicBezTo>
                    <a:pt x="3659" y="25606"/>
                    <a:pt x="4181" y="23254"/>
                    <a:pt x="4965" y="20903"/>
                  </a:cubicBezTo>
                  <a:cubicBezTo>
                    <a:pt x="6010" y="17506"/>
                    <a:pt x="7317" y="14371"/>
                    <a:pt x="8362" y="11235"/>
                  </a:cubicBezTo>
                  <a:cubicBezTo>
                    <a:pt x="9407" y="8884"/>
                    <a:pt x="9930" y="6532"/>
                    <a:pt x="9930" y="3919"/>
                  </a:cubicBezTo>
                  <a:cubicBezTo>
                    <a:pt x="9930" y="3136"/>
                    <a:pt x="9930" y="2613"/>
                    <a:pt x="9930" y="1829"/>
                  </a:cubicBezTo>
                  <a:cubicBezTo>
                    <a:pt x="9930" y="1045"/>
                    <a:pt x="9407" y="0"/>
                    <a:pt x="8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1259200" y="2622325"/>
              <a:ext cx="398475" cy="405025"/>
            </a:xfrm>
            <a:custGeom>
              <a:avLst/>
              <a:gdLst/>
              <a:ahLst/>
              <a:cxnLst/>
              <a:rect l="l" t="t" r="r" b="b"/>
              <a:pathLst>
                <a:path w="15939" h="16201" extrusionOk="0">
                  <a:moveTo>
                    <a:pt x="11497" y="1"/>
                  </a:moveTo>
                  <a:cubicBezTo>
                    <a:pt x="8100" y="1"/>
                    <a:pt x="4704" y="1568"/>
                    <a:pt x="2613" y="4443"/>
                  </a:cubicBezTo>
                  <a:cubicBezTo>
                    <a:pt x="0" y="8623"/>
                    <a:pt x="1568" y="13849"/>
                    <a:pt x="6010" y="15939"/>
                  </a:cubicBezTo>
                  <a:cubicBezTo>
                    <a:pt x="6358" y="16113"/>
                    <a:pt x="6765" y="16200"/>
                    <a:pt x="7181" y="16200"/>
                  </a:cubicBezTo>
                  <a:cubicBezTo>
                    <a:pt x="8013" y="16200"/>
                    <a:pt x="8884" y="15852"/>
                    <a:pt x="9407" y="15155"/>
                  </a:cubicBezTo>
                  <a:cubicBezTo>
                    <a:pt x="10191" y="14110"/>
                    <a:pt x="9407" y="13065"/>
                    <a:pt x="8362" y="12281"/>
                  </a:cubicBezTo>
                  <a:cubicBezTo>
                    <a:pt x="8100" y="12281"/>
                    <a:pt x="7578" y="12020"/>
                    <a:pt x="7316" y="11759"/>
                  </a:cubicBezTo>
                  <a:cubicBezTo>
                    <a:pt x="4965" y="9930"/>
                    <a:pt x="5226" y="6533"/>
                    <a:pt x="7839" y="5226"/>
                  </a:cubicBezTo>
                  <a:cubicBezTo>
                    <a:pt x="9407" y="4181"/>
                    <a:pt x="11497" y="3920"/>
                    <a:pt x="13587" y="3920"/>
                  </a:cubicBezTo>
                  <a:cubicBezTo>
                    <a:pt x="14894" y="3920"/>
                    <a:pt x="15939" y="3659"/>
                    <a:pt x="15939" y="2352"/>
                  </a:cubicBezTo>
                  <a:cubicBezTo>
                    <a:pt x="15939" y="1307"/>
                    <a:pt x="14894" y="785"/>
                    <a:pt x="14110" y="523"/>
                  </a:cubicBezTo>
                  <a:cubicBezTo>
                    <a:pt x="13065" y="262"/>
                    <a:pt x="12281" y="1"/>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2532950" y="2704350"/>
              <a:ext cx="287450" cy="172750"/>
            </a:xfrm>
            <a:custGeom>
              <a:avLst/>
              <a:gdLst/>
              <a:ahLst/>
              <a:cxnLst/>
              <a:rect l="l" t="t" r="r" b="b"/>
              <a:pathLst>
                <a:path w="11498" h="6910" extrusionOk="0">
                  <a:moveTo>
                    <a:pt x="9678" y="0"/>
                  </a:moveTo>
                  <a:cubicBezTo>
                    <a:pt x="9523" y="0"/>
                    <a:pt x="9407" y="116"/>
                    <a:pt x="9407" y="116"/>
                  </a:cubicBezTo>
                  <a:cubicBezTo>
                    <a:pt x="7056" y="2207"/>
                    <a:pt x="4181" y="3252"/>
                    <a:pt x="1307" y="3252"/>
                  </a:cubicBezTo>
                  <a:cubicBezTo>
                    <a:pt x="523" y="3252"/>
                    <a:pt x="1" y="3774"/>
                    <a:pt x="1" y="4558"/>
                  </a:cubicBezTo>
                  <a:cubicBezTo>
                    <a:pt x="262" y="5342"/>
                    <a:pt x="523" y="5865"/>
                    <a:pt x="1046" y="6387"/>
                  </a:cubicBezTo>
                  <a:cubicBezTo>
                    <a:pt x="1569" y="6649"/>
                    <a:pt x="2091" y="6910"/>
                    <a:pt x="2875" y="6910"/>
                  </a:cubicBezTo>
                  <a:cubicBezTo>
                    <a:pt x="5749" y="6910"/>
                    <a:pt x="8623" y="5865"/>
                    <a:pt x="10714" y="3513"/>
                  </a:cubicBezTo>
                  <a:cubicBezTo>
                    <a:pt x="11236" y="2991"/>
                    <a:pt x="11497" y="2468"/>
                    <a:pt x="11497" y="1684"/>
                  </a:cubicBezTo>
                  <a:cubicBezTo>
                    <a:pt x="11497" y="1162"/>
                    <a:pt x="10975" y="639"/>
                    <a:pt x="10714" y="116"/>
                  </a:cubicBezTo>
                  <a:lnTo>
                    <a:pt x="9930" y="116"/>
                  </a:lnTo>
                  <a:cubicBezTo>
                    <a:pt x="9843" y="29"/>
                    <a:pt x="9756" y="0"/>
                    <a:pt x="9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
            <a:extLst>
              <a:ext uri="{FF2B5EF4-FFF2-40B4-BE49-F238E27FC236}">
                <a16:creationId xmlns:a16="http://schemas.microsoft.com/office/drawing/2014/main" id="{B07FE959-D8AF-E6DD-78BE-87A924083240}"/>
              </a:ext>
            </a:extLst>
          </p:cNvPr>
          <p:cNvSpPr>
            <a:spLocks noChangeArrowheads="1"/>
          </p:cNvSpPr>
          <p:nvPr/>
        </p:nvSpPr>
        <p:spPr bwMode="auto">
          <a:xfrm>
            <a:off x="1328427" y="35967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
            <a:extLst>
              <a:ext uri="{FF2B5EF4-FFF2-40B4-BE49-F238E27FC236}">
                <a16:creationId xmlns:a16="http://schemas.microsoft.com/office/drawing/2014/main" id="{2BC903CE-91E9-2918-73E9-8B8A59107BAF}"/>
              </a:ext>
            </a:extLst>
          </p:cNvPr>
          <p:cNvSpPr>
            <a:spLocks noChangeArrowheads="1"/>
          </p:cNvSpPr>
          <p:nvPr/>
        </p:nvSpPr>
        <p:spPr bwMode="auto">
          <a:xfrm>
            <a:off x="1638377" y="1914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1BA9CEA4-6287-C57F-D137-DBC652A4C31F}"/>
              </a:ext>
            </a:extLst>
          </p:cNvPr>
          <p:cNvSpPr txBox="1"/>
          <p:nvPr/>
        </p:nvSpPr>
        <p:spPr>
          <a:xfrm>
            <a:off x="1430728" y="1261317"/>
            <a:ext cx="6234643" cy="3911135"/>
          </a:xfrm>
          <a:prstGeom prst="rect">
            <a:avLst/>
          </a:prstGeom>
          <a:noFill/>
        </p:spPr>
        <p:txBody>
          <a:bodyPr wrap="square">
            <a:spAutoFit/>
          </a:bodyPr>
          <a:lstStyle/>
          <a:p>
            <a:pPr marR="0" lvl="0">
              <a:lnSpc>
                <a:spcPct val="115000"/>
              </a:lnSpc>
              <a:spcBef>
                <a:spcPts val="0"/>
              </a:spcBef>
              <a:spcAft>
                <a:spcPts val="600"/>
              </a:spcAft>
              <a:buClr>
                <a:srgbClr val="000000"/>
              </a:buClr>
              <a:buSzPts val="1200"/>
              <a:tabLst>
                <a:tab pos="227330" algn="l"/>
              </a:tabLst>
            </a:pPr>
            <a:r>
              <a:rPr lang="en-US" sz="2000" b="1" dirty="0">
                <a:solidFill>
                  <a:srgbClr val="C00000"/>
                </a:solidFill>
                <a:effectLst/>
                <a:latin typeface="Times New Roman" panose="02020603050405020304" pitchFamily="18" charset="0"/>
                <a:ea typeface="Times New Roman" panose="02020603050405020304" pitchFamily="18" charset="0"/>
              </a:rPr>
              <a:t>3. </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quá trình sản xuất sulfuric acid có giai đoạn tổng hợp sulfur trioxide (SO</a:t>
            </a:r>
            <a:r>
              <a:rPr lang="en-US" sz="2000" u="none" strike="noStrike" spc="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ứng xảy ra như sau:</a:t>
            </a:r>
            <a:endParaRPr lang="en-US" sz="20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600"/>
              </a:spcAft>
              <a:tabLst>
                <a:tab pos="1005840" algn="l"/>
              </a:tabLst>
            </a:pPr>
            <a:r>
              <a:rPr lang="vi-VN" sz="2000" dirty="0">
                <a:solidFill>
                  <a:srgbClr val="000000"/>
                </a:solidFill>
                <a:effectLst/>
                <a:latin typeface="Times New Roman" panose="02020603050405020304" pitchFamily="18" charset="0"/>
                <a:ea typeface="Times New Roman" panose="02020603050405020304" pitchFamily="18" charset="0"/>
              </a:rPr>
              <a:t>2SO</a:t>
            </a:r>
            <a:r>
              <a:rPr lang="vi-VN" sz="2000" baseline="-25000" dirty="0">
                <a:solidFill>
                  <a:srgbClr val="000000"/>
                </a:solidFill>
                <a:effectLst/>
                <a:latin typeface="Times New Roman" panose="02020603050405020304" pitchFamily="18" charset="0"/>
                <a:ea typeface="Times New Roman" panose="02020603050405020304" pitchFamily="18" charset="0"/>
              </a:rPr>
              <a:t>2</a:t>
            </a:r>
            <a:r>
              <a:rPr lang="vi-VN" sz="2000" dirty="0">
                <a:solidFill>
                  <a:srgbClr val="000000"/>
                </a:solidFill>
                <a:effectLst/>
                <a:latin typeface="Times New Roman" panose="02020603050405020304" pitchFamily="18" charset="0"/>
                <a:ea typeface="Times New Roman" panose="02020603050405020304" pitchFamily="18" charset="0"/>
              </a:rPr>
              <a:t> + O</a:t>
            </a:r>
            <a:r>
              <a:rPr lang="vi-VN" sz="2000" baseline="-25000" dirty="0">
                <a:solidFill>
                  <a:srgbClr val="000000"/>
                </a:solidFill>
                <a:effectLst/>
                <a:latin typeface="Times New Roman" panose="02020603050405020304" pitchFamily="18" charset="0"/>
                <a:ea typeface="Times New Roman" panose="02020603050405020304" pitchFamily="18" charset="0"/>
              </a:rPr>
              <a:t>2</a:t>
            </a:r>
            <a:r>
              <a:rPr lang="en-US" sz="2000" baseline="-25000" dirty="0">
                <a:latin typeface="Times New Roman" panose="02020603050405020304" pitchFamily="18" charset="0"/>
                <a:ea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000"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 </a:t>
            </a:r>
            <a:r>
              <a:rPr lang="vi-VN" sz="2000" dirty="0">
                <a:solidFill>
                  <a:srgbClr val="000000"/>
                </a:solidFill>
                <a:effectLst/>
                <a:latin typeface="Times New Roman" panose="02020603050405020304" pitchFamily="18" charset="0"/>
                <a:ea typeface="Times New Roman" panose="02020603050405020304" pitchFamily="18" charset="0"/>
              </a:rPr>
              <a:t>2SO</a:t>
            </a:r>
            <a:r>
              <a:rPr lang="vi-VN" sz="2000" baseline="-25000" dirty="0">
                <a:solidFill>
                  <a:srgbClr val="000000"/>
                </a:solidFill>
                <a:effectLst/>
                <a:latin typeface="Times New Roman" panose="02020603050405020304" pitchFamily="18" charset="0"/>
                <a:ea typeface="Times New Roman" panose="02020603050405020304" pitchFamily="18" charset="0"/>
              </a:rPr>
              <a:t>3</a:t>
            </a:r>
            <a:r>
              <a:rPr lang="vi-VN"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600"/>
              </a:spcAft>
            </a:pPr>
            <a:r>
              <a:rPr lang="vi-VN" sz="2000" dirty="0">
                <a:solidFill>
                  <a:srgbClr val="000000"/>
                </a:solidFill>
                <a:effectLst/>
                <a:latin typeface="Times New Roman" panose="02020603050405020304" pitchFamily="18" charset="0"/>
                <a:ea typeface="Times New Roman" panose="02020603050405020304" pitchFamily="18" charset="0"/>
              </a:rPr>
              <a:t>Khi có mặt vanadium</a:t>
            </a:r>
            <a:r>
              <a:rPr lang="en-US" sz="2000" dirty="0">
                <a:solidFill>
                  <a:srgbClr val="000000"/>
                </a:solidFill>
                <a:effectLst/>
                <a:latin typeface="Times New Roman" panose="02020603050405020304" pitchFamily="18" charset="0"/>
                <a:ea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rPr>
              <a:t>(V) oxide thì ph</a:t>
            </a:r>
            <a:r>
              <a:rPr lang="en-US" sz="2000" dirty="0">
                <a:latin typeface="Times New Roman" panose="02020603050405020304" pitchFamily="18" charset="0"/>
                <a:ea typeface="Times New Roman" panose="02020603050405020304" pitchFamily="18" charset="0"/>
              </a:rPr>
              <a:t>ả</a:t>
            </a:r>
            <a:r>
              <a:rPr lang="vi-VN" sz="2000" dirty="0">
                <a:solidFill>
                  <a:srgbClr val="000000"/>
                </a:solidFill>
                <a:effectLst/>
                <a:latin typeface="Times New Roman" panose="02020603050405020304" pitchFamily="18" charset="0"/>
                <a:ea typeface="Times New Roman" panose="02020603050405020304" pitchFamily="18" charset="0"/>
              </a:rPr>
              <a:t>n ứng xảy ra nhanh hơn.</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600"/>
              </a:spcAft>
              <a:buClr>
                <a:srgbClr val="000000"/>
              </a:buClr>
              <a:buSzPts val="1200"/>
              <a:buFont typeface="+mj-lt"/>
              <a:buAutoNum type="alphaLcParenR"/>
              <a:tabLst>
                <a:tab pos="236855" algn="l"/>
              </a:tabLst>
            </a:pP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Vanadium(V) oxide đóng vai trò gì trong ph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ứ</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 tổng hợp sulfur trioxide?</a:t>
            </a:r>
            <a:endParaRPr lang="en-US" sz="20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000000"/>
              </a:buClr>
              <a:buSzPts val="1200"/>
              <a:buFont typeface="+mj-lt"/>
              <a:buAutoNum type="alphaLcParenR"/>
              <a:tabLst>
                <a:tab pos="257810" algn="l"/>
              </a:tabLst>
            </a:pP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 ph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ứng, khối lượng của vanadium(V) oxide có thay đ</a:t>
            </a:r>
            <a:r>
              <a:rPr lang="en-US"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không? Giải thích.</a:t>
            </a:r>
            <a:endParaRPr lang="en-US" sz="20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7800" marR="0" indent="-177800" algn="just">
              <a:lnSpc>
                <a:spcPct val="115000"/>
              </a:lnSpc>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7141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BF2D6-3BBF-D30A-222A-66EBE0C09D4F}"/>
              </a:ext>
            </a:extLst>
          </p:cNvPr>
          <p:cNvPicPr>
            <a:picLocks noChangeAspect="1"/>
          </p:cNvPicPr>
          <p:nvPr/>
        </p:nvPicPr>
        <p:blipFill>
          <a:blip r:embed="rId2"/>
          <a:stretch>
            <a:fillRect/>
          </a:stretch>
        </p:blipFill>
        <p:spPr>
          <a:xfrm>
            <a:off x="0" y="0"/>
            <a:ext cx="9143999" cy="5125578"/>
          </a:xfrm>
          <a:prstGeom prst="rect">
            <a:avLst/>
          </a:prstGeom>
        </p:spPr>
      </p:pic>
      <p:sp>
        <p:nvSpPr>
          <p:cNvPr id="3" name="Google Shape;2231;p70">
            <a:extLst>
              <a:ext uri="{FF2B5EF4-FFF2-40B4-BE49-F238E27FC236}">
                <a16:creationId xmlns:a16="http://schemas.microsoft.com/office/drawing/2014/main" id="{281D8C4D-70E3-8672-5796-66CC309A1ECB}"/>
              </a:ext>
            </a:extLst>
          </p:cNvPr>
          <p:cNvSpPr txBox="1">
            <a:spLocks/>
          </p:cNvSpPr>
          <p:nvPr/>
        </p:nvSpPr>
        <p:spPr>
          <a:xfrm>
            <a:off x="1898558" y="382361"/>
            <a:ext cx="3723307"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FF0000"/>
                </a:solidFill>
                <a:latin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biết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4B08B8-CFE6-A125-C9B3-C3C7091AA8E7}"/>
              </a:ext>
            </a:extLst>
          </p:cNvPr>
          <p:cNvSpPr txBox="1"/>
          <p:nvPr/>
        </p:nvSpPr>
        <p:spPr>
          <a:xfrm>
            <a:off x="3081866" y="1161145"/>
            <a:ext cx="5621866" cy="2462213"/>
          </a:xfrm>
          <a:prstGeom prst="rect">
            <a:avLst/>
          </a:prstGeom>
          <a:noFill/>
        </p:spPr>
        <p:txBody>
          <a:bodyPr wrap="square">
            <a:spAutoFit/>
          </a:bodyPr>
          <a:lstStyle/>
          <a:p>
            <a:pPr algn="just"/>
            <a:r>
              <a:rPr lang="vi-VN" sz="2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Theo quy định, trong ống xả thải (óng bô) của ô tô có một hộp chứa chất xúc tác, có chức năng thúc đẩy phản ứng chuyển hoá khí carbon monoxide thành carbon dioxide, các oxide của nitrogen thành nitrogen. Đây là các khí không độc hại. Biện pháp này góp ph</a:t>
            </a:r>
            <a:r>
              <a:rPr lang="en-US" sz="2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ầ</a:t>
            </a:r>
            <a:r>
              <a:rPr lang="vi-VN" sz="2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n giảm thiểu ô nhiễm môi trường từ phương tiện giao thông.</a:t>
            </a:r>
            <a:endParaRPr lang="en-US" sz="22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92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sp>
        <p:nvSpPr>
          <p:cNvPr id="1848" name="Google Shape;1848;p62"/>
          <p:cNvSpPr txBox="1">
            <a:spLocks noGrp="1"/>
          </p:cNvSpPr>
          <p:nvPr>
            <p:ph type="title"/>
          </p:nvPr>
        </p:nvSpPr>
        <p:spPr>
          <a:xfrm>
            <a:off x="782101" y="51712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FF0000"/>
                </a:solidFill>
                <a:latin typeface="Times New Roman" panose="02020603050405020304" pitchFamily="18" charset="0"/>
                <a:cs typeface="Times New Roman" panose="02020603050405020304" pitchFamily="18" charset="0"/>
              </a:rPr>
              <a:t>EM ĐÃ HỌC</a:t>
            </a:r>
          </a:p>
        </p:txBody>
      </p:sp>
      <p:grpSp>
        <p:nvGrpSpPr>
          <p:cNvPr id="1849" name="Google Shape;1849;p62"/>
          <p:cNvGrpSpPr/>
          <p:nvPr/>
        </p:nvGrpSpPr>
        <p:grpSpPr>
          <a:xfrm>
            <a:off x="3411120" y="2165966"/>
            <a:ext cx="2321597" cy="1087173"/>
            <a:chOff x="2528623" y="1740450"/>
            <a:chExt cx="4086600" cy="1913700"/>
          </a:xfrm>
        </p:grpSpPr>
        <p:sp>
          <p:nvSpPr>
            <p:cNvPr id="1850" name="Google Shape;1850;p62"/>
            <p:cNvSpPr/>
            <p:nvPr/>
          </p:nvSpPr>
          <p:spPr>
            <a:xfrm>
              <a:off x="2528623" y="1740450"/>
              <a:ext cx="4086600" cy="1913700"/>
            </a:xfrm>
            <a:prstGeom prst="roundRect">
              <a:avLst>
                <a:gd name="adj" fmla="val 16667"/>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1" name="Google Shape;1851;p62"/>
            <p:cNvGrpSpPr/>
            <p:nvPr/>
          </p:nvGrpSpPr>
          <p:grpSpPr>
            <a:xfrm>
              <a:off x="2715275" y="1827850"/>
              <a:ext cx="3713400" cy="1826203"/>
              <a:chOff x="2594000" y="1723850"/>
              <a:chExt cx="3713400" cy="1826203"/>
            </a:xfrm>
          </p:grpSpPr>
          <p:sp>
            <p:nvSpPr>
              <p:cNvPr id="1852" name="Google Shape;1852;p62"/>
              <p:cNvSpPr/>
              <p:nvPr/>
            </p:nvSpPr>
            <p:spPr>
              <a:xfrm>
                <a:off x="2594000" y="1723850"/>
                <a:ext cx="3713400" cy="1738800"/>
              </a:xfrm>
              <a:prstGeom prst="roundRect">
                <a:avLst>
                  <a:gd name="adj" fmla="val 16667"/>
                </a:avLst>
              </a:pr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2"/>
              <p:cNvSpPr/>
              <p:nvPr/>
            </p:nvSpPr>
            <p:spPr>
              <a:xfrm rot="4060548">
                <a:off x="2854777" y="1838189"/>
                <a:ext cx="702125" cy="85805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4" name="Google Shape;1854;p62"/>
              <p:cNvGrpSpPr/>
              <p:nvPr/>
            </p:nvGrpSpPr>
            <p:grpSpPr>
              <a:xfrm rot="-2255373">
                <a:off x="5735694" y="1952118"/>
                <a:ext cx="341700" cy="458999"/>
                <a:chOff x="5182641" y="2744396"/>
                <a:chExt cx="341700" cy="459000"/>
              </a:xfrm>
            </p:grpSpPr>
            <p:sp>
              <p:nvSpPr>
                <p:cNvPr id="1855" name="Google Shape;1855;p62"/>
                <p:cNvSpPr/>
                <p:nvPr/>
              </p:nvSpPr>
              <p:spPr>
                <a:xfrm rot="836180">
                  <a:off x="5228306" y="2768528"/>
                  <a:ext cx="250370" cy="410735"/>
                </a:xfrm>
                <a:prstGeom prst="roundRect">
                  <a:avLst>
                    <a:gd name="adj" fmla="val 3748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62"/>
                <p:cNvGrpSpPr/>
                <p:nvPr/>
              </p:nvGrpSpPr>
              <p:grpSpPr>
                <a:xfrm>
                  <a:off x="5272275" y="2875075"/>
                  <a:ext cx="150900" cy="197725"/>
                  <a:chOff x="5272275" y="2875075"/>
                  <a:chExt cx="150900" cy="197725"/>
                </a:xfrm>
              </p:grpSpPr>
              <p:sp>
                <p:nvSpPr>
                  <p:cNvPr id="1857" name="Google Shape;1857;p62"/>
                  <p:cNvSpPr/>
                  <p:nvPr/>
                </p:nvSpPr>
                <p:spPr>
                  <a:xfrm>
                    <a:off x="5329575" y="2875075"/>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2"/>
                  <p:cNvSpPr/>
                  <p:nvPr/>
                </p:nvSpPr>
                <p:spPr>
                  <a:xfrm>
                    <a:off x="5272275" y="3015500"/>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2"/>
                  <p:cNvSpPr/>
                  <p:nvPr/>
                </p:nvSpPr>
                <p:spPr>
                  <a:xfrm>
                    <a:off x="5365875" y="2958200"/>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0" name="Google Shape;1860;p62"/>
              <p:cNvGrpSpPr/>
              <p:nvPr/>
            </p:nvGrpSpPr>
            <p:grpSpPr>
              <a:xfrm>
                <a:off x="5666089" y="2930049"/>
                <a:ext cx="480900" cy="432300"/>
                <a:chOff x="4558101" y="3160799"/>
                <a:chExt cx="480900" cy="432300"/>
              </a:xfrm>
            </p:grpSpPr>
            <p:sp>
              <p:nvSpPr>
                <p:cNvPr id="1861" name="Google Shape;1861;p62"/>
                <p:cNvSpPr/>
                <p:nvPr/>
              </p:nvSpPr>
              <p:spPr>
                <a:xfrm rot="3448255">
                  <a:off x="4673302" y="3171560"/>
                  <a:ext cx="250499" cy="410779"/>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2" name="Google Shape;1862;p62"/>
                <p:cNvGrpSpPr/>
                <p:nvPr/>
              </p:nvGrpSpPr>
              <p:grpSpPr>
                <a:xfrm rot="-5905454">
                  <a:off x="4722896" y="3278080"/>
                  <a:ext cx="150898" cy="197723"/>
                  <a:chOff x="5272275" y="2875075"/>
                  <a:chExt cx="150900" cy="197725"/>
                </a:xfrm>
              </p:grpSpPr>
              <p:sp>
                <p:nvSpPr>
                  <p:cNvPr id="1863" name="Google Shape;1863;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6" name="Google Shape;1866;p62"/>
              <p:cNvGrpSpPr/>
              <p:nvPr/>
            </p:nvGrpSpPr>
            <p:grpSpPr>
              <a:xfrm rot="5400000">
                <a:off x="4180938" y="1783872"/>
                <a:ext cx="328800" cy="453300"/>
                <a:chOff x="4871451" y="2144622"/>
                <a:chExt cx="328800" cy="453300"/>
              </a:xfrm>
            </p:grpSpPr>
            <p:sp>
              <p:nvSpPr>
                <p:cNvPr id="1867" name="Google Shape;1867;p62"/>
                <p:cNvSpPr/>
                <p:nvPr/>
              </p:nvSpPr>
              <p:spPr>
                <a:xfrm rot="705257">
                  <a:off x="4910676" y="2165815"/>
                  <a:ext cx="250350" cy="410915"/>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8" name="Google Shape;1868;p62"/>
                <p:cNvGrpSpPr/>
                <p:nvPr/>
              </p:nvGrpSpPr>
              <p:grpSpPr>
                <a:xfrm rot="-8100000">
                  <a:off x="4960395" y="2295125"/>
                  <a:ext cx="150899" cy="197723"/>
                  <a:chOff x="5272275" y="2875075"/>
                  <a:chExt cx="150900" cy="197725"/>
                </a:xfrm>
              </p:grpSpPr>
              <p:sp>
                <p:nvSpPr>
                  <p:cNvPr id="1869" name="Google Shape;1869;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2" name="Google Shape;1872;p62"/>
              <p:cNvGrpSpPr/>
              <p:nvPr/>
            </p:nvGrpSpPr>
            <p:grpSpPr>
              <a:xfrm rot="1892847">
                <a:off x="4807702" y="1817711"/>
                <a:ext cx="480896" cy="432296"/>
                <a:chOff x="4558101" y="3160799"/>
                <a:chExt cx="480900" cy="432300"/>
              </a:xfrm>
            </p:grpSpPr>
            <p:sp>
              <p:nvSpPr>
                <p:cNvPr id="1873" name="Google Shape;1873;p62"/>
                <p:cNvSpPr/>
                <p:nvPr/>
              </p:nvSpPr>
              <p:spPr>
                <a:xfrm rot="3448255">
                  <a:off x="4673302" y="3171560"/>
                  <a:ext cx="250499" cy="410779"/>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62"/>
                <p:cNvGrpSpPr/>
                <p:nvPr/>
              </p:nvGrpSpPr>
              <p:grpSpPr>
                <a:xfrm rot="-5905454">
                  <a:off x="4722896" y="3278080"/>
                  <a:ext cx="150898" cy="197723"/>
                  <a:chOff x="5272275" y="2875075"/>
                  <a:chExt cx="150900" cy="197725"/>
                </a:xfrm>
              </p:grpSpPr>
              <p:sp>
                <p:nvSpPr>
                  <p:cNvPr id="1875" name="Google Shape;1875;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8" name="Google Shape;1878;p62"/>
              <p:cNvGrpSpPr/>
              <p:nvPr/>
            </p:nvGrpSpPr>
            <p:grpSpPr>
              <a:xfrm rot="1892847">
                <a:off x="4092977" y="3023898"/>
                <a:ext cx="480896" cy="432296"/>
                <a:chOff x="4558101" y="3160799"/>
                <a:chExt cx="480900" cy="432300"/>
              </a:xfrm>
            </p:grpSpPr>
            <p:sp>
              <p:nvSpPr>
                <p:cNvPr id="1879" name="Google Shape;1879;p62"/>
                <p:cNvSpPr/>
                <p:nvPr/>
              </p:nvSpPr>
              <p:spPr>
                <a:xfrm rot="3448255">
                  <a:off x="4673302" y="3171560"/>
                  <a:ext cx="250499" cy="410779"/>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0" name="Google Shape;1880;p62"/>
                <p:cNvGrpSpPr/>
                <p:nvPr/>
              </p:nvGrpSpPr>
              <p:grpSpPr>
                <a:xfrm rot="-5905454">
                  <a:off x="4722896" y="3278080"/>
                  <a:ext cx="150898" cy="197723"/>
                  <a:chOff x="5272275" y="2875075"/>
                  <a:chExt cx="150900" cy="197725"/>
                </a:xfrm>
              </p:grpSpPr>
              <p:sp>
                <p:nvSpPr>
                  <p:cNvPr id="1881" name="Google Shape;1881;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4" name="Google Shape;1884;p62"/>
              <p:cNvGrpSpPr/>
              <p:nvPr/>
            </p:nvGrpSpPr>
            <p:grpSpPr>
              <a:xfrm rot="5400000">
                <a:off x="4930451" y="3013410"/>
                <a:ext cx="328800" cy="453300"/>
                <a:chOff x="4871451" y="2144622"/>
                <a:chExt cx="328800" cy="453300"/>
              </a:xfrm>
            </p:grpSpPr>
            <p:sp>
              <p:nvSpPr>
                <p:cNvPr id="1885" name="Google Shape;1885;p62"/>
                <p:cNvSpPr/>
                <p:nvPr/>
              </p:nvSpPr>
              <p:spPr>
                <a:xfrm rot="705257">
                  <a:off x="4910676" y="2165815"/>
                  <a:ext cx="250350" cy="410915"/>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6" name="Google Shape;1886;p62"/>
                <p:cNvGrpSpPr/>
                <p:nvPr/>
              </p:nvGrpSpPr>
              <p:grpSpPr>
                <a:xfrm rot="-8100000">
                  <a:off x="4960395" y="2295125"/>
                  <a:ext cx="150899" cy="197723"/>
                  <a:chOff x="5272275" y="2875075"/>
                  <a:chExt cx="150900" cy="197725"/>
                </a:xfrm>
              </p:grpSpPr>
              <p:sp>
                <p:nvSpPr>
                  <p:cNvPr id="1887" name="Google Shape;1887;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0" name="Google Shape;1890;p62"/>
              <p:cNvGrpSpPr/>
              <p:nvPr/>
            </p:nvGrpSpPr>
            <p:grpSpPr>
              <a:xfrm rot="-2255373">
                <a:off x="3505894" y="2986618"/>
                <a:ext cx="341700" cy="458999"/>
                <a:chOff x="5182641" y="2744396"/>
                <a:chExt cx="341700" cy="459000"/>
              </a:xfrm>
            </p:grpSpPr>
            <p:sp>
              <p:nvSpPr>
                <p:cNvPr id="1891" name="Google Shape;1891;p62"/>
                <p:cNvSpPr/>
                <p:nvPr/>
              </p:nvSpPr>
              <p:spPr>
                <a:xfrm rot="836180">
                  <a:off x="5228306" y="2768528"/>
                  <a:ext cx="250370" cy="410735"/>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62"/>
                <p:cNvGrpSpPr/>
                <p:nvPr/>
              </p:nvGrpSpPr>
              <p:grpSpPr>
                <a:xfrm>
                  <a:off x="5272275" y="2875075"/>
                  <a:ext cx="150900" cy="197725"/>
                  <a:chOff x="5272275" y="2875075"/>
                  <a:chExt cx="150900" cy="197725"/>
                </a:xfrm>
              </p:grpSpPr>
              <p:sp>
                <p:nvSpPr>
                  <p:cNvPr id="1893" name="Google Shape;1893;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6" name="Google Shape;1896;p62"/>
              <p:cNvGrpSpPr/>
              <p:nvPr/>
            </p:nvGrpSpPr>
            <p:grpSpPr>
              <a:xfrm rot="955921">
                <a:off x="3400516" y="2505783"/>
                <a:ext cx="341704" cy="459006"/>
                <a:chOff x="5182641" y="2744396"/>
                <a:chExt cx="341700" cy="459000"/>
              </a:xfrm>
            </p:grpSpPr>
            <p:sp>
              <p:nvSpPr>
                <p:cNvPr id="1897" name="Google Shape;1897;p62"/>
                <p:cNvSpPr/>
                <p:nvPr/>
              </p:nvSpPr>
              <p:spPr>
                <a:xfrm rot="836180">
                  <a:off x="5228306" y="2768528"/>
                  <a:ext cx="250370" cy="410735"/>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8" name="Google Shape;1898;p62"/>
                <p:cNvGrpSpPr/>
                <p:nvPr/>
              </p:nvGrpSpPr>
              <p:grpSpPr>
                <a:xfrm>
                  <a:off x="5272275" y="2875075"/>
                  <a:ext cx="150900" cy="197725"/>
                  <a:chOff x="5272275" y="2875075"/>
                  <a:chExt cx="150900" cy="197725"/>
                </a:xfrm>
              </p:grpSpPr>
              <p:sp>
                <p:nvSpPr>
                  <p:cNvPr id="1899" name="Google Shape;1899;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2" name="Google Shape;1902;p62"/>
              <p:cNvGrpSpPr/>
              <p:nvPr/>
            </p:nvGrpSpPr>
            <p:grpSpPr>
              <a:xfrm rot="955921">
                <a:off x="3691766" y="1970621"/>
                <a:ext cx="341704" cy="459006"/>
                <a:chOff x="5182641" y="2744396"/>
                <a:chExt cx="341700" cy="459000"/>
              </a:xfrm>
            </p:grpSpPr>
            <p:sp>
              <p:nvSpPr>
                <p:cNvPr id="1903" name="Google Shape;1903;p62"/>
                <p:cNvSpPr/>
                <p:nvPr/>
              </p:nvSpPr>
              <p:spPr>
                <a:xfrm rot="836180">
                  <a:off x="5228306" y="2768528"/>
                  <a:ext cx="250370" cy="410735"/>
                </a:xfrm>
                <a:prstGeom prst="roundRect">
                  <a:avLst>
                    <a:gd name="adj" fmla="val 3748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4" name="Google Shape;1904;p62"/>
                <p:cNvGrpSpPr/>
                <p:nvPr/>
              </p:nvGrpSpPr>
              <p:grpSpPr>
                <a:xfrm>
                  <a:off x="5272275" y="2875075"/>
                  <a:ext cx="150900" cy="197725"/>
                  <a:chOff x="5272275" y="2875075"/>
                  <a:chExt cx="150900" cy="197725"/>
                </a:xfrm>
              </p:grpSpPr>
              <p:sp>
                <p:nvSpPr>
                  <p:cNvPr id="1905" name="Google Shape;1905;p62"/>
                  <p:cNvSpPr/>
                  <p:nvPr/>
                </p:nvSpPr>
                <p:spPr>
                  <a:xfrm>
                    <a:off x="5329575" y="2875075"/>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2"/>
                  <p:cNvSpPr/>
                  <p:nvPr/>
                </p:nvSpPr>
                <p:spPr>
                  <a:xfrm>
                    <a:off x="5272275" y="3015500"/>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2"/>
                  <p:cNvSpPr/>
                  <p:nvPr/>
                </p:nvSpPr>
                <p:spPr>
                  <a:xfrm>
                    <a:off x="5365875" y="2958200"/>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8" name="Google Shape;1908;p62"/>
              <p:cNvSpPr/>
              <p:nvPr/>
            </p:nvSpPr>
            <p:spPr>
              <a:xfrm>
                <a:off x="3840250" y="2241737"/>
                <a:ext cx="2039400" cy="767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62"/>
              <p:cNvGrpSpPr/>
              <p:nvPr/>
            </p:nvGrpSpPr>
            <p:grpSpPr>
              <a:xfrm rot="-2255373">
                <a:off x="2756994" y="2811443"/>
                <a:ext cx="341700" cy="458999"/>
                <a:chOff x="5182641" y="2744396"/>
                <a:chExt cx="341700" cy="459000"/>
              </a:xfrm>
            </p:grpSpPr>
            <p:sp>
              <p:nvSpPr>
                <p:cNvPr id="1910" name="Google Shape;1910;p62"/>
                <p:cNvSpPr/>
                <p:nvPr/>
              </p:nvSpPr>
              <p:spPr>
                <a:xfrm rot="836180">
                  <a:off x="5228306" y="2768528"/>
                  <a:ext cx="250370" cy="410735"/>
                </a:xfrm>
                <a:prstGeom prst="roundRect">
                  <a:avLst>
                    <a:gd name="adj" fmla="val 3748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1" name="Google Shape;1911;p62"/>
                <p:cNvGrpSpPr/>
                <p:nvPr/>
              </p:nvGrpSpPr>
              <p:grpSpPr>
                <a:xfrm>
                  <a:off x="5272275" y="2875075"/>
                  <a:ext cx="150900" cy="197725"/>
                  <a:chOff x="5272275" y="2875075"/>
                  <a:chExt cx="150900" cy="197725"/>
                </a:xfrm>
              </p:grpSpPr>
              <p:sp>
                <p:nvSpPr>
                  <p:cNvPr id="1912" name="Google Shape;1912;p62"/>
                  <p:cNvSpPr/>
                  <p:nvPr/>
                </p:nvSpPr>
                <p:spPr>
                  <a:xfrm>
                    <a:off x="5329575" y="2875075"/>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2"/>
                  <p:cNvSpPr/>
                  <p:nvPr/>
                </p:nvSpPr>
                <p:spPr>
                  <a:xfrm>
                    <a:off x="5272275" y="3015500"/>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2"/>
                  <p:cNvSpPr/>
                  <p:nvPr/>
                </p:nvSpPr>
                <p:spPr>
                  <a:xfrm>
                    <a:off x="5365875" y="2958200"/>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1916" name="Google Shape;1916;p62"/>
          <p:cNvSpPr/>
          <p:nvPr/>
        </p:nvSpPr>
        <p:spPr>
          <a:xfrm>
            <a:off x="6350574" y="1392865"/>
            <a:ext cx="2537971" cy="2220148"/>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2"/>
          <p:cNvSpPr/>
          <p:nvPr/>
        </p:nvSpPr>
        <p:spPr>
          <a:xfrm>
            <a:off x="255454" y="1392865"/>
            <a:ext cx="2512009" cy="2220148"/>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2"/>
          <p:cNvSpPr txBox="1"/>
          <p:nvPr/>
        </p:nvSpPr>
        <p:spPr>
          <a:xfrm>
            <a:off x="350874" y="2387878"/>
            <a:ext cx="2287247" cy="289200"/>
          </a:xfrm>
          <a:prstGeom prst="rect">
            <a:avLst/>
          </a:prstGeom>
          <a:noFill/>
          <a:ln>
            <a:noFill/>
          </a:ln>
        </p:spPr>
        <p:txBody>
          <a:bodyPr spcFirstLastPara="1" wrap="square" lIns="91425" tIns="91425" rIns="91425" bIns="91425" anchor="ctr" anchorCtr="0">
            <a:noAutofit/>
          </a:bodyPr>
          <a:lstStyle/>
          <a:p>
            <a:pPr marR="0" lvl="0" algn="ctr">
              <a:spcBef>
                <a:spcPts val="0"/>
              </a:spcBef>
              <a:spcAft>
                <a:spcPts val="600"/>
              </a:spcAft>
              <a:buClr>
                <a:srgbClr val="311E28"/>
              </a:buClr>
              <a:buSzPts val="1200"/>
              <a:tabLst>
                <a:tab pos="250825" algn="l"/>
              </a:tabLst>
            </a:pPr>
            <a:r>
              <a:rPr lang="vi-VN"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Tốc độ phản ứng là đại lượng đặc trưng cho sự nhanh, chậm của một ph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n ứng hoá học.</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22" name="Google Shape;1922;p62"/>
          <p:cNvSpPr txBox="1"/>
          <p:nvPr/>
        </p:nvSpPr>
        <p:spPr>
          <a:xfrm>
            <a:off x="6350573" y="2410422"/>
            <a:ext cx="2537971" cy="289200"/>
          </a:xfrm>
          <a:prstGeom prst="rect">
            <a:avLst/>
          </a:prstGeom>
          <a:noFill/>
          <a:ln>
            <a:noFill/>
          </a:ln>
        </p:spPr>
        <p:txBody>
          <a:bodyPr spcFirstLastPara="1" wrap="square" lIns="91425" tIns="91425" rIns="91425" bIns="91425" anchor="ctr" anchorCtr="0">
            <a:noAutofit/>
          </a:bodyPr>
          <a:lstStyle/>
          <a:p>
            <a:pPr marR="0" lvl="0" algn="ctr">
              <a:spcBef>
                <a:spcPts val="0"/>
              </a:spcBef>
              <a:spcAft>
                <a:spcPts val="600"/>
              </a:spcAft>
              <a:buClr>
                <a:srgbClr val="311E28"/>
              </a:buClr>
              <a:buSzPts val="1200"/>
              <a:tabLst>
                <a:tab pos="250825" algn="l"/>
              </a:tabLst>
            </a:pPr>
            <a:r>
              <a:rPr lang="vi-VN"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Tốc độ phản ứng tăng khi làm tăng các y</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u tố: nhiệt độ, n</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ng độ, diện tích bế mặt tiếp xúc,...</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30" name="Google Shape;1930;p62"/>
          <p:cNvSpPr/>
          <p:nvPr/>
        </p:nvSpPr>
        <p:spPr>
          <a:xfrm>
            <a:off x="2860158" y="3613013"/>
            <a:ext cx="3490417" cy="1288596"/>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2"/>
          <p:cNvSpPr txBox="1"/>
          <p:nvPr/>
        </p:nvSpPr>
        <p:spPr>
          <a:xfrm>
            <a:off x="2860157" y="3964206"/>
            <a:ext cx="3490417" cy="4789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dirty="0">
                <a:effectLst/>
                <a:latin typeface="Times New Roman" panose="02020603050405020304" pitchFamily="18" charset="0"/>
                <a:ea typeface="Courier New" panose="02070309020205020404" pitchFamily="49" charset="0"/>
                <a:cs typeface="Times New Roman" panose="02020603050405020304" pitchFamily="18" charset="0"/>
              </a:rPr>
              <a:t>Chất xúc tác là chất làm tăng tốc độ phản ứng nhưng sau phản </a:t>
            </a:r>
            <a:r>
              <a:rPr lang="en-US" sz="2000" dirty="0">
                <a:latin typeface="Times New Roman" panose="02020603050405020304" pitchFamily="18" charset="0"/>
                <a:ea typeface="Courier New" panose="02070309020205020404" pitchFamily="49" charset="0"/>
                <a:cs typeface="Times New Roman" panose="02020603050405020304" pitchFamily="18" charset="0"/>
              </a:rPr>
              <a:t>ứ</a:t>
            </a:r>
            <a:r>
              <a:rPr lang="vi-VN" sz="2000" dirty="0">
                <a:effectLst/>
                <a:latin typeface="Times New Roman" panose="02020603050405020304" pitchFamily="18" charset="0"/>
                <a:ea typeface="Courier New" panose="02070309020205020404" pitchFamily="49" charset="0"/>
                <a:cs typeface="Times New Roman" panose="02020603050405020304" pitchFamily="18" charset="0"/>
              </a:rPr>
              <a:t>ng vẫn giữ nguyên về khối lượng và tính chất hoá học.</a:t>
            </a:r>
            <a:endParaRPr sz="2400" dirty="0">
              <a:latin typeface="Times New Roman" panose="02020603050405020304" pitchFamily="18" charset="0"/>
              <a:ea typeface="Fredoka One"/>
              <a:cs typeface="Times New Roman" panose="02020603050405020304" pitchFamily="18" charset="0"/>
              <a:sym typeface="Fredoka One"/>
            </a:endParaRPr>
          </a:p>
        </p:txBody>
      </p:sp>
      <p:cxnSp>
        <p:nvCxnSpPr>
          <p:cNvPr id="1937" name="Google Shape;1937;p62"/>
          <p:cNvCxnSpPr>
            <a:cxnSpLocks/>
            <a:stCxn id="1918" idx="3"/>
            <a:endCxn id="1914" idx="0"/>
          </p:cNvCxnSpPr>
          <p:nvPr/>
        </p:nvCxnSpPr>
        <p:spPr>
          <a:xfrm>
            <a:off x="2638121" y="2532478"/>
            <a:ext cx="1081726" cy="410095"/>
          </a:xfrm>
          <a:prstGeom prst="curvedConnector2">
            <a:avLst/>
          </a:prstGeom>
          <a:noFill/>
          <a:ln w="19050" cap="flat" cmpd="sng">
            <a:solidFill>
              <a:schemeClr val="accent1"/>
            </a:solidFill>
            <a:prstDash val="solid"/>
            <a:round/>
            <a:headEnd type="none" w="med" len="med"/>
            <a:tailEnd type="oval" w="med" len="med"/>
          </a:ln>
        </p:spPr>
      </p:cxnSp>
      <p:cxnSp>
        <p:nvCxnSpPr>
          <p:cNvPr id="1940" name="Google Shape;1940;p62"/>
          <p:cNvCxnSpPr>
            <a:cxnSpLocks/>
            <a:stCxn id="1922" idx="1"/>
            <a:endCxn id="1855" idx="2"/>
          </p:cNvCxnSpPr>
          <p:nvPr/>
        </p:nvCxnSpPr>
        <p:spPr>
          <a:xfrm rot="10800000" flipV="1">
            <a:off x="5445821" y="2555022"/>
            <a:ext cx="904752" cy="27520"/>
          </a:xfrm>
          <a:prstGeom prst="curvedConnector4">
            <a:avLst>
              <a:gd name="adj1" fmla="val 48657"/>
              <a:gd name="adj2" fmla="val 1356105"/>
            </a:avLst>
          </a:prstGeom>
          <a:noFill/>
          <a:ln w="19050" cap="flat" cmpd="sng">
            <a:solidFill>
              <a:schemeClr val="accent1"/>
            </a:solidFill>
            <a:prstDash val="solid"/>
            <a:round/>
            <a:headEnd type="none" w="med" len="med"/>
            <a:tailEnd type="oval" w="med" len="med"/>
          </a:ln>
        </p:spPr>
      </p:cxnSp>
      <p:cxnSp>
        <p:nvCxnSpPr>
          <p:cNvPr id="1941" name="Google Shape;1941;p62"/>
          <p:cNvCxnSpPr>
            <a:cxnSpLocks/>
            <a:stCxn id="1930" idx="0"/>
          </p:cNvCxnSpPr>
          <p:nvPr/>
        </p:nvCxnSpPr>
        <p:spPr>
          <a:xfrm rot="5400000" flipH="1" flipV="1">
            <a:off x="4302021" y="3058659"/>
            <a:ext cx="857700" cy="251008"/>
          </a:xfrm>
          <a:prstGeom prst="curvedConnector3">
            <a:avLst>
              <a:gd name="adj1" fmla="val 50000"/>
            </a:avLst>
          </a:prstGeom>
          <a:noFill/>
          <a:ln w="19050" cap="flat" cmpd="sng">
            <a:solidFill>
              <a:schemeClr val="accent1"/>
            </a:solidFill>
            <a:prstDash val="solid"/>
            <a:round/>
            <a:headEnd type="none" w="med" len="med"/>
            <a:tailEnd type="oval"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9"/>
                                        </p:tgtEl>
                                        <p:attrNameLst>
                                          <p:attrName>style.visibility</p:attrName>
                                        </p:attrNameLst>
                                      </p:cBhvr>
                                      <p:to>
                                        <p:strVal val="visible"/>
                                      </p:to>
                                    </p:set>
                                    <p:animEffect transition="in" filter="barn(inVertical)">
                                      <p:cBhvr>
                                        <p:cTn id="7" dur="500"/>
                                        <p:tgtEl>
                                          <p:spTgt spid="184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37"/>
                                        </p:tgtEl>
                                        <p:attrNameLst>
                                          <p:attrName>style.visibility</p:attrName>
                                        </p:attrNameLst>
                                      </p:cBhvr>
                                      <p:to>
                                        <p:strVal val="visible"/>
                                      </p:to>
                                    </p:set>
                                    <p:animEffect transition="in" filter="circle(in)">
                                      <p:cBhvr>
                                        <p:cTn id="12" dur="2000"/>
                                        <p:tgtEl>
                                          <p:spTgt spid="193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17"/>
                                        </p:tgtEl>
                                        <p:attrNameLst>
                                          <p:attrName>style.visibility</p:attrName>
                                        </p:attrNameLst>
                                      </p:cBhvr>
                                      <p:to>
                                        <p:strVal val="visible"/>
                                      </p:to>
                                    </p:set>
                                    <p:animEffect transition="in" filter="circle(in)">
                                      <p:cBhvr>
                                        <p:cTn id="15" dur="2000"/>
                                        <p:tgtEl>
                                          <p:spTgt spid="191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18"/>
                                        </p:tgtEl>
                                        <p:attrNameLst>
                                          <p:attrName>style.visibility</p:attrName>
                                        </p:attrNameLst>
                                      </p:cBhvr>
                                      <p:to>
                                        <p:strVal val="visible"/>
                                      </p:to>
                                    </p:set>
                                    <p:animEffect transition="in" filter="circle(in)">
                                      <p:cBhvr>
                                        <p:cTn id="18" dur="2000"/>
                                        <p:tgtEl>
                                          <p:spTgt spid="191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940"/>
                                        </p:tgtEl>
                                        <p:attrNameLst>
                                          <p:attrName>style.visibility</p:attrName>
                                        </p:attrNameLst>
                                      </p:cBhvr>
                                      <p:to>
                                        <p:strVal val="visible"/>
                                      </p:to>
                                    </p:set>
                                    <p:animEffect transition="in" filter="circle(in)">
                                      <p:cBhvr>
                                        <p:cTn id="23" dur="2000"/>
                                        <p:tgtEl>
                                          <p:spTgt spid="194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922"/>
                                        </p:tgtEl>
                                        <p:attrNameLst>
                                          <p:attrName>style.visibility</p:attrName>
                                        </p:attrNameLst>
                                      </p:cBhvr>
                                      <p:to>
                                        <p:strVal val="visible"/>
                                      </p:to>
                                    </p:set>
                                    <p:animEffect transition="in" filter="circle(in)">
                                      <p:cBhvr>
                                        <p:cTn id="26" dur="2000"/>
                                        <p:tgtEl>
                                          <p:spTgt spid="192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916"/>
                                        </p:tgtEl>
                                        <p:attrNameLst>
                                          <p:attrName>style.visibility</p:attrName>
                                        </p:attrNameLst>
                                      </p:cBhvr>
                                      <p:to>
                                        <p:strVal val="visible"/>
                                      </p:to>
                                    </p:set>
                                    <p:animEffect transition="in" filter="circle(in)">
                                      <p:cBhvr>
                                        <p:cTn id="29" dur="2000"/>
                                        <p:tgtEl>
                                          <p:spTgt spid="191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931"/>
                                        </p:tgtEl>
                                        <p:attrNameLst>
                                          <p:attrName>style.visibility</p:attrName>
                                        </p:attrNameLst>
                                      </p:cBhvr>
                                      <p:to>
                                        <p:strVal val="visible"/>
                                      </p:to>
                                    </p:set>
                                    <p:animEffect transition="in" filter="circle(in)">
                                      <p:cBhvr>
                                        <p:cTn id="34" dur="2000"/>
                                        <p:tgtEl>
                                          <p:spTgt spid="193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930"/>
                                        </p:tgtEl>
                                        <p:attrNameLst>
                                          <p:attrName>style.visibility</p:attrName>
                                        </p:attrNameLst>
                                      </p:cBhvr>
                                      <p:to>
                                        <p:strVal val="visible"/>
                                      </p:to>
                                    </p:set>
                                    <p:animEffect transition="in" filter="circle(in)">
                                      <p:cBhvr>
                                        <p:cTn id="37" dur="2000"/>
                                        <p:tgtEl>
                                          <p:spTgt spid="1930"/>
                                        </p:tgtEl>
                                      </p:cBhvr>
                                    </p:animEffect>
                                  </p:childTnLst>
                                </p:cTn>
                              </p:par>
                              <p:par>
                                <p:cTn id="38" presetID="6" presetClass="entr" presetSubtype="16" fill="hold" nodeType="withEffect">
                                  <p:stCondLst>
                                    <p:cond delay="0"/>
                                  </p:stCondLst>
                                  <p:childTnLst>
                                    <p:set>
                                      <p:cBhvr>
                                        <p:cTn id="39" dur="1" fill="hold">
                                          <p:stCondLst>
                                            <p:cond delay="0"/>
                                          </p:stCondLst>
                                        </p:cTn>
                                        <p:tgtEl>
                                          <p:spTgt spid="1941"/>
                                        </p:tgtEl>
                                        <p:attrNameLst>
                                          <p:attrName>style.visibility</p:attrName>
                                        </p:attrNameLst>
                                      </p:cBhvr>
                                      <p:to>
                                        <p:strVal val="visible"/>
                                      </p:to>
                                    </p:set>
                                    <p:animEffect transition="in" filter="circle(in)">
                                      <p:cBhvr>
                                        <p:cTn id="40" dur="2000"/>
                                        <p:tgtEl>
                                          <p:spTgt spid="1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 grpId="0" animBg="1"/>
      <p:bldP spid="1917" grpId="0" animBg="1"/>
      <p:bldP spid="1918" grpId="0"/>
      <p:bldP spid="1922" grpId="0"/>
      <p:bldP spid="1930" grpId="0" animBg="1"/>
      <p:bldP spid="19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20" name="Google Shape;2229;p70">
            <a:extLst>
              <a:ext uri="{FF2B5EF4-FFF2-40B4-BE49-F238E27FC236}">
                <a16:creationId xmlns:a16="http://schemas.microsoft.com/office/drawing/2014/main" id="{4C31E3AF-0C8A-124A-E5AC-760253E7223F}"/>
              </a:ext>
            </a:extLst>
          </p:cNvPr>
          <p:cNvSpPr/>
          <p:nvPr/>
        </p:nvSpPr>
        <p:spPr>
          <a:xfrm>
            <a:off x="1860698" y="1629275"/>
            <a:ext cx="6432697" cy="2696700"/>
          </a:xfrm>
          <a:prstGeom prst="roundRect">
            <a:avLst>
              <a:gd name="adj" fmla="val 5078"/>
            </a:avLst>
          </a:prstGeom>
          <a:solidFill>
            <a:schemeClr val="accent3">
              <a:lumMod val="9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4"/>
          <p:cNvSpPr txBox="1">
            <a:spLocks noGrp="1"/>
          </p:cNvSpPr>
          <p:nvPr>
            <p:ph type="title"/>
          </p:nvPr>
        </p:nvSpPr>
        <p:spPr>
          <a:xfrm>
            <a:off x="1067860" y="1283070"/>
            <a:ext cx="3504140" cy="572700"/>
          </a:xfrm>
          <a:prstGeom prst="rect">
            <a:avLst/>
          </a:prstGeom>
          <a:solidFill>
            <a:srgbClr val="FFFF00"/>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FF0000"/>
                </a:solidFill>
                <a:latin typeface="Times New Roman" panose="02020603050405020304" pitchFamily="18" charset="0"/>
                <a:cs typeface="Times New Roman" panose="02020603050405020304" pitchFamily="18" charset="0"/>
              </a:rPr>
              <a:t>EM CÓ THỂ !!!</a:t>
            </a:r>
          </a:p>
        </p:txBody>
      </p:sp>
      <p:sp>
        <p:nvSpPr>
          <p:cNvPr id="22" name="TextBox 21">
            <a:extLst>
              <a:ext uri="{FF2B5EF4-FFF2-40B4-BE49-F238E27FC236}">
                <a16:creationId xmlns:a16="http://schemas.microsoft.com/office/drawing/2014/main" id="{BF305AC6-B2D0-77E0-B259-71BDA101A95F}"/>
              </a:ext>
            </a:extLst>
          </p:cNvPr>
          <p:cNvSpPr txBox="1"/>
          <p:nvPr/>
        </p:nvSpPr>
        <p:spPr>
          <a:xfrm>
            <a:off x="2004237" y="1795795"/>
            <a:ext cx="6145618" cy="2530180"/>
          </a:xfrm>
          <a:prstGeom prst="rect">
            <a:avLst/>
          </a:prstGeom>
          <a:noFill/>
        </p:spPr>
        <p:txBody>
          <a:bodyPr wrap="square">
            <a:spAutoFit/>
          </a:bodyPr>
          <a:lstStyle/>
          <a:p>
            <a:pPr marL="0" marR="0" algn="just">
              <a:lnSpc>
                <a:spcPct val="115000"/>
              </a:lnSpc>
              <a:spcBef>
                <a:spcPts val="0"/>
              </a:spcBef>
              <a:spcAft>
                <a:spcPts val="0"/>
              </a:spcAft>
            </a:pPr>
            <a:r>
              <a:rPr lang="vi-VN" sz="2800" dirty="0">
                <a:solidFill>
                  <a:schemeClr val="tx1"/>
                </a:solidFill>
                <a:effectLst/>
                <a:latin typeface="Times New Roman" panose="02020603050405020304" pitchFamily="18" charset="0"/>
                <a:ea typeface="Times New Roman" panose="02020603050405020304" pitchFamily="18" charset="0"/>
              </a:rPr>
              <a:t>Vận dụng ki</a:t>
            </a:r>
            <a:r>
              <a:rPr lang="en-US" sz="2800" dirty="0">
                <a:solidFill>
                  <a:schemeClr val="tx1"/>
                </a:solidFill>
                <a:effectLst/>
                <a:latin typeface="Times New Roman" panose="02020603050405020304" pitchFamily="18" charset="0"/>
                <a:ea typeface="Times New Roman" panose="02020603050405020304" pitchFamily="18" charset="0"/>
              </a:rPr>
              <a:t>ế</a:t>
            </a:r>
            <a:r>
              <a:rPr lang="vi-VN" sz="2800" dirty="0">
                <a:solidFill>
                  <a:schemeClr val="tx1"/>
                </a:solidFill>
                <a:effectLst/>
                <a:latin typeface="Times New Roman" panose="02020603050405020304" pitchFamily="18" charset="0"/>
                <a:ea typeface="Times New Roman" panose="02020603050405020304" pitchFamily="18" charset="0"/>
              </a:rPr>
              <a:t>n thức vẽ tốc độ ph</a:t>
            </a:r>
            <a:r>
              <a:rPr lang="en-US" sz="2800" dirty="0">
                <a:solidFill>
                  <a:schemeClr val="tx1"/>
                </a:solidFill>
                <a:latin typeface="Times New Roman" panose="02020603050405020304" pitchFamily="18" charset="0"/>
                <a:ea typeface="Times New Roman" panose="02020603050405020304" pitchFamily="18" charset="0"/>
              </a:rPr>
              <a:t>ả</a:t>
            </a:r>
            <a:r>
              <a:rPr lang="vi-VN" sz="2800" dirty="0">
                <a:solidFill>
                  <a:schemeClr val="tx1"/>
                </a:solidFill>
                <a:effectLst/>
                <a:latin typeface="Times New Roman" panose="02020603050405020304" pitchFamily="18" charset="0"/>
                <a:ea typeface="Times New Roman" panose="02020603050405020304" pitchFamily="18" charset="0"/>
              </a:rPr>
              <a:t>n ứng </a:t>
            </a:r>
            <a:r>
              <a:rPr lang="en-US" sz="2800" dirty="0" err="1">
                <a:solidFill>
                  <a:schemeClr val="tx1"/>
                </a:solidFill>
                <a:latin typeface="Times New Roman" panose="02020603050405020304" pitchFamily="18" charset="0"/>
                <a:ea typeface="Times New Roman" panose="02020603050405020304" pitchFamily="18" charset="0"/>
              </a:rPr>
              <a:t>để</a:t>
            </a:r>
            <a:r>
              <a:rPr lang="en-US" sz="2800" dirty="0">
                <a:solidFill>
                  <a:schemeClr val="tx1"/>
                </a:solidFill>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thúc đ</a:t>
            </a:r>
            <a:r>
              <a:rPr lang="en-US" sz="2800" dirty="0">
                <a:solidFill>
                  <a:schemeClr val="tx1"/>
                </a:solidFill>
                <a:effectLst/>
                <a:latin typeface="Times New Roman" panose="02020603050405020304" pitchFamily="18" charset="0"/>
                <a:ea typeface="Times New Roman" panose="02020603050405020304" pitchFamily="18" charset="0"/>
              </a:rPr>
              <a:t>ẩ</a:t>
            </a:r>
            <a:r>
              <a:rPr lang="vi-VN" sz="2800" dirty="0">
                <a:solidFill>
                  <a:schemeClr val="tx1"/>
                </a:solidFill>
                <a:effectLst/>
                <a:latin typeface="Times New Roman" panose="02020603050405020304" pitchFamily="18" charset="0"/>
                <a:ea typeface="Times New Roman" panose="02020603050405020304" pitchFamily="18" charset="0"/>
              </a:rPr>
              <a:t>y những phản ứng có lợi như lên men giấm, muối d</a:t>
            </a:r>
            <a:r>
              <a:rPr lang="en-US" sz="2800" dirty="0">
                <a:solidFill>
                  <a:schemeClr val="tx1"/>
                </a:solidFill>
                <a:effectLst/>
                <a:latin typeface="Times New Roman" panose="02020603050405020304" pitchFamily="18" charset="0"/>
                <a:ea typeface="Times New Roman" panose="02020603050405020304" pitchFamily="18" charset="0"/>
              </a:rPr>
              <a:t>ư</a:t>
            </a:r>
            <a:r>
              <a:rPr lang="vi-VN" sz="2800" dirty="0">
                <a:solidFill>
                  <a:schemeClr val="tx1"/>
                </a:solidFill>
                <a:effectLst/>
                <a:latin typeface="Times New Roman" panose="02020603050405020304" pitchFamily="18" charset="0"/>
                <a:ea typeface="Times New Roman" panose="02020603050405020304" pitchFamily="18" charset="0"/>
              </a:rPr>
              <a:t>a hoặc giảm tốc độ ph</a:t>
            </a:r>
            <a:r>
              <a:rPr lang="en-US" sz="2800" dirty="0">
                <a:solidFill>
                  <a:schemeClr val="tx1"/>
                </a:solidFill>
                <a:latin typeface="Times New Roman" panose="02020603050405020304" pitchFamily="18" charset="0"/>
                <a:ea typeface="Times New Roman" panose="02020603050405020304" pitchFamily="18" charset="0"/>
              </a:rPr>
              <a:t>ả</a:t>
            </a:r>
            <a:r>
              <a:rPr lang="vi-VN" sz="2800" dirty="0">
                <a:solidFill>
                  <a:schemeClr val="tx1"/>
                </a:solidFill>
                <a:effectLst/>
                <a:latin typeface="Times New Roman" panose="02020603050405020304" pitchFamily="18" charset="0"/>
                <a:ea typeface="Times New Roman" panose="02020603050405020304" pitchFamily="18" charset="0"/>
              </a:rPr>
              <a:t>n ứng có hại như thức ăn bị ôi thiu, kim loại bị g</a:t>
            </a:r>
            <a:r>
              <a:rPr lang="en-US" sz="2800" dirty="0">
                <a:solidFill>
                  <a:schemeClr val="tx1"/>
                </a:solidFill>
                <a:latin typeface="Times New Roman" panose="02020603050405020304" pitchFamily="18" charset="0"/>
                <a:ea typeface="Times New Roman" panose="02020603050405020304" pitchFamily="18" charset="0"/>
              </a:rPr>
              <a:t>ỉ</a:t>
            </a:r>
            <a:r>
              <a:rPr lang="vi-VN" sz="2800" dirty="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44"/>
          <p:cNvSpPr txBox="1">
            <a:spLocks noGrp="1"/>
          </p:cNvSpPr>
          <p:nvPr>
            <p:ph type="title"/>
          </p:nvPr>
        </p:nvSpPr>
        <p:spPr>
          <a:xfrm>
            <a:off x="2010369" y="2353506"/>
            <a:ext cx="6240495" cy="11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0000" b="1" dirty="0">
                <a:latin typeface="Times New Roman" panose="02020603050405020304" pitchFamily="18" charset="0"/>
                <a:cs typeface="Times New Roman" panose="02020603050405020304" pitchFamily="18" charset="0"/>
              </a:rPr>
              <a:t>CỦNG CỐ</a:t>
            </a:r>
          </a:p>
        </p:txBody>
      </p:sp>
      <p:sp>
        <p:nvSpPr>
          <p:cNvPr id="4" name="Google Shape;1629;p54">
            <a:extLst>
              <a:ext uri="{FF2B5EF4-FFF2-40B4-BE49-F238E27FC236}">
                <a16:creationId xmlns:a16="http://schemas.microsoft.com/office/drawing/2014/main" id="{5B01FFA3-84EF-F778-A587-46140EF01950}"/>
              </a:ext>
            </a:extLst>
          </p:cNvPr>
          <p:cNvSpPr txBox="1">
            <a:spLocks/>
          </p:cNvSpPr>
          <p:nvPr/>
        </p:nvSpPr>
        <p:spPr>
          <a:xfrm>
            <a:off x="3637177" y="946346"/>
            <a:ext cx="2784887" cy="747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3800" b="1" dirty="0">
                <a:solidFill>
                  <a:srgbClr val="6B64A1"/>
                </a:solidFill>
                <a:latin typeface="Times New Roman" panose="02020603050405020304" pitchFamily="18" charset="0"/>
                <a:cs typeface="Times New Roman" panose="02020603050405020304" pitchFamily="18" charset="0"/>
              </a:rPr>
              <a:t>III.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2"/>
          <p:cNvSpPr>
            <a:spLocks/>
          </p:cNvSpPr>
          <p:nvPr/>
        </p:nvSpPr>
        <p:spPr bwMode="auto">
          <a:xfrm flipH="1" flipV="1">
            <a:off x="2401259" y="3493774"/>
            <a:ext cx="465689" cy="316891"/>
          </a:xfrm>
          <a:prstGeom prst="rect">
            <a:avLst/>
          </a:prstGeom>
          <a:solidFill>
            <a:schemeClr val="bg1">
              <a:lumMod val="95000"/>
            </a:schemeClr>
          </a:solidFill>
          <a:ln>
            <a:noFill/>
          </a:ln>
          <a:effectLst>
            <a:innerShdw blurRad="63500" dist="50800" dir="13500000">
              <a:prstClr val="black">
                <a:alpha val="50000"/>
              </a:prstClr>
            </a:innerShdw>
          </a:effectLst>
        </p:spPr>
        <p:txBody>
          <a:bodyPr anchor="ctr"/>
          <a:lstStyle/>
          <a:p>
            <a:endParaRPr lang="zh-CN" altLang="en-US" sz="1050">
              <a:solidFill>
                <a:schemeClr val="accent6">
                  <a:lumMod val="20000"/>
                  <a:lumOff val="80000"/>
                </a:schemeClr>
              </a:solidFill>
              <a:cs typeface="+mn-ea"/>
              <a:sym typeface="+mn-lt"/>
            </a:endParaRPr>
          </a:p>
        </p:txBody>
      </p:sp>
      <p:sp>
        <p:nvSpPr>
          <p:cNvPr id="4" name="矩形 12"/>
          <p:cNvSpPr>
            <a:spLocks/>
          </p:cNvSpPr>
          <p:nvPr/>
        </p:nvSpPr>
        <p:spPr bwMode="auto">
          <a:xfrm flipH="1" flipV="1">
            <a:off x="4264129" y="2699868"/>
            <a:ext cx="465993" cy="313169"/>
          </a:xfrm>
          <a:prstGeom prst="rect">
            <a:avLst/>
          </a:prstGeom>
          <a:solidFill>
            <a:schemeClr val="bg1">
              <a:lumMod val="95000"/>
            </a:schemeClr>
          </a:solidFill>
          <a:ln>
            <a:noFill/>
          </a:ln>
          <a:effectLst>
            <a:innerShdw blurRad="63500" dist="50800" dir="13500000">
              <a:prstClr val="black">
                <a:alpha val="50000"/>
              </a:prstClr>
            </a:innerShdw>
          </a:effectLst>
        </p:spPr>
        <p:txBody>
          <a:bodyPr anchor="ctr"/>
          <a:lstStyle/>
          <a:p>
            <a:endParaRPr lang="zh-CN" altLang="en-US" sz="1050">
              <a:solidFill>
                <a:schemeClr val="accent6">
                  <a:lumMod val="20000"/>
                  <a:lumOff val="80000"/>
                </a:schemeClr>
              </a:solidFill>
              <a:cs typeface="+mn-ea"/>
              <a:sym typeface="+mn-lt"/>
            </a:endParaRPr>
          </a:p>
        </p:txBody>
      </p:sp>
      <p:sp>
        <p:nvSpPr>
          <p:cNvPr id="5" name="矩形 12"/>
          <p:cNvSpPr>
            <a:spLocks/>
          </p:cNvSpPr>
          <p:nvPr/>
        </p:nvSpPr>
        <p:spPr bwMode="auto">
          <a:xfrm flipH="1" flipV="1">
            <a:off x="6128163" y="1905840"/>
            <a:ext cx="465899" cy="317721"/>
          </a:xfrm>
          <a:prstGeom prst="rect">
            <a:avLst/>
          </a:prstGeom>
          <a:solidFill>
            <a:schemeClr val="bg1">
              <a:lumMod val="95000"/>
            </a:schemeClr>
          </a:solidFill>
          <a:ln>
            <a:noFill/>
          </a:ln>
          <a:effectLst>
            <a:innerShdw blurRad="63500" dist="50800" dir="13500000">
              <a:prstClr val="black">
                <a:alpha val="50000"/>
              </a:prstClr>
            </a:innerShdw>
          </a:effectLst>
        </p:spPr>
        <p:txBody>
          <a:bodyPr anchor="ctr"/>
          <a:lstStyle/>
          <a:p>
            <a:endParaRPr lang="zh-CN" altLang="en-US" sz="1050">
              <a:solidFill>
                <a:schemeClr val="accent6">
                  <a:lumMod val="20000"/>
                  <a:lumOff val="80000"/>
                </a:schemeClr>
              </a:solidFill>
              <a:cs typeface="+mn-ea"/>
              <a:sym typeface="+mn-lt"/>
            </a:endParaRPr>
          </a:p>
        </p:txBody>
      </p:sp>
      <p:grpSp>
        <p:nvGrpSpPr>
          <p:cNvPr id="6" name="组合 5"/>
          <p:cNvGrpSpPr/>
          <p:nvPr/>
        </p:nvGrpSpPr>
        <p:grpSpPr>
          <a:xfrm>
            <a:off x="537225" y="3810691"/>
            <a:ext cx="2329752" cy="513669"/>
            <a:chOff x="600880" y="4640263"/>
            <a:chExt cx="3106336" cy="684893"/>
          </a:xfrm>
        </p:grpSpPr>
        <p:sp>
          <p:nvSpPr>
            <p:cNvPr id="7" name="流程图: 数据 21"/>
            <p:cNvSpPr>
              <a:spLocks noChangeArrowheads="1"/>
            </p:cNvSpPr>
            <p:nvPr/>
          </p:nvSpPr>
          <p:spPr bwMode="auto">
            <a:xfrm>
              <a:off x="600880" y="4640263"/>
              <a:ext cx="3106336" cy="636587"/>
            </a:xfrm>
            <a:prstGeom prst="flowChartInputOutput">
              <a:avLst/>
            </a:prstGeom>
            <a:solidFill>
              <a:srgbClr val="CF66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solidFill>
                  <a:schemeClr val="accent6">
                    <a:lumMod val="20000"/>
                    <a:lumOff val="80000"/>
                  </a:schemeClr>
                </a:solidFill>
                <a:latin typeface="Times New Roman" panose="02020603050405020304" pitchFamily="18" charset="0"/>
                <a:cs typeface="Times New Roman" panose="02020603050405020304" pitchFamily="18" charset="0"/>
                <a:sym typeface="+mn-lt"/>
              </a:endParaRPr>
            </a:p>
          </p:txBody>
        </p:sp>
        <p:sp>
          <p:nvSpPr>
            <p:cNvPr id="8" name="文本框 22"/>
            <p:cNvSpPr txBox="1">
              <a:spLocks noChangeArrowheads="1"/>
            </p:cNvSpPr>
            <p:nvPr/>
          </p:nvSpPr>
          <p:spPr bwMode="auto">
            <a:xfrm>
              <a:off x="1295059" y="4791676"/>
              <a:ext cx="494152"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b="1" dirty="0">
                  <a:solidFill>
                    <a:schemeClr val="bg1"/>
                  </a:solidFill>
                  <a:latin typeface="Times New Roman" panose="02020603050405020304" pitchFamily="18" charset="0"/>
                  <a:ea typeface="+mn-ea"/>
                  <a:cs typeface="Times New Roman" panose="02020603050405020304" pitchFamily="18" charset="0"/>
                  <a:sym typeface="+mn-lt"/>
                </a:rPr>
                <a:t>A</a:t>
              </a:r>
              <a:endParaRPr lang="zh-CN" altLang="en-US" sz="2000" b="1" dirty="0">
                <a:solidFill>
                  <a:schemeClr val="bg1"/>
                </a:solidFill>
                <a:latin typeface="Times New Roman" panose="02020603050405020304" pitchFamily="18" charset="0"/>
                <a:ea typeface="+mn-ea"/>
                <a:cs typeface="Times New Roman" panose="02020603050405020304" pitchFamily="18" charset="0"/>
                <a:sym typeface="+mn-lt"/>
              </a:endParaRPr>
            </a:p>
          </p:txBody>
        </p:sp>
      </p:grpSp>
      <p:grpSp>
        <p:nvGrpSpPr>
          <p:cNvPr id="9" name="组合 8"/>
          <p:cNvGrpSpPr/>
          <p:nvPr/>
        </p:nvGrpSpPr>
        <p:grpSpPr>
          <a:xfrm>
            <a:off x="2401259" y="3016547"/>
            <a:ext cx="2329751" cy="512029"/>
            <a:chOff x="3086259" y="3581400"/>
            <a:chExt cx="3106335" cy="682705"/>
          </a:xfrm>
        </p:grpSpPr>
        <p:sp>
          <p:nvSpPr>
            <p:cNvPr id="10" name="流程图: 数据 16"/>
            <p:cNvSpPr>
              <a:spLocks noChangeArrowheads="1"/>
            </p:cNvSpPr>
            <p:nvPr/>
          </p:nvSpPr>
          <p:spPr bwMode="auto">
            <a:xfrm>
              <a:off x="3086259" y="3581400"/>
              <a:ext cx="3106335" cy="636588"/>
            </a:xfrm>
            <a:prstGeom prst="flowChartInputOutput">
              <a:avLst/>
            </a:prstGeom>
            <a:solidFill>
              <a:srgbClr val="FEA5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solidFill>
                  <a:schemeClr val="accent6">
                    <a:lumMod val="20000"/>
                    <a:lumOff val="80000"/>
                  </a:schemeClr>
                </a:solidFill>
                <a:latin typeface="Times New Roman" panose="02020603050405020304" pitchFamily="18" charset="0"/>
                <a:cs typeface="Times New Roman" panose="02020603050405020304" pitchFamily="18" charset="0"/>
                <a:sym typeface="+mn-lt"/>
              </a:endParaRPr>
            </a:p>
          </p:txBody>
        </p:sp>
        <p:sp>
          <p:nvSpPr>
            <p:cNvPr id="12" name="文本框 26"/>
            <p:cNvSpPr txBox="1">
              <a:spLocks noChangeArrowheads="1"/>
            </p:cNvSpPr>
            <p:nvPr/>
          </p:nvSpPr>
          <p:spPr bwMode="auto">
            <a:xfrm>
              <a:off x="3959354" y="3730625"/>
              <a:ext cx="47491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b="1" dirty="0">
                  <a:solidFill>
                    <a:schemeClr val="bg1"/>
                  </a:solidFill>
                  <a:latin typeface="Times New Roman" panose="02020603050405020304" pitchFamily="18" charset="0"/>
                  <a:ea typeface="+mn-ea"/>
                  <a:cs typeface="Times New Roman" panose="02020603050405020304" pitchFamily="18" charset="0"/>
                  <a:sym typeface="+mn-lt"/>
                </a:rPr>
                <a:t>B</a:t>
              </a:r>
              <a:endParaRPr lang="zh-CN" altLang="en-US" sz="2000" b="1" dirty="0">
                <a:solidFill>
                  <a:schemeClr val="bg1"/>
                </a:solidFill>
                <a:latin typeface="Times New Roman" panose="02020603050405020304" pitchFamily="18" charset="0"/>
                <a:ea typeface="+mn-ea"/>
                <a:cs typeface="Times New Roman" panose="02020603050405020304" pitchFamily="18" charset="0"/>
                <a:sym typeface="+mn-lt"/>
              </a:endParaRPr>
            </a:p>
          </p:txBody>
        </p:sp>
      </p:grpSp>
      <p:grpSp>
        <p:nvGrpSpPr>
          <p:cNvPr id="13" name="组合 12"/>
          <p:cNvGrpSpPr/>
          <p:nvPr/>
        </p:nvGrpSpPr>
        <p:grpSpPr>
          <a:xfrm>
            <a:off x="4264130" y="2223589"/>
            <a:ext cx="2329751" cy="507266"/>
            <a:chOff x="5570086" y="2524125"/>
            <a:chExt cx="3106335" cy="676355"/>
          </a:xfrm>
        </p:grpSpPr>
        <p:sp>
          <p:nvSpPr>
            <p:cNvPr id="14" name="流程图: 数据 17"/>
            <p:cNvSpPr>
              <a:spLocks noChangeArrowheads="1"/>
            </p:cNvSpPr>
            <p:nvPr/>
          </p:nvSpPr>
          <p:spPr bwMode="auto">
            <a:xfrm>
              <a:off x="5570086" y="2524125"/>
              <a:ext cx="3106335" cy="635000"/>
            </a:xfrm>
            <a:prstGeom prst="flowChartInputOutput">
              <a:avLst/>
            </a:prstGeom>
            <a:solidFill>
              <a:srgbClr val="CCF4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solidFill>
                  <a:schemeClr val="accent6">
                    <a:lumMod val="20000"/>
                    <a:lumOff val="80000"/>
                  </a:schemeClr>
                </a:solidFill>
                <a:latin typeface="Times New Roman" panose="02020603050405020304" pitchFamily="18" charset="0"/>
                <a:cs typeface="Times New Roman" panose="02020603050405020304" pitchFamily="18" charset="0"/>
                <a:sym typeface="+mn-lt"/>
              </a:endParaRPr>
            </a:p>
          </p:txBody>
        </p:sp>
        <p:sp>
          <p:nvSpPr>
            <p:cNvPr id="15" name="文本框 30"/>
            <p:cNvSpPr txBox="1">
              <a:spLocks noChangeArrowheads="1"/>
            </p:cNvSpPr>
            <p:nvPr/>
          </p:nvSpPr>
          <p:spPr bwMode="auto">
            <a:xfrm>
              <a:off x="6407626" y="2667000"/>
              <a:ext cx="494152"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b="1" dirty="0">
                  <a:solidFill>
                    <a:schemeClr val="bg1"/>
                  </a:solidFill>
                  <a:latin typeface="Times New Roman" panose="02020603050405020304" pitchFamily="18" charset="0"/>
                  <a:ea typeface="+mn-ea"/>
                  <a:cs typeface="Times New Roman" panose="02020603050405020304" pitchFamily="18" charset="0"/>
                  <a:sym typeface="+mn-lt"/>
                </a:rPr>
                <a:t>C</a:t>
              </a:r>
              <a:endParaRPr lang="zh-CN" altLang="en-US" sz="2000" b="1" dirty="0">
                <a:solidFill>
                  <a:schemeClr val="bg1"/>
                </a:solidFill>
                <a:latin typeface="Times New Roman" panose="02020603050405020304" pitchFamily="18" charset="0"/>
                <a:ea typeface="+mn-ea"/>
                <a:cs typeface="Times New Roman" panose="02020603050405020304" pitchFamily="18" charset="0"/>
                <a:sym typeface="+mn-lt"/>
              </a:endParaRPr>
            </a:p>
          </p:txBody>
        </p:sp>
      </p:grpSp>
      <p:grpSp>
        <p:nvGrpSpPr>
          <p:cNvPr id="16" name="组合 15"/>
          <p:cNvGrpSpPr/>
          <p:nvPr/>
        </p:nvGrpSpPr>
        <p:grpSpPr>
          <a:xfrm>
            <a:off x="6128163" y="1429443"/>
            <a:ext cx="2329752" cy="490940"/>
            <a:chOff x="8055465" y="1465263"/>
            <a:chExt cx="3106336" cy="654586"/>
          </a:xfrm>
        </p:grpSpPr>
        <p:sp>
          <p:nvSpPr>
            <p:cNvPr id="17" name="流程图: 数据 32"/>
            <p:cNvSpPr>
              <a:spLocks noChangeArrowheads="1"/>
            </p:cNvSpPr>
            <p:nvPr/>
          </p:nvSpPr>
          <p:spPr bwMode="auto">
            <a:xfrm>
              <a:off x="8055465" y="1465263"/>
              <a:ext cx="3106336" cy="635198"/>
            </a:xfrm>
            <a:prstGeom prst="flowChartInputOutput">
              <a:avLst/>
            </a:prstGeom>
            <a:solidFill>
              <a:srgbClr val="2E6B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solidFill>
                  <a:schemeClr val="accent6">
                    <a:lumMod val="20000"/>
                    <a:lumOff val="80000"/>
                  </a:schemeClr>
                </a:solidFill>
                <a:latin typeface="Times New Roman" panose="02020603050405020304" pitchFamily="18" charset="0"/>
                <a:cs typeface="Times New Roman" panose="02020603050405020304" pitchFamily="18" charset="0"/>
                <a:sym typeface="+mn-lt"/>
              </a:endParaRPr>
            </a:p>
          </p:txBody>
        </p:sp>
        <p:sp>
          <p:nvSpPr>
            <p:cNvPr id="18" name="文本框 35"/>
            <p:cNvSpPr txBox="1">
              <a:spLocks noChangeArrowheads="1"/>
            </p:cNvSpPr>
            <p:nvPr/>
          </p:nvSpPr>
          <p:spPr bwMode="auto">
            <a:xfrm>
              <a:off x="8927906" y="1586370"/>
              <a:ext cx="494152"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b="1" dirty="0">
                  <a:solidFill>
                    <a:schemeClr val="bg1"/>
                  </a:solidFill>
                  <a:latin typeface="Times New Roman" panose="02020603050405020304" pitchFamily="18" charset="0"/>
                  <a:ea typeface="+mn-ea"/>
                  <a:cs typeface="Times New Roman" panose="02020603050405020304" pitchFamily="18" charset="0"/>
                  <a:sym typeface="+mn-lt"/>
                </a:rPr>
                <a:t>D</a:t>
              </a:r>
              <a:endParaRPr lang="zh-CN" altLang="en-US" sz="2000" b="1" dirty="0">
                <a:solidFill>
                  <a:schemeClr val="bg1"/>
                </a:solidFill>
                <a:latin typeface="Times New Roman" panose="02020603050405020304" pitchFamily="18" charset="0"/>
                <a:ea typeface="+mn-ea"/>
                <a:cs typeface="Times New Roman" panose="02020603050405020304" pitchFamily="18" charset="0"/>
                <a:sym typeface="+mn-lt"/>
              </a:endParaRPr>
            </a:p>
          </p:txBody>
        </p:sp>
      </p:grpSp>
      <p:sp>
        <p:nvSpPr>
          <p:cNvPr id="22" name="矩形 21"/>
          <p:cNvSpPr/>
          <p:nvPr/>
        </p:nvSpPr>
        <p:spPr>
          <a:xfrm>
            <a:off x="537225" y="4225253"/>
            <a:ext cx="1979099" cy="852606"/>
          </a:xfrm>
          <a:prstGeom prst="rect">
            <a:avLst/>
          </a:prstGeom>
        </p:spPr>
        <p:txBody>
          <a:bodyPr wrap="square">
            <a:spAutoFit/>
          </a:bodyPr>
          <a:lstStyle/>
          <a:p>
            <a:pPr algn="ctr">
              <a:lnSpc>
                <a:spcPct val="130000"/>
              </a:lnSpc>
              <a:tabLst>
                <a:tab pos="228600" algn="l"/>
                <a:tab pos="1771650" algn="l"/>
                <a:tab pos="3429000" algn="l"/>
                <a:tab pos="4972050" algn="l"/>
              </a:tabLst>
            </a:pPr>
            <a:r>
              <a:rPr lang="en-US" sz="2000" dirty="0" err="1">
                <a:solidFill>
                  <a:srgbClr val="000000"/>
                </a:solidFill>
                <a:effectLst/>
                <a:latin typeface="Times New Roman" panose="02020603050405020304" pitchFamily="18" charset="0"/>
                <a:ea typeface="Times New Roman" panose="02020603050405020304" pitchFamily="18" charset="0"/>
              </a:rPr>
              <a:t>Phản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ứng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thuận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nghịch</a:t>
            </a:r>
            <a:endParaRPr lang="en-US" sz="2000" dirty="0">
              <a:effectLst/>
              <a:latin typeface="Times New Roman" panose="02020603050405020304" pitchFamily="18" charset="0"/>
              <a:ea typeface="Times New Roman" panose="02020603050405020304" pitchFamily="18" charset="0"/>
            </a:endParaRPr>
          </a:p>
        </p:txBody>
      </p:sp>
      <p:sp>
        <p:nvSpPr>
          <p:cNvPr id="23" name="矩形 22"/>
          <p:cNvSpPr/>
          <p:nvPr/>
        </p:nvSpPr>
        <p:spPr>
          <a:xfrm>
            <a:off x="2727569" y="3644234"/>
            <a:ext cx="1820009" cy="798424"/>
          </a:xfrm>
          <a:prstGeom prst="rect">
            <a:avLst/>
          </a:prstGeom>
        </p:spPr>
        <p:txBody>
          <a:bodyPr wrap="square">
            <a:spAutoFit/>
          </a:bodyPr>
          <a:lstStyle/>
          <a:p>
            <a:pPr algn="ctr">
              <a:lnSpc>
                <a:spcPct val="120000"/>
              </a:lnSpc>
            </a:pPr>
            <a:r>
              <a:rPr lang="en-US" sz="2000" dirty="0" err="1">
                <a:effectLst/>
                <a:latin typeface="Times New Roman" panose="02020603050405020304" pitchFamily="18" charset="0"/>
                <a:ea typeface="Times New Roman" panose="02020603050405020304" pitchFamily="18" charset="0"/>
              </a:rPr>
              <a:t>Phản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ứng</a:t>
            </a:r>
            <a:r>
              <a:rPr lang="en-US" sz="2000" dirty="0">
                <a:effectLst/>
                <a:latin typeface="Times New Roman" panose="02020603050405020304" pitchFamily="18" charset="0"/>
                <a:ea typeface="Times New Roman" panose="02020603050405020304" pitchFamily="18" charset="0"/>
              </a:rPr>
              <a:t> 1 </a:t>
            </a:r>
            <a:r>
              <a:rPr lang="en-US" sz="2000" dirty="0" err="1">
                <a:effectLst/>
                <a:latin typeface="Times New Roman" panose="02020603050405020304" pitchFamily="18" charset="0"/>
                <a:ea typeface="Times New Roman" panose="02020603050405020304" pitchFamily="18" charset="0"/>
              </a:rPr>
              <a:t>chiều</a:t>
            </a:r>
            <a:endParaRPr lang="zh-CN" altLang="en-US" sz="1000" dirty="0">
              <a:solidFill>
                <a:schemeClr val="tx1">
                  <a:lumMod val="65000"/>
                  <a:lumOff val="35000"/>
                </a:schemeClr>
              </a:solidFill>
              <a:cs typeface="+mn-ea"/>
              <a:sym typeface="+mn-lt"/>
            </a:endParaRPr>
          </a:p>
        </p:txBody>
      </p:sp>
      <p:sp>
        <p:nvSpPr>
          <p:cNvPr id="24" name="矩形 23"/>
          <p:cNvSpPr/>
          <p:nvPr/>
        </p:nvSpPr>
        <p:spPr>
          <a:xfrm>
            <a:off x="4645129" y="2826074"/>
            <a:ext cx="1947863" cy="798424"/>
          </a:xfrm>
          <a:prstGeom prst="rect">
            <a:avLst/>
          </a:prstGeom>
        </p:spPr>
        <p:txBody>
          <a:bodyPr wrap="square">
            <a:spAutoFit/>
          </a:bodyPr>
          <a:lstStyle/>
          <a:p>
            <a:pPr algn="ctr">
              <a:lnSpc>
                <a:spcPct val="120000"/>
              </a:lnSpc>
            </a:pPr>
            <a:r>
              <a:rPr lang="en-US" sz="2000" dirty="0" err="1">
                <a:effectLst/>
                <a:latin typeface="Times New Roman" panose="02020603050405020304" pitchFamily="18" charset="0"/>
                <a:ea typeface="Times New Roman" panose="02020603050405020304" pitchFamily="18" charset="0"/>
              </a:rPr>
              <a:t>Cân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hóa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học</a:t>
            </a:r>
            <a:endParaRPr lang="zh-CN" altLang="en-US" sz="1000" dirty="0">
              <a:solidFill>
                <a:schemeClr val="tx1">
                  <a:lumMod val="65000"/>
                  <a:lumOff val="35000"/>
                </a:schemeClr>
              </a:solidFill>
              <a:cs typeface="+mn-ea"/>
              <a:sym typeface="+mn-lt"/>
            </a:endParaRPr>
          </a:p>
        </p:txBody>
      </p:sp>
      <p:sp>
        <p:nvSpPr>
          <p:cNvPr id="25" name="矩形 24"/>
          <p:cNvSpPr/>
          <p:nvPr/>
        </p:nvSpPr>
        <p:spPr>
          <a:xfrm>
            <a:off x="6766725" y="2051477"/>
            <a:ext cx="1783306" cy="798424"/>
          </a:xfrm>
          <a:prstGeom prst="rect">
            <a:avLst/>
          </a:prstGeom>
        </p:spPr>
        <p:txBody>
          <a:bodyPr wrap="square">
            <a:spAutoFit/>
          </a:bodyPr>
          <a:lstStyle/>
          <a:p>
            <a:pPr algn="ctr">
              <a:lnSpc>
                <a:spcPct val="120000"/>
              </a:lnSpc>
            </a:pPr>
            <a:r>
              <a:rPr lang="en-US" sz="2000" dirty="0" err="1">
                <a:effectLst/>
                <a:latin typeface="Times New Roman" panose="02020603050405020304" pitchFamily="18" charset="0"/>
                <a:ea typeface="Times New Roman" panose="02020603050405020304" pitchFamily="18" charset="0"/>
              </a:rPr>
              <a:t>Tốc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ứng</a:t>
            </a:r>
            <a:endParaRPr lang="zh-CN" altLang="en-US" sz="1000" dirty="0">
              <a:solidFill>
                <a:schemeClr val="tx1">
                  <a:lumMod val="65000"/>
                  <a:lumOff val="35000"/>
                </a:schemeClr>
              </a:solidFill>
              <a:cs typeface="+mn-ea"/>
              <a:sym typeface="+mn-lt"/>
            </a:endParaRPr>
          </a:p>
        </p:txBody>
      </p:sp>
      <p:sp>
        <p:nvSpPr>
          <p:cNvPr id="29" name="矩形 118">
            <a:extLst>
              <a:ext uri="{FF2B5EF4-FFF2-40B4-BE49-F238E27FC236}">
                <a16:creationId xmlns:a16="http://schemas.microsoft.com/office/drawing/2014/main" id="{FE5AD5AA-E243-41D8-B87B-C353171532AA}"/>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30" name="TextBox 37">
            <a:extLst>
              <a:ext uri="{FF2B5EF4-FFF2-40B4-BE49-F238E27FC236}">
                <a16:creationId xmlns:a16="http://schemas.microsoft.com/office/drawing/2014/main" id="{AB083C40-A007-495D-B41F-4713206BD00D}"/>
              </a:ext>
            </a:extLst>
          </p:cNvPr>
          <p:cNvSpPr txBox="1"/>
          <p:nvPr/>
        </p:nvSpPr>
        <p:spPr>
          <a:xfrm>
            <a:off x="1169236" y="491944"/>
            <a:ext cx="6189785" cy="852606"/>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vi-VN" sz="2000" b="1" dirty="0">
                <a:solidFill>
                  <a:schemeClr val="bg1"/>
                </a:solidFill>
                <a:effectLst/>
                <a:latin typeface="Times New Roman" panose="02020603050405020304" pitchFamily="18" charset="0"/>
                <a:ea typeface="Calibri" panose="020F0502020204030204" pitchFamily="34" charset="0"/>
              </a:rPr>
              <a:t>Câu </a:t>
            </a:r>
            <a:r>
              <a:rPr lang="en-US" sz="2000" b="1" dirty="0">
                <a:solidFill>
                  <a:schemeClr val="bg1"/>
                </a:solidFill>
                <a:effectLst/>
                <a:latin typeface="Times New Roman" panose="02020603050405020304" pitchFamily="18" charset="0"/>
                <a:ea typeface="Calibri" panose="020F0502020204030204" pitchFamily="34" charset="0"/>
              </a:rPr>
              <a:t>1</a:t>
            </a:r>
            <a:r>
              <a:rPr lang="vi-VN" sz="2000" b="1" dirty="0">
                <a:solidFill>
                  <a:schemeClr val="bg1"/>
                </a:solidFill>
                <a:effectLst/>
                <a:latin typeface="Times New Roman" panose="02020603050405020304" pitchFamily="18" charset="0"/>
                <a:ea typeface="Calibri" panose="020F0502020204030204" pitchFamily="34" charset="0"/>
              </a:rPr>
              <a:t>. Để xác định được mức độ phản ứng nhanh hay chậm người ta sử dụng khái niệm nào sau đây?</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31" name="Hình chữ nhật: Góc Tròn 30">
            <a:extLst>
              <a:ext uri="{FF2B5EF4-FFF2-40B4-BE49-F238E27FC236}">
                <a16:creationId xmlns:a16="http://schemas.microsoft.com/office/drawing/2014/main" id="{851991BF-E9D4-4769-9A26-9057AC4552B0}"/>
              </a:ext>
            </a:extLst>
          </p:cNvPr>
          <p:cNvSpPr/>
          <p:nvPr/>
        </p:nvSpPr>
        <p:spPr>
          <a:xfrm>
            <a:off x="6806399" y="2130516"/>
            <a:ext cx="1703957" cy="655229"/>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286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heel(1)">
                                      <p:cBhvr>
                                        <p:cTn id="6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2" grpId="0"/>
      <p:bldP spid="23" grpId="0"/>
      <p:bldP spid="24" grpId="0"/>
      <p:bldP spid="25" grpId="0"/>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65">
            <a:extLst>
              <a:ext uri="{FF2B5EF4-FFF2-40B4-BE49-F238E27FC236}">
                <a16:creationId xmlns:a16="http://schemas.microsoft.com/office/drawing/2014/main" id="{8AEBC26D-4BFF-46AE-87A0-6B49807DB796}"/>
              </a:ext>
            </a:extLst>
          </p:cNvPr>
          <p:cNvSpPr txBox="1"/>
          <p:nvPr/>
        </p:nvSpPr>
        <p:spPr>
          <a:xfrm>
            <a:off x="1452149" y="4082501"/>
            <a:ext cx="1348740" cy="458074"/>
          </a:xfrm>
          <a:prstGeom prst="rect">
            <a:avLst/>
          </a:prstGeom>
          <a:noFill/>
        </p:spPr>
        <p:txBody>
          <a:bodyPr wrap="square">
            <a:spAutoFit/>
          </a:bodyPr>
          <a:lstStyle/>
          <a:p>
            <a:pPr algn="ctr">
              <a:lnSpc>
                <a:spcPct val="150000"/>
              </a:lnSpc>
            </a:pPr>
            <a:r>
              <a:rPr lang="en-US" sz="1800">
                <a:latin typeface="Times New Roman" panose="02020603050405020304" pitchFamily="18" charset="0"/>
                <a:ea typeface="Times New Roman" panose="02020603050405020304" pitchFamily="18" charset="0"/>
              </a:rPr>
              <a:t>Nhiệt độ</a:t>
            </a:r>
            <a:endParaRPr lang="zh-CN" altLang="en-US" sz="900" dirty="0">
              <a:solidFill>
                <a:schemeClr val="bg1">
                  <a:lumMod val="50000"/>
                </a:schemeClr>
              </a:solidFill>
              <a:latin typeface="Times New Roman" panose="02020603050405020304" pitchFamily="18" charset="0"/>
              <a:cs typeface="Times New Roman" panose="02020603050405020304" pitchFamily="18" charset="0"/>
            </a:endParaRPr>
          </a:p>
        </p:txBody>
      </p:sp>
      <p:grpSp>
        <p:nvGrpSpPr>
          <p:cNvPr id="3" name="组合 176">
            <a:extLst>
              <a:ext uri="{FF2B5EF4-FFF2-40B4-BE49-F238E27FC236}">
                <a16:creationId xmlns:a16="http://schemas.microsoft.com/office/drawing/2014/main" id="{B4A3820F-FBDF-479E-BD36-5D08836D8AD1}"/>
              </a:ext>
            </a:extLst>
          </p:cNvPr>
          <p:cNvGrpSpPr/>
          <p:nvPr/>
        </p:nvGrpSpPr>
        <p:grpSpPr>
          <a:xfrm>
            <a:off x="1410992" y="1894812"/>
            <a:ext cx="1721643" cy="1203821"/>
            <a:chOff x="1880529" y="2602167"/>
            <a:chExt cx="2295524" cy="1605094"/>
          </a:xfrm>
        </p:grpSpPr>
        <p:grpSp>
          <p:nvGrpSpPr>
            <p:cNvPr id="4" name="组合 177">
              <a:extLst>
                <a:ext uri="{FF2B5EF4-FFF2-40B4-BE49-F238E27FC236}">
                  <a16:creationId xmlns:a16="http://schemas.microsoft.com/office/drawing/2014/main" id="{7DE24108-F1EA-4815-A6B3-F2F996813BBE}"/>
                </a:ext>
              </a:extLst>
            </p:cNvPr>
            <p:cNvGrpSpPr/>
            <p:nvPr/>
          </p:nvGrpSpPr>
          <p:grpSpPr>
            <a:xfrm>
              <a:off x="1880529" y="2602167"/>
              <a:ext cx="2295524" cy="1605094"/>
              <a:chOff x="2214563" y="1323975"/>
              <a:chExt cx="2295524" cy="1605094"/>
            </a:xfrm>
            <a:effectLst>
              <a:outerShdw blurRad="101600" dist="63500" dir="5400000" algn="t" rotWithShape="0">
                <a:prstClr val="black">
                  <a:alpha val="25000"/>
                </a:prstClr>
              </a:outerShdw>
            </a:effectLst>
          </p:grpSpPr>
          <p:sp>
            <p:nvSpPr>
              <p:cNvPr id="6" name="任意多边形 2">
                <a:extLst>
                  <a:ext uri="{FF2B5EF4-FFF2-40B4-BE49-F238E27FC236}">
                    <a16:creationId xmlns:a16="http://schemas.microsoft.com/office/drawing/2014/main" id="{1FAE4A29-C48E-49DE-8B0D-1A91EB64451C}"/>
                  </a:ext>
                </a:extLst>
              </p:cNvPr>
              <p:cNvSpPr/>
              <p:nvPr/>
            </p:nvSpPr>
            <p:spPr>
              <a:xfrm>
                <a:off x="3995737" y="1457325"/>
                <a:ext cx="514350" cy="1252538"/>
              </a:xfrm>
              <a:custGeom>
                <a:avLst/>
                <a:gdLst>
                  <a:gd name="connsiteX0" fmla="*/ 28575 w 514350"/>
                  <a:gd name="connsiteY0" fmla="*/ 1252538 h 1252538"/>
                  <a:gd name="connsiteX1" fmla="*/ 366713 w 514350"/>
                  <a:gd name="connsiteY1" fmla="*/ 852488 h 1252538"/>
                  <a:gd name="connsiteX2" fmla="*/ 514350 w 514350"/>
                  <a:gd name="connsiteY2" fmla="*/ 328613 h 1252538"/>
                  <a:gd name="connsiteX3" fmla="*/ 328613 w 514350"/>
                  <a:gd name="connsiteY3" fmla="*/ 0 h 1252538"/>
                  <a:gd name="connsiteX4" fmla="*/ 0 w 514350"/>
                  <a:gd name="connsiteY4" fmla="*/ 619125 h 1252538"/>
                  <a:gd name="connsiteX5" fmla="*/ 28575 w 514350"/>
                  <a:gd name="connsiteY5" fmla="*/ 1252538 h 1252538"/>
                  <a:gd name="connsiteX0" fmla="*/ 28575 w 514350"/>
                  <a:gd name="connsiteY0" fmla="*/ 1252538 h 1252538"/>
                  <a:gd name="connsiteX1" fmla="*/ 366713 w 514350"/>
                  <a:gd name="connsiteY1" fmla="*/ 852488 h 1252538"/>
                  <a:gd name="connsiteX2" fmla="*/ 514350 w 514350"/>
                  <a:gd name="connsiteY2" fmla="*/ 328613 h 1252538"/>
                  <a:gd name="connsiteX3" fmla="*/ 314326 w 514350"/>
                  <a:gd name="connsiteY3" fmla="*/ 0 h 1252538"/>
                  <a:gd name="connsiteX4" fmla="*/ 0 w 514350"/>
                  <a:gd name="connsiteY4" fmla="*/ 619125 h 1252538"/>
                  <a:gd name="connsiteX5" fmla="*/ 28575 w 514350"/>
                  <a:gd name="connsiteY5" fmla="*/ 1252538 h 125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350" h="1252538">
                    <a:moveTo>
                      <a:pt x="28575" y="1252538"/>
                    </a:moveTo>
                    <a:lnTo>
                      <a:pt x="366713" y="852488"/>
                    </a:lnTo>
                    <a:lnTo>
                      <a:pt x="514350" y="328613"/>
                    </a:lnTo>
                    <a:lnTo>
                      <a:pt x="314326" y="0"/>
                    </a:lnTo>
                    <a:lnTo>
                      <a:pt x="0" y="619125"/>
                    </a:lnTo>
                    <a:lnTo>
                      <a:pt x="28575" y="125253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7" name="任意多边形 3">
                <a:extLst>
                  <a:ext uri="{FF2B5EF4-FFF2-40B4-BE49-F238E27FC236}">
                    <a16:creationId xmlns:a16="http://schemas.microsoft.com/office/drawing/2014/main" id="{D4DE932B-3F4D-46CE-B14F-23EF4CC3462D}"/>
                  </a:ext>
                </a:extLst>
              </p:cNvPr>
              <p:cNvSpPr/>
              <p:nvPr/>
            </p:nvSpPr>
            <p:spPr>
              <a:xfrm>
                <a:off x="2214563" y="1323975"/>
                <a:ext cx="2100262" cy="1166813"/>
              </a:xfrm>
              <a:custGeom>
                <a:avLst/>
                <a:gdLst>
                  <a:gd name="connsiteX0" fmla="*/ 0 w 2100262"/>
                  <a:gd name="connsiteY0" fmla="*/ 704850 h 1166813"/>
                  <a:gd name="connsiteX1" fmla="*/ 566737 w 2100262"/>
                  <a:gd name="connsiteY1" fmla="*/ 0 h 1166813"/>
                  <a:gd name="connsiteX2" fmla="*/ 2100262 w 2100262"/>
                  <a:gd name="connsiteY2" fmla="*/ 128588 h 1166813"/>
                  <a:gd name="connsiteX3" fmla="*/ 1790700 w 2100262"/>
                  <a:gd name="connsiteY3" fmla="*/ 766763 h 1166813"/>
                  <a:gd name="connsiteX4" fmla="*/ 1276350 w 2100262"/>
                  <a:gd name="connsiteY4" fmla="*/ 1166813 h 1166813"/>
                  <a:gd name="connsiteX5" fmla="*/ 476250 w 2100262"/>
                  <a:gd name="connsiteY5" fmla="*/ 1109663 h 1166813"/>
                  <a:gd name="connsiteX6" fmla="*/ 0 w 2100262"/>
                  <a:gd name="connsiteY6" fmla="*/ 704850 h 1166813"/>
                  <a:gd name="connsiteX0" fmla="*/ 0 w 2100262"/>
                  <a:gd name="connsiteY0" fmla="*/ 704850 h 1166813"/>
                  <a:gd name="connsiteX1" fmla="*/ 566737 w 2100262"/>
                  <a:gd name="connsiteY1" fmla="*/ 0 h 1166813"/>
                  <a:gd name="connsiteX2" fmla="*/ 2100262 w 2100262"/>
                  <a:gd name="connsiteY2" fmla="*/ 128588 h 1166813"/>
                  <a:gd name="connsiteX3" fmla="*/ 1790700 w 2100262"/>
                  <a:gd name="connsiteY3" fmla="*/ 766763 h 1166813"/>
                  <a:gd name="connsiteX4" fmla="*/ 1276350 w 2100262"/>
                  <a:gd name="connsiteY4" fmla="*/ 1166813 h 1166813"/>
                  <a:gd name="connsiteX5" fmla="*/ 476250 w 2100262"/>
                  <a:gd name="connsiteY5" fmla="*/ 1109663 h 1166813"/>
                  <a:gd name="connsiteX6" fmla="*/ 0 w 2100262"/>
                  <a:gd name="connsiteY6" fmla="*/ 704850 h 1166813"/>
                  <a:gd name="connsiteX0" fmla="*/ 0 w 2100262"/>
                  <a:gd name="connsiteY0" fmla="*/ 704850 h 1166813"/>
                  <a:gd name="connsiteX1" fmla="*/ 566737 w 2100262"/>
                  <a:gd name="connsiteY1" fmla="*/ 0 h 1166813"/>
                  <a:gd name="connsiteX2" fmla="*/ 2100262 w 2100262"/>
                  <a:gd name="connsiteY2" fmla="*/ 128588 h 1166813"/>
                  <a:gd name="connsiteX3" fmla="*/ 1790700 w 2100262"/>
                  <a:gd name="connsiteY3" fmla="*/ 766763 h 1166813"/>
                  <a:gd name="connsiteX4" fmla="*/ 1276350 w 2100262"/>
                  <a:gd name="connsiteY4" fmla="*/ 1166813 h 1166813"/>
                  <a:gd name="connsiteX5" fmla="*/ 476250 w 2100262"/>
                  <a:gd name="connsiteY5" fmla="*/ 1109663 h 1166813"/>
                  <a:gd name="connsiteX6" fmla="*/ 0 w 2100262"/>
                  <a:gd name="connsiteY6" fmla="*/ 704850 h 11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262" h="1166813">
                    <a:moveTo>
                      <a:pt x="0" y="704850"/>
                    </a:moveTo>
                    <a:lnTo>
                      <a:pt x="566737" y="0"/>
                    </a:lnTo>
                    <a:cubicBezTo>
                      <a:pt x="1216024" y="457200"/>
                      <a:pt x="1798637" y="290513"/>
                      <a:pt x="2100262" y="128588"/>
                    </a:cubicBezTo>
                    <a:lnTo>
                      <a:pt x="1790700" y="766763"/>
                    </a:lnTo>
                    <a:lnTo>
                      <a:pt x="1276350" y="1166813"/>
                    </a:lnTo>
                    <a:lnTo>
                      <a:pt x="476250" y="1109663"/>
                    </a:lnTo>
                    <a:lnTo>
                      <a:pt x="0" y="704850"/>
                    </a:lnTo>
                    <a:close/>
                  </a:path>
                </a:pathLst>
              </a:custGeom>
              <a:solidFill>
                <a:srgbClr val="CF6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8" name="矩形 2">
                <a:extLst>
                  <a:ext uri="{FF2B5EF4-FFF2-40B4-BE49-F238E27FC236}">
                    <a16:creationId xmlns:a16="http://schemas.microsoft.com/office/drawing/2014/main" id="{09B68C79-02AB-4948-9810-1500531DA7AD}"/>
                  </a:ext>
                </a:extLst>
              </p:cNvPr>
              <p:cNvSpPr/>
              <p:nvPr/>
            </p:nvSpPr>
            <p:spPr>
              <a:xfrm>
                <a:off x="2225040" y="2034541"/>
                <a:ext cx="1798320" cy="894528"/>
              </a:xfrm>
              <a:custGeom>
                <a:avLst/>
                <a:gdLst>
                  <a:gd name="connsiteX0" fmla="*/ 0 w 1744980"/>
                  <a:gd name="connsiteY0" fmla="*/ 0 h 624840"/>
                  <a:gd name="connsiteX1" fmla="*/ 1744980 w 1744980"/>
                  <a:gd name="connsiteY1" fmla="*/ 0 h 624840"/>
                  <a:gd name="connsiteX2" fmla="*/ 1744980 w 1744980"/>
                  <a:gd name="connsiteY2" fmla="*/ 624840 h 624840"/>
                  <a:gd name="connsiteX3" fmla="*/ 0 w 1744980"/>
                  <a:gd name="connsiteY3" fmla="*/ 624840 h 624840"/>
                  <a:gd name="connsiteX4" fmla="*/ 0 w 1744980"/>
                  <a:gd name="connsiteY4" fmla="*/ 0 h 624840"/>
                  <a:gd name="connsiteX0" fmla="*/ 0 w 1783080"/>
                  <a:gd name="connsiteY0" fmla="*/ 0 h 624840"/>
                  <a:gd name="connsiteX1" fmla="*/ 1783080 w 1783080"/>
                  <a:gd name="connsiteY1" fmla="*/ 45720 h 624840"/>
                  <a:gd name="connsiteX2" fmla="*/ 1744980 w 1783080"/>
                  <a:gd name="connsiteY2" fmla="*/ 624840 h 624840"/>
                  <a:gd name="connsiteX3" fmla="*/ 0 w 1783080"/>
                  <a:gd name="connsiteY3" fmla="*/ 624840 h 624840"/>
                  <a:gd name="connsiteX4" fmla="*/ 0 w 1783080"/>
                  <a:gd name="connsiteY4" fmla="*/ 0 h 624840"/>
                  <a:gd name="connsiteX0" fmla="*/ 0 w 1798320"/>
                  <a:gd name="connsiteY0" fmla="*/ 0 h 670560"/>
                  <a:gd name="connsiteX1" fmla="*/ 1783080 w 1798320"/>
                  <a:gd name="connsiteY1" fmla="*/ 45720 h 670560"/>
                  <a:gd name="connsiteX2" fmla="*/ 1798320 w 1798320"/>
                  <a:gd name="connsiteY2" fmla="*/ 670560 h 670560"/>
                  <a:gd name="connsiteX3" fmla="*/ 0 w 1798320"/>
                  <a:gd name="connsiteY3" fmla="*/ 624840 h 670560"/>
                  <a:gd name="connsiteX4" fmla="*/ 0 w 1798320"/>
                  <a:gd name="connsiteY4" fmla="*/ 0 h 670560"/>
                  <a:gd name="connsiteX0" fmla="*/ 0 w 1798320"/>
                  <a:gd name="connsiteY0" fmla="*/ 0 h 670560"/>
                  <a:gd name="connsiteX1" fmla="*/ 1783080 w 1798320"/>
                  <a:gd name="connsiteY1" fmla="*/ 45720 h 670560"/>
                  <a:gd name="connsiteX2" fmla="*/ 1798320 w 1798320"/>
                  <a:gd name="connsiteY2" fmla="*/ 670560 h 670560"/>
                  <a:gd name="connsiteX3" fmla="*/ 175260 w 1798320"/>
                  <a:gd name="connsiteY3" fmla="*/ 518160 h 670560"/>
                  <a:gd name="connsiteX4" fmla="*/ 0 w 1798320"/>
                  <a:gd name="connsiteY4" fmla="*/ 0 h 670560"/>
                  <a:gd name="connsiteX0" fmla="*/ 0 w 1798320"/>
                  <a:gd name="connsiteY0" fmla="*/ 0 h 670560"/>
                  <a:gd name="connsiteX1" fmla="*/ 1783080 w 1798320"/>
                  <a:gd name="connsiteY1" fmla="*/ 45720 h 670560"/>
                  <a:gd name="connsiteX2" fmla="*/ 1798320 w 1798320"/>
                  <a:gd name="connsiteY2" fmla="*/ 670560 h 670560"/>
                  <a:gd name="connsiteX3" fmla="*/ 60960 w 1798320"/>
                  <a:gd name="connsiteY3" fmla="*/ 579120 h 670560"/>
                  <a:gd name="connsiteX4" fmla="*/ 0 w 1798320"/>
                  <a:gd name="connsiteY4" fmla="*/ 0 h 670560"/>
                  <a:gd name="connsiteX0" fmla="*/ 0 w 1798320"/>
                  <a:gd name="connsiteY0" fmla="*/ 0 h 744714"/>
                  <a:gd name="connsiteX1" fmla="*/ 1783080 w 1798320"/>
                  <a:gd name="connsiteY1" fmla="*/ 45720 h 744714"/>
                  <a:gd name="connsiteX2" fmla="*/ 1798320 w 1798320"/>
                  <a:gd name="connsiteY2" fmla="*/ 670560 h 744714"/>
                  <a:gd name="connsiteX3" fmla="*/ 60960 w 1798320"/>
                  <a:gd name="connsiteY3" fmla="*/ 579120 h 744714"/>
                  <a:gd name="connsiteX4" fmla="*/ 0 w 1798320"/>
                  <a:gd name="connsiteY4" fmla="*/ 0 h 744714"/>
                  <a:gd name="connsiteX0" fmla="*/ 0 w 1798320"/>
                  <a:gd name="connsiteY0" fmla="*/ 0 h 670560"/>
                  <a:gd name="connsiteX1" fmla="*/ 1783080 w 1798320"/>
                  <a:gd name="connsiteY1" fmla="*/ 45720 h 670560"/>
                  <a:gd name="connsiteX2" fmla="*/ 1798320 w 1798320"/>
                  <a:gd name="connsiteY2" fmla="*/ 670560 h 670560"/>
                  <a:gd name="connsiteX3" fmla="*/ 60960 w 1798320"/>
                  <a:gd name="connsiteY3" fmla="*/ 579120 h 670560"/>
                  <a:gd name="connsiteX4" fmla="*/ 0 w 1798320"/>
                  <a:gd name="connsiteY4" fmla="*/ 0 h 670560"/>
                  <a:gd name="connsiteX0" fmla="*/ 0 w 1798320"/>
                  <a:gd name="connsiteY0" fmla="*/ 0 h 670560"/>
                  <a:gd name="connsiteX1" fmla="*/ 1783080 w 1798320"/>
                  <a:gd name="connsiteY1" fmla="*/ 45720 h 670560"/>
                  <a:gd name="connsiteX2" fmla="*/ 1798320 w 1798320"/>
                  <a:gd name="connsiteY2" fmla="*/ 670560 h 670560"/>
                  <a:gd name="connsiteX3" fmla="*/ 60960 w 1798320"/>
                  <a:gd name="connsiteY3" fmla="*/ 579120 h 670560"/>
                  <a:gd name="connsiteX4" fmla="*/ 0 w 1798320"/>
                  <a:gd name="connsiteY4" fmla="*/ 0 h 670560"/>
                  <a:gd name="connsiteX0" fmla="*/ 0 w 1798320"/>
                  <a:gd name="connsiteY0" fmla="*/ 0 h 812979"/>
                  <a:gd name="connsiteX1" fmla="*/ 1783080 w 1798320"/>
                  <a:gd name="connsiteY1" fmla="*/ 45720 h 812979"/>
                  <a:gd name="connsiteX2" fmla="*/ 1798320 w 1798320"/>
                  <a:gd name="connsiteY2" fmla="*/ 670560 h 812979"/>
                  <a:gd name="connsiteX3" fmla="*/ 60960 w 1798320"/>
                  <a:gd name="connsiteY3" fmla="*/ 579120 h 812979"/>
                  <a:gd name="connsiteX4" fmla="*/ 0 w 1798320"/>
                  <a:gd name="connsiteY4" fmla="*/ 0 h 812979"/>
                  <a:gd name="connsiteX0" fmla="*/ 0 w 1798320"/>
                  <a:gd name="connsiteY0" fmla="*/ 0 h 894528"/>
                  <a:gd name="connsiteX1" fmla="*/ 1783080 w 1798320"/>
                  <a:gd name="connsiteY1" fmla="*/ 45720 h 894528"/>
                  <a:gd name="connsiteX2" fmla="*/ 1798320 w 1798320"/>
                  <a:gd name="connsiteY2" fmla="*/ 670560 h 894528"/>
                  <a:gd name="connsiteX3" fmla="*/ 60960 w 1798320"/>
                  <a:gd name="connsiteY3" fmla="*/ 579120 h 894528"/>
                  <a:gd name="connsiteX4" fmla="*/ 0 w 1798320"/>
                  <a:gd name="connsiteY4" fmla="*/ 0 h 894528"/>
                  <a:gd name="connsiteX0" fmla="*/ 0 w 1798320"/>
                  <a:gd name="connsiteY0" fmla="*/ 0 h 894528"/>
                  <a:gd name="connsiteX1" fmla="*/ 1783080 w 1798320"/>
                  <a:gd name="connsiteY1" fmla="*/ 45720 h 894528"/>
                  <a:gd name="connsiteX2" fmla="*/ 1798320 w 1798320"/>
                  <a:gd name="connsiteY2" fmla="*/ 670560 h 894528"/>
                  <a:gd name="connsiteX3" fmla="*/ 60960 w 1798320"/>
                  <a:gd name="connsiteY3" fmla="*/ 579120 h 894528"/>
                  <a:gd name="connsiteX4" fmla="*/ 0 w 1798320"/>
                  <a:gd name="connsiteY4" fmla="*/ 0 h 894528"/>
                  <a:gd name="connsiteX0" fmla="*/ 0 w 1798320"/>
                  <a:gd name="connsiteY0" fmla="*/ 0 h 894528"/>
                  <a:gd name="connsiteX1" fmla="*/ 1783080 w 1798320"/>
                  <a:gd name="connsiteY1" fmla="*/ 45720 h 894528"/>
                  <a:gd name="connsiteX2" fmla="*/ 1798320 w 1798320"/>
                  <a:gd name="connsiteY2" fmla="*/ 670560 h 894528"/>
                  <a:gd name="connsiteX3" fmla="*/ 60960 w 1798320"/>
                  <a:gd name="connsiteY3" fmla="*/ 579120 h 894528"/>
                  <a:gd name="connsiteX4" fmla="*/ 0 w 1798320"/>
                  <a:gd name="connsiteY4" fmla="*/ 0 h 89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320" h="894528">
                    <a:moveTo>
                      <a:pt x="0" y="0"/>
                    </a:moveTo>
                    <a:cubicBezTo>
                      <a:pt x="826135" y="447040"/>
                      <a:pt x="1271270" y="344805"/>
                      <a:pt x="1783080" y="45720"/>
                    </a:cubicBezTo>
                    <a:lnTo>
                      <a:pt x="1798320" y="670560"/>
                    </a:lnTo>
                    <a:cubicBezTo>
                      <a:pt x="1254125" y="903605"/>
                      <a:pt x="855980" y="1063625"/>
                      <a:pt x="60960" y="579120"/>
                    </a:cubicBezTo>
                    <a:lnTo>
                      <a:pt x="0" y="0"/>
                    </a:lnTo>
                    <a:close/>
                  </a:path>
                </a:pathLst>
              </a:cu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sp>
          <p:nvSpPr>
            <p:cNvPr id="5" name="椭圆 178">
              <a:extLst>
                <a:ext uri="{FF2B5EF4-FFF2-40B4-BE49-F238E27FC236}">
                  <a16:creationId xmlns:a16="http://schemas.microsoft.com/office/drawing/2014/main" id="{174F1942-DBA8-450C-ACFC-E011CAC7FAA3}"/>
                </a:ext>
              </a:extLst>
            </p:cNvPr>
            <p:cNvSpPr/>
            <p:nvPr/>
          </p:nvSpPr>
          <p:spPr>
            <a:xfrm>
              <a:off x="2694257" y="3027958"/>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1800" kern="1200" dirty="0">
                  <a:solidFill>
                    <a:schemeClr val="bg1">
                      <a:lumMod val="50000"/>
                    </a:schemeClr>
                  </a:solidFill>
                  <a:latin typeface="Times New Roman" panose="02020603050405020304" pitchFamily="18" charset="0"/>
                  <a:cs typeface="Times New Roman" panose="02020603050405020304" pitchFamily="18" charset="0"/>
                  <a:sym typeface="+mn-lt"/>
                </a:rPr>
                <a:t>A</a:t>
              </a:r>
              <a:endParaRPr lang="zh-CN" altLang="en-US" sz="1800" kern="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grpSp>
        <p:nvGrpSpPr>
          <p:cNvPr id="9" name="组合 182">
            <a:extLst>
              <a:ext uri="{FF2B5EF4-FFF2-40B4-BE49-F238E27FC236}">
                <a16:creationId xmlns:a16="http://schemas.microsoft.com/office/drawing/2014/main" id="{8EBB6786-3444-4F15-8386-3137AE9F307F}"/>
              </a:ext>
            </a:extLst>
          </p:cNvPr>
          <p:cNvGrpSpPr/>
          <p:nvPr/>
        </p:nvGrpSpPr>
        <p:grpSpPr>
          <a:xfrm>
            <a:off x="2836170" y="1923071"/>
            <a:ext cx="1689496" cy="1157605"/>
            <a:chOff x="3780766" y="2639844"/>
            <a:chExt cx="2252661" cy="1543473"/>
          </a:xfrm>
        </p:grpSpPr>
        <p:grpSp>
          <p:nvGrpSpPr>
            <p:cNvPr id="10" name="组合 183">
              <a:extLst>
                <a:ext uri="{FF2B5EF4-FFF2-40B4-BE49-F238E27FC236}">
                  <a16:creationId xmlns:a16="http://schemas.microsoft.com/office/drawing/2014/main" id="{82FC6B2F-20EF-4493-85AA-3D07F08FEBC6}"/>
                </a:ext>
              </a:extLst>
            </p:cNvPr>
            <p:cNvGrpSpPr/>
            <p:nvPr/>
          </p:nvGrpSpPr>
          <p:grpSpPr>
            <a:xfrm>
              <a:off x="3780766" y="2639844"/>
              <a:ext cx="2252661" cy="1543473"/>
              <a:chOff x="4114800" y="1361652"/>
              <a:chExt cx="2252661" cy="1543473"/>
            </a:xfrm>
            <a:effectLst>
              <a:outerShdw blurRad="101600" dist="63500" dir="5400000" algn="t" rotWithShape="0">
                <a:prstClr val="black">
                  <a:alpha val="25000"/>
                </a:prstClr>
              </a:outerShdw>
            </a:effectLst>
          </p:grpSpPr>
          <p:sp>
            <p:nvSpPr>
              <p:cNvPr id="12" name="任意多边形 6">
                <a:extLst>
                  <a:ext uri="{FF2B5EF4-FFF2-40B4-BE49-F238E27FC236}">
                    <a16:creationId xmlns:a16="http://schemas.microsoft.com/office/drawing/2014/main" id="{38E649ED-BB03-46C8-9B21-4F4EEECD2BB5}"/>
                  </a:ext>
                </a:extLst>
              </p:cNvPr>
              <p:cNvSpPr/>
              <p:nvPr/>
            </p:nvSpPr>
            <p:spPr>
              <a:xfrm>
                <a:off x="5895762" y="1724024"/>
                <a:ext cx="471699" cy="1181101"/>
              </a:xfrm>
              <a:custGeom>
                <a:avLst/>
                <a:gdLst>
                  <a:gd name="connsiteX0" fmla="*/ 0 w 461963"/>
                  <a:gd name="connsiteY0" fmla="*/ 1166813 h 1166813"/>
                  <a:gd name="connsiteX1" fmla="*/ 295275 w 461963"/>
                  <a:gd name="connsiteY1" fmla="*/ 928688 h 1166813"/>
                  <a:gd name="connsiteX2" fmla="*/ 461963 w 461963"/>
                  <a:gd name="connsiteY2" fmla="*/ 442913 h 1166813"/>
                  <a:gd name="connsiteX3" fmla="*/ 447675 w 461963"/>
                  <a:gd name="connsiteY3" fmla="*/ 242888 h 1166813"/>
                  <a:gd name="connsiteX4" fmla="*/ 295275 w 461963"/>
                  <a:gd name="connsiteY4" fmla="*/ 0 h 1166813"/>
                  <a:gd name="connsiteX5" fmla="*/ 4763 w 461963"/>
                  <a:gd name="connsiteY5" fmla="*/ 576263 h 1166813"/>
                  <a:gd name="connsiteX6" fmla="*/ 0 w 461963"/>
                  <a:gd name="connsiteY6" fmla="*/ 1166813 h 1166813"/>
                  <a:gd name="connsiteX0" fmla="*/ 0 w 466726"/>
                  <a:gd name="connsiteY0" fmla="*/ 1181101 h 1181101"/>
                  <a:gd name="connsiteX1" fmla="*/ 300038 w 466726"/>
                  <a:gd name="connsiteY1" fmla="*/ 928688 h 1181101"/>
                  <a:gd name="connsiteX2" fmla="*/ 466726 w 466726"/>
                  <a:gd name="connsiteY2" fmla="*/ 442913 h 1181101"/>
                  <a:gd name="connsiteX3" fmla="*/ 452438 w 466726"/>
                  <a:gd name="connsiteY3" fmla="*/ 242888 h 1181101"/>
                  <a:gd name="connsiteX4" fmla="*/ 300038 w 466726"/>
                  <a:gd name="connsiteY4" fmla="*/ 0 h 1181101"/>
                  <a:gd name="connsiteX5" fmla="*/ 9526 w 466726"/>
                  <a:gd name="connsiteY5" fmla="*/ 576263 h 1181101"/>
                  <a:gd name="connsiteX6" fmla="*/ 0 w 466726"/>
                  <a:gd name="connsiteY6" fmla="*/ 1181101 h 1181101"/>
                  <a:gd name="connsiteX0" fmla="*/ 4973 w 471699"/>
                  <a:gd name="connsiteY0" fmla="*/ 1181101 h 1181101"/>
                  <a:gd name="connsiteX1" fmla="*/ 305011 w 471699"/>
                  <a:gd name="connsiteY1" fmla="*/ 928688 h 1181101"/>
                  <a:gd name="connsiteX2" fmla="*/ 471699 w 471699"/>
                  <a:gd name="connsiteY2" fmla="*/ 442913 h 1181101"/>
                  <a:gd name="connsiteX3" fmla="*/ 457411 w 471699"/>
                  <a:gd name="connsiteY3" fmla="*/ 242888 h 1181101"/>
                  <a:gd name="connsiteX4" fmla="*/ 305011 w 471699"/>
                  <a:gd name="connsiteY4" fmla="*/ 0 h 1181101"/>
                  <a:gd name="connsiteX5" fmla="*/ 211 w 471699"/>
                  <a:gd name="connsiteY5" fmla="*/ 595313 h 1181101"/>
                  <a:gd name="connsiteX6" fmla="*/ 4973 w 471699"/>
                  <a:gd name="connsiteY6" fmla="*/ 1181101 h 118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99" h="1181101">
                    <a:moveTo>
                      <a:pt x="4973" y="1181101"/>
                    </a:moveTo>
                    <a:lnTo>
                      <a:pt x="305011" y="928688"/>
                    </a:lnTo>
                    <a:lnTo>
                      <a:pt x="471699" y="442913"/>
                    </a:lnTo>
                    <a:lnTo>
                      <a:pt x="457411" y="242888"/>
                    </a:lnTo>
                    <a:lnTo>
                      <a:pt x="305011" y="0"/>
                    </a:lnTo>
                    <a:lnTo>
                      <a:pt x="211" y="595313"/>
                    </a:lnTo>
                    <a:cubicBezTo>
                      <a:pt x="-1377" y="793750"/>
                      <a:pt x="6561" y="987426"/>
                      <a:pt x="4973" y="1181101"/>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3" name="任意多边形 7">
                <a:extLst>
                  <a:ext uri="{FF2B5EF4-FFF2-40B4-BE49-F238E27FC236}">
                    <a16:creationId xmlns:a16="http://schemas.microsoft.com/office/drawing/2014/main" id="{F4426D88-71D8-4CEC-9C3A-D35A0AF04284}"/>
                  </a:ext>
                </a:extLst>
              </p:cNvPr>
              <p:cNvSpPr/>
              <p:nvPr/>
            </p:nvSpPr>
            <p:spPr>
              <a:xfrm>
                <a:off x="4114800" y="1361652"/>
                <a:ext cx="2092325" cy="1011525"/>
              </a:xfrm>
              <a:custGeom>
                <a:avLst/>
                <a:gdLst>
                  <a:gd name="connsiteX0" fmla="*/ 0 w 2092325"/>
                  <a:gd name="connsiteY0" fmla="*/ 644525 h 895350"/>
                  <a:gd name="connsiteX1" fmla="*/ 336550 w 2092325"/>
                  <a:gd name="connsiteY1" fmla="*/ 0 h 895350"/>
                  <a:gd name="connsiteX2" fmla="*/ 1298575 w 2092325"/>
                  <a:gd name="connsiteY2" fmla="*/ 69850 h 895350"/>
                  <a:gd name="connsiteX3" fmla="*/ 2092325 w 2092325"/>
                  <a:gd name="connsiteY3" fmla="*/ 301625 h 895350"/>
                  <a:gd name="connsiteX4" fmla="*/ 1784350 w 2092325"/>
                  <a:gd name="connsiteY4" fmla="*/ 895350 h 895350"/>
                  <a:gd name="connsiteX5" fmla="*/ 0 w 2092325"/>
                  <a:gd name="connsiteY5" fmla="*/ 644525 h 895350"/>
                  <a:gd name="connsiteX0" fmla="*/ 0 w 2092325"/>
                  <a:gd name="connsiteY0" fmla="*/ 673975 h 924800"/>
                  <a:gd name="connsiteX1" fmla="*/ 336550 w 2092325"/>
                  <a:gd name="connsiteY1" fmla="*/ 29450 h 924800"/>
                  <a:gd name="connsiteX2" fmla="*/ 1298575 w 2092325"/>
                  <a:gd name="connsiteY2" fmla="*/ 99300 h 924800"/>
                  <a:gd name="connsiteX3" fmla="*/ 2092325 w 2092325"/>
                  <a:gd name="connsiteY3" fmla="*/ 331075 h 924800"/>
                  <a:gd name="connsiteX4" fmla="*/ 1784350 w 2092325"/>
                  <a:gd name="connsiteY4" fmla="*/ 924800 h 924800"/>
                  <a:gd name="connsiteX5" fmla="*/ 0 w 2092325"/>
                  <a:gd name="connsiteY5" fmla="*/ 673975 h 924800"/>
                  <a:gd name="connsiteX0" fmla="*/ 0 w 2092325"/>
                  <a:gd name="connsiteY0" fmla="*/ 673975 h 924800"/>
                  <a:gd name="connsiteX1" fmla="*/ 336550 w 2092325"/>
                  <a:gd name="connsiteY1" fmla="*/ 29450 h 924800"/>
                  <a:gd name="connsiteX2" fmla="*/ 1298575 w 2092325"/>
                  <a:gd name="connsiteY2" fmla="*/ 99300 h 924800"/>
                  <a:gd name="connsiteX3" fmla="*/ 2092325 w 2092325"/>
                  <a:gd name="connsiteY3" fmla="*/ 331075 h 924800"/>
                  <a:gd name="connsiteX4" fmla="*/ 1784350 w 2092325"/>
                  <a:gd name="connsiteY4" fmla="*/ 924800 h 924800"/>
                  <a:gd name="connsiteX5" fmla="*/ 0 w 2092325"/>
                  <a:gd name="connsiteY5" fmla="*/ 673975 h 924800"/>
                  <a:gd name="connsiteX0" fmla="*/ 0 w 2092325"/>
                  <a:gd name="connsiteY0" fmla="*/ 686326 h 937151"/>
                  <a:gd name="connsiteX1" fmla="*/ 336550 w 2092325"/>
                  <a:gd name="connsiteY1" fmla="*/ 41801 h 937151"/>
                  <a:gd name="connsiteX2" fmla="*/ 1298575 w 2092325"/>
                  <a:gd name="connsiteY2" fmla="*/ 111651 h 937151"/>
                  <a:gd name="connsiteX3" fmla="*/ 2092325 w 2092325"/>
                  <a:gd name="connsiteY3" fmla="*/ 343426 h 937151"/>
                  <a:gd name="connsiteX4" fmla="*/ 1784350 w 2092325"/>
                  <a:gd name="connsiteY4" fmla="*/ 937151 h 937151"/>
                  <a:gd name="connsiteX5" fmla="*/ 0 w 2092325"/>
                  <a:gd name="connsiteY5" fmla="*/ 686326 h 937151"/>
                  <a:gd name="connsiteX0" fmla="*/ 0 w 2092325"/>
                  <a:gd name="connsiteY0" fmla="*/ 692984 h 943809"/>
                  <a:gd name="connsiteX1" fmla="*/ 336550 w 2092325"/>
                  <a:gd name="connsiteY1" fmla="*/ 48459 h 943809"/>
                  <a:gd name="connsiteX2" fmla="*/ 1254125 w 2092325"/>
                  <a:gd name="connsiteY2" fmla="*/ 92909 h 943809"/>
                  <a:gd name="connsiteX3" fmla="*/ 2092325 w 2092325"/>
                  <a:gd name="connsiteY3" fmla="*/ 350084 h 943809"/>
                  <a:gd name="connsiteX4" fmla="*/ 1784350 w 2092325"/>
                  <a:gd name="connsiteY4" fmla="*/ 943809 h 943809"/>
                  <a:gd name="connsiteX5" fmla="*/ 0 w 2092325"/>
                  <a:gd name="connsiteY5" fmla="*/ 692984 h 943809"/>
                  <a:gd name="connsiteX0" fmla="*/ 0 w 2092325"/>
                  <a:gd name="connsiteY0" fmla="*/ 708447 h 959272"/>
                  <a:gd name="connsiteX1" fmla="*/ 336550 w 2092325"/>
                  <a:gd name="connsiteY1" fmla="*/ 63922 h 959272"/>
                  <a:gd name="connsiteX2" fmla="*/ 1254125 w 2092325"/>
                  <a:gd name="connsiteY2" fmla="*/ 108372 h 959272"/>
                  <a:gd name="connsiteX3" fmla="*/ 2092325 w 2092325"/>
                  <a:gd name="connsiteY3" fmla="*/ 365547 h 959272"/>
                  <a:gd name="connsiteX4" fmla="*/ 1784350 w 2092325"/>
                  <a:gd name="connsiteY4" fmla="*/ 959272 h 959272"/>
                  <a:gd name="connsiteX5" fmla="*/ 0 w 2092325"/>
                  <a:gd name="connsiteY5" fmla="*/ 708447 h 959272"/>
                  <a:gd name="connsiteX0" fmla="*/ 0 w 2092325"/>
                  <a:gd name="connsiteY0" fmla="*/ 708447 h 959272"/>
                  <a:gd name="connsiteX1" fmla="*/ 336550 w 2092325"/>
                  <a:gd name="connsiteY1" fmla="*/ 63922 h 959272"/>
                  <a:gd name="connsiteX2" fmla="*/ 1254125 w 2092325"/>
                  <a:gd name="connsiteY2" fmla="*/ 108372 h 959272"/>
                  <a:gd name="connsiteX3" fmla="*/ 2092325 w 2092325"/>
                  <a:gd name="connsiteY3" fmla="*/ 365547 h 959272"/>
                  <a:gd name="connsiteX4" fmla="*/ 1784350 w 2092325"/>
                  <a:gd name="connsiteY4" fmla="*/ 959272 h 959272"/>
                  <a:gd name="connsiteX5" fmla="*/ 0 w 2092325"/>
                  <a:gd name="connsiteY5" fmla="*/ 708447 h 959272"/>
                  <a:gd name="connsiteX0" fmla="*/ 0 w 2092325"/>
                  <a:gd name="connsiteY0" fmla="*/ 708447 h 959272"/>
                  <a:gd name="connsiteX1" fmla="*/ 336550 w 2092325"/>
                  <a:gd name="connsiteY1" fmla="*/ 63922 h 959272"/>
                  <a:gd name="connsiteX2" fmla="*/ 1254125 w 2092325"/>
                  <a:gd name="connsiteY2" fmla="*/ 108372 h 959272"/>
                  <a:gd name="connsiteX3" fmla="*/ 2092325 w 2092325"/>
                  <a:gd name="connsiteY3" fmla="*/ 365547 h 959272"/>
                  <a:gd name="connsiteX4" fmla="*/ 1803400 w 2092325"/>
                  <a:gd name="connsiteY4" fmla="*/ 959272 h 959272"/>
                  <a:gd name="connsiteX5" fmla="*/ 0 w 2092325"/>
                  <a:gd name="connsiteY5" fmla="*/ 708447 h 959272"/>
                  <a:gd name="connsiteX0" fmla="*/ 0 w 2092325"/>
                  <a:gd name="connsiteY0" fmla="*/ 708447 h 1011525"/>
                  <a:gd name="connsiteX1" fmla="*/ 336550 w 2092325"/>
                  <a:gd name="connsiteY1" fmla="*/ 63922 h 1011525"/>
                  <a:gd name="connsiteX2" fmla="*/ 1254125 w 2092325"/>
                  <a:gd name="connsiteY2" fmla="*/ 108372 h 1011525"/>
                  <a:gd name="connsiteX3" fmla="*/ 2092325 w 2092325"/>
                  <a:gd name="connsiteY3" fmla="*/ 365547 h 1011525"/>
                  <a:gd name="connsiteX4" fmla="*/ 1803400 w 2092325"/>
                  <a:gd name="connsiteY4" fmla="*/ 959272 h 1011525"/>
                  <a:gd name="connsiteX5" fmla="*/ 0 w 2092325"/>
                  <a:gd name="connsiteY5" fmla="*/ 708447 h 101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2325" h="1011525">
                    <a:moveTo>
                      <a:pt x="0" y="708447"/>
                    </a:moveTo>
                    <a:lnTo>
                      <a:pt x="336550" y="63922"/>
                    </a:lnTo>
                    <a:cubicBezTo>
                      <a:pt x="781579" y="-66782"/>
                      <a:pt x="989542" y="31114"/>
                      <a:pt x="1254125" y="108372"/>
                    </a:cubicBezTo>
                    <a:cubicBezTo>
                      <a:pt x="1518708" y="185630"/>
                      <a:pt x="1754717" y="402589"/>
                      <a:pt x="2092325" y="365547"/>
                    </a:cubicBezTo>
                    <a:lnTo>
                      <a:pt x="1803400" y="959272"/>
                    </a:lnTo>
                    <a:cubicBezTo>
                      <a:pt x="1678517" y="1142364"/>
                      <a:pt x="601133" y="792055"/>
                      <a:pt x="0" y="708447"/>
                    </a:cubicBezTo>
                    <a:close/>
                  </a:path>
                </a:pathLst>
              </a:custGeom>
              <a:solidFill>
                <a:srgbClr val="FE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4" name="任意多边形 8">
                <a:extLst>
                  <a:ext uri="{FF2B5EF4-FFF2-40B4-BE49-F238E27FC236}">
                    <a16:creationId xmlns:a16="http://schemas.microsoft.com/office/drawing/2014/main" id="{FE0B928E-E3A7-4839-9E36-BF88C63F2ECB}"/>
                  </a:ext>
                </a:extLst>
              </p:cNvPr>
              <p:cNvSpPr/>
              <p:nvPr/>
            </p:nvSpPr>
            <p:spPr>
              <a:xfrm>
                <a:off x="4117657" y="1991410"/>
                <a:ext cx="1798320" cy="911809"/>
              </a:xfrm>
              <a:custGeom>
                <a:avLst/>
                <a:gdLst>
                  <a:gd name="connsiteX0" fmla="*/ 7620 w 1798320"/>
                  <a:gd name="connsiteY0" fmla="*/ 617220 h 830580"/>
                  <a:gd name="connsiteX1" fmla="*/ 0 w 1798320"/>
                  <a:gd name="connsiteY1" fmla="*/ 0 h 830580"/>
                  <a:gd name="connsiteX2" fmla="*/ 982980 w 1798320"/>
                  <a:gd name="connsiteY2" fmla="*/ 15240 h 830580"/>
                  <a:gd name="connsiteX3" fmla="*/ 1798320 w 1798320"/>
                  <a:gd name="connsiteY3" fmla="*/ 251460 h 830580"/>
                  <a:gd name="connsiteX4" fmla="*/ 1790700 w 1798320"/>
                  <a:gd name="connsiteY4" fmla="*/ 830580 h 830580"/>
                  <a:gd name="connsiteX5" fmla="*/ 906780 w 1798320"/>
                  <a:gd name="connsiteY5" fmla="*/ 548640 h 830580"/>
                  <a:gd name="connsiteX6" fmla="*/ 7620 w 1798320"/>
                  <a:gd name="connsiteY6" fmla="*/ 617220 h 830580"/>
                  <a:gd name="connsiteX0" fmla="*/ 7620 w 1798320"/>
                  <a:gd name="connsiteY0" fmla="*/ 673660 h 887020"/>
                  <a:gd name="connsiteX1" fmla="*/ 0 w 1798320"/>
                  <a:gd name="connsiteY1" fmla="*/ 56440 h 887020"/>
                  <a:gd name="connsiteX2" fmla="*/ 982980 w 1798320"/>
                  <a:gd name="connsiteY2" fmla="*/ 71680 h 887020"/>
                  <a:gd name="connsiteX3" fmla="*/ 1798320 w 1798320"/>
                  <a:gd name="connsiteY3" fmla="*/ 307900 h 887020"/>
                  <a:gd name="connsiteX4" fmla="*/ 1790700 w 1798320"/>
                  <a:gd name="connsiteY4" fmla="*/ 887020 h 887020"/>
                  <a:gd name="connsiteX5" fmla="*/ 906780 w 1798320"/>
                  <a:gd name="connsiteY5" fmla="*/ 605080 h 887020"/>
                  <a:gd name="connsiteX6" fmla="*/ 7620 w 1798320"/>
                  <a:gd name="connsiteY6" fmla="*/ 673660 h 887020"/>
                  <a:gd name="connsiteX0" fmla="*/ 7620 w 1798320"/>
                  <a:gd name="connsiteY0" fmla="*/ 695675 h 909035"/>
                  <a:gd name="connsiteX1" fmla="*/ 0 w 1798320"/>
                  <a:gd name="connsiteY1" fmla="*/ 78455 h 909035"/>
                  <a:gd name="connsiteX2" fmla="*/ 982980 w 1798320"/>
                  <a:gd name="connsiteY2" fmla="*/ 93695 h 909035"/>
                  <a:gd name="connsiteX3" fmla="*/ 1798320 w 1798320"/>
                  <a:gd name="connsiteY3" fmla="*/ 329915 h 909035"/>
                  <a:gd name="connsiteX4" fmla="*/ 1790700 w 1798320"/>
                  <a:gd name="connsiteY4" fmla="*/ 909035 h 909035"/>
                  <a:gd name="connsiteX5" fmla="*/ 906780 w 1798320"/>
                  <a:gd name="connsiteY5" fmla="*/ 627095 h 909035"/>
                  <a:gd name="connsiteX6" fmla="*/ 7620 w 1798320"/>
                  <a:gd name="connsiteY6" fmla="*/ 695675 h 909035"/>
                  <a:gd name="connsiteX0" fmla="*/ 7620 w 1798320"/>
                  <a:gd name="connsiteY0" fmla="*/ 695675 h 909035"/>
                  <a:gd name="connsiteX1" fmla="*/ 0 w 1798320"/>
                  <a:gd name="connsiteY1" fmla="*/ 78455 h 909035"/>
                  <a:gd name="connsiteX2" fmla="*/ 982980 w 1798320"/>
                  <a:gd name="connsiteY2" fmla="*/ 93695 h 909035"/>
                  <a:gd name="connsiteX3" fmla="*/ 1798320 w 1798320"/>
                  <a:gd name="connsiteY3" fmla="*/ 329915 h 909035"/>
                  <a:gd name="connsiteX4" fmla="*/ 1790700 w 1798320"/>
                  <a:gd name="connsiteY4" fmla="*/ 909035 h 909035"/>
                  <a:gd name="connsiteX5" fmla="*/ 906780 w 1798320"/>
                  <a:gd name="connsiteY5" fmla="*/ 627095 h 909035"/>
                  <a:gd name="connsiteX6" fmla="*/ 7620 w 1798320"/>
                  <a:gd name="connsiteY6" fmla="*/ 695675 h 909035"/>
                  <a:gd name="connsiteX0" fmla="*/ 7620 w 1798320"/>
                  <a:gd name="connsiteY0" fmla="*/ 678137 h 891497"/>
                  <a:gd name="connsiteX1" fmla="*/ 0 w 1798320"/>
                  <a:gd name="connsiteY1" fmla="*/ 60917 h 891497"/>
                  <a:gd name="connsiteX2" fmla="*/ 982980 w 1798320"/>
                  <a:gd name="connsiteY2" fmla="*/ 76157 h 891497"/>
                  <a:gd name="connsiteX3" fmla="*/ 1798320 w 1798320"/>
                  <a:gd name="connsiteY3" fmla="*/ 312377 h 891497"/>
                  <a:gd name="connsiteX4" fmla="*/ 1790700 w 1798320"/>
                  <a:gd name="connsiteY4" fmla="*/ 891497 h 891497"/>
                  <a:gd name="connsiteX5" fmla="*/ 906780 w 1798320"/>
                  <a:gd name="connsiteY5" fmla="*/ 609557 h 891497"/>
                  <a:gd name="connsiteX6" fmla="*/ 7620 w 1798320"/>
                  <a:gd name="connsiteY6" fmla="*/ 678137 h 891497"/>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7520"/>
                  <a:gd name="connsiteX1" fmla="*/ 0 w 1798320"/>
                  <a:gd name="connsiteY1" fmla="*/ 81229 h 917520"/>
                  <a:gd name="connsiteX2" fmla="*/ 982980 w 1798320"/>
                  <a:gd name="connsiteY2" fmla="*/ 96469 h 917520"/>
                  <a:gd name="connsiteX3" fmla="*/ 1798320 w 1798320"/>
                  <a:gd name="connsiteY3" fmla="*/ 332689 h 917520"/>
                  <a:gd name="connsiteX4" fmla="*/ 1790700 w 1798320"/>
                  <a:gd name="connsiteY4" fmla="*/ 911809 h 917520"/>
                  <a:gd name="connsiteX5" fmla="*/ 906780 w 1798320"/>
                  <a:gd name="connsiteY5" fmla="*/ 629869 h 917520"/>
                  <a:gd name="connsiteX6" fmla="*/ 7620 w 1798320"/>
                  <a:gd name="connsiteY6" fmla="*/ 698449 h 917520"/>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320" h="911809">
                    <a:moveTo>
                      <a:pt x="7620" y="698449"/>
                    </a:moveTo>
                    <a:lnTo>
                      <a:pt x="0" y="81229"/>
                    </a:lnTo>
                    <a:cubicBezTo>
                      <a:pt x="391160" y="-66726"/>
                      <a:pt x="711200" y="17729"/>
                      <a:pt x="982980" y="96469"/>
                    </a:cubicBezTo>
                    <a:cubicBezTo>
                      <a:pt x="1254760" y="175209"/>
                      <a:pt x="1455102" y="339675"/>
                      <a:pt x="1798320" y="332689"/>
                    </a:cubicBezTo>
                    <a:lnTo>
                      <a:pt x="1790700" y="911809"/>
                    </a:lnTo>
                    <a:cubicBezTo>
                      <a:pt x="1346835" y="894664"/>
                      <a:pt x="1152525" y="686384"/>
                      <a:pt x="906780" y="629869"/>
                    </a:cubicBezTo>
                    <a:cubicBezTo>
                      <a:pt x="661035" y="573354"/>
                      <a:pt x="407352" y="572402"/>
                      <a:pt x="7620" y="698449"/>
                    </a:cubicBezTo>
                    <a:close/>
                  </a:path>
                </a:pathLst>
              </a:custGeom>
              <a:solidFill>
                <a:srgbClr val="C79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sp>
          <p:nvSpPr>
            <p:cNvPr id="11" name="椭圆 184">
              <a:extLst>
                <a:ext uri="{FF2B5EF4-FFF2-40B4-BE49-F238E27FC236}">
                  <a16:creationId xmlns:a16="http://schemas.microsoft.com/office/drawing/2014/main" id="{FF035B07-E50C-4546-8047-EBA7428DA3AF}"/>
                </a:ext>
              </a:extLst>
            </p:cNvPr>
            <p:cNvSpPr/>
            <p:nvPr/>
          </p:nvSpPr>
          <p:spPr>
            <a:xfrm>
              <a:off x="4527342" y="2823718"/>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1800" kern="1200" dirty="0">
                  <a:solidFill>
                    <a:schemeClr val="bg1">
                      <a:lumMod val="50000"/>
                    </a:schemeClr>
                  </a:solidFill>
                  <a:latin typeface="Times New Roman" panose="02020603050405020304" pitchFamily="18" charset="0"/>
                  <a:cs typeface="Times New Roman" panose="02020603050405020304" pitchFamily="18" charset="0"/>
                  <a:sym typeface="+mn-lt"/>
                </a:rPr>
                <a:t>B</a:t>
              </a:r>
              <a:endParaRPr lang="zh-CN" altLang="en-US" sz="1800" kern="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grpSp>
        <p:nvGrpSpPr>
          <p:cNvPr id="15" name="组合 189">
            <a:extLst>
              <a:ext uri="{FF2B5EF4-FFF2-40B4-BE49-F238E27FC236}">
                <a16:creationId xmlns:a16="http://schemas.microsoft.com/office/drawing/2014/main" id="{117E49A4-1AA8-4304-A579-FDF584673160}"/>
              </a:ext>
            </a:extLst>
          </p:cNvPr>
          <p:cNvGrpSpPr/>
          <p:nvPr/>
        </p:nvGrpSpPr>
        <p:grpSpPr>
          <a:xfrm>
            <a:off x="4280621" y="1991997"/>
            <a:ext cx="1550194" cy="1106636"/>
            <a:chOff x="5740426" y="2731746"/>
            <a:chExt cx="2066925" cy="1475515"/>
          </a:xfrm>
        </p:grpSpPr>
        <p:grpSp>
          <p:nvGrpSpPr>
            <p:cNvPr id="16" name="组合 190">
              <a:extLst>
                <a:ext uri="{FF2B5EF4-FFF2-40B4-BE49-F238E27FC236}">
                  <a16:creationId xmlns:a16="http://schemas.microsoft.com/office/drawing/2014/main" id="{1DAF9C84-34E5-423F-9035-6E573A8C6A86}"/>
                </a:ext>
              </a:extLst>
            </p:cNvPr>
            <p:cNvGrpSpPr/>
            <p:nvPr/>
          </p:nvGrpSpPr>
          <p:grpSpPr>
            <a:xfrm>
              <a:off x="5740426" y="2731746"/>
              <a:ext cx="2066925" cy="1475515"/>
              <a:chOff x="6029325" y="1447483"/>
              <a:chExt cx="2066925" cy="1475515"/>
            </a:xfrm>
            <a:effectLst>
              <a:outerShdw blurRad="101600" dist="63500" dir="5400000" algn="t" rotWithShape="0">
                <a:prstClr val="black">
                  <a:alpha val="25000"/>
                </a:prstClr>
              </a:outerShdw>
            </a:effectLst>
          </p:grpSpPr>
          <p:sp>
            <p:nvSpPr>
              <p:cNvPr id="18" name="任意多边形 10">
                <a:extLst>
                  <a:ext uri="{FF2B5EF4-FFF2-40B4-BE49-F238E27FC236}">
                    <a16:creationId xmlns:a16="http://schemas.microsoft.com/office/drawing/2014/main" id="{C0C980EE-954A-4681-A81A-AE54943C30EF}"/>
                  </a:ext>
                </a:extLst>
              </p:cNvPr>
              <p:cNvSpPr/>
              <p:nvPr/>
            </p:nvSpPr>
            <p:spPr>
              <a:xfrm>
                <a:off x="6029325" y="1447483"/>
                <a:ext cx="1900238" cy="976630"/>
              </a:xfrm>
              <a:custGeom>
                <a:avLst/>
                <a:gdLst>
                  <a:gd name="connsiteX0" fmla="*/ 0 w 1900238"/>
                  <a:gd name="connsiteY0" fmla="*/ 819150 h 914400"/>
                  <a:gd name="connsiteX1" fmla="*/ 304800 w 1900238"/>
                  <a:gd name="connsiteY1" fmla="*/ 209550 h 914400"/>
                  <a:gd name="connsiteX2" fmla="*/ 1038225 w 1900238"/>
                  <a:gd name="connsiteY2" fmla="*/ 0 h 914400"/>
                  <a:gd name="connsiteX3" fmla="*/ 1900238 w 1900238"/>
                  <a:gd name="connsiteY3" fmla="*/ 33337 h 914400"/>
                  <a:gd name="connsiteX4" fmla="*/ 1695450 w 1900238"/>
                  <a:gd name="connsiteY4" fmla="*/ 466725 h 914400"/>
                  <a:gd name="connsiteX5" fmla="*/ 842963 w 1900238"/>
                  <a:gd name="connsiteY5" fmla="*/ 842962 h 914400"/>
                  <a:gd name="connsiteX6" fmla="*/ 142875 w 1900238"/>
                  <a:gd name="connsiteY6" fmla="*/ 914400 h 914400"/>
                  <a:gd name="connsiteX7" fmla="*/ 0 w 1900238"/>
                  <a:gd name="connsiteY7" fmla="*/ 819150 h 914400"/>
                  <a:gd name="connsiteX0" fmla="*/ 0 w 1900238"/>
                  <a:gd name="connsiteY0" fmla="*/ 842962 h 938212"/>
                  <a:gd name="connsiteX1" fmla="*/ 304800 w 1900238"/>
                  <a:gd name="connsiteY1" fmla="*/ 233362 h 938212"/>
                  <a:gd name="connsiteX2" fmla="*/ 1038225 w 1900238"/>
                  <a:gd name="connsiteY2" fmla="*/ 23812 h 938212"/>
                  <a:gd name="connsiteX3" fmla="*/ 1900238 w 1900238"/>
                  <a:gd name="connsiteY3" fmla="*/ 57149 h 938212"/>
                  <a:gd name="connsiteX4" fmla="*/ 1695450 w 1900238"/>
                  <a:gd name="connsiteY4" fmla="*/ 490537 h 938212"/>
                  <a:gd name="connsiteX5" fmla="*/ 842963 w 1900238"/>
                  <a:gd name="connsiteY5" fmla="*/ 866774 h 938212"/>
                  <a:gd name="connsiteX6" fmla="*/ 142875 w 1900238"/>
                  <a:gd name="connsiteY6" fmla="*/ 938212 h 938212"/>
                  <a:gd name="connsiteX7" fmla="*/ 0 w 1900238"/>
                  <a:gd name="connsiteY7" fmla="*/ 842962 h 938212"/>
                  <a:gd name="connsiteX0" fmla="*/ 0 w 1900238"/>
                  <a:gd name="connsiteY0" fmla="*/ 865144 h 960394"/>
                  <a:gd name="connsiteX1" fmla="*/ 304800 w 1900238"/>
                  <a:gd name="connsiteY1" fmla="*/ 255544 h 960394"/>
                  <a:gd name="connsiteX2" fmla="*/ 1038225 w 1900238"/>
                  <a:gd name="connsiteY2" fmla="*/ 45994 h 960394"/>
                  <a:gd name="connsiteX3" fmla="*/ 1900238 w 1900238"/>
                  <a:gd name="connsiteY3" fmla="*/ 79331 h 960394"/>
                  <a:gd name="connsiteX4" fmla="*/ 1695450 w 1900238"/>
                  <a:gd name="connsiteY4" fmla="*/ 512719 h 960394"/>
                  <a:gd name="connsiteX5" fmla="*/ 842963 w 1900238"/>
                  <a:gd name="connsiteY5" fmla="*/ 888956 h 960394"/>
                  <a:gd name="connsiteX6" fmla="*/ 142875 w 1900238"/>
                  <a:gd name="connsiteY6" fmla="*/ 960394 h 960394"/>
                  <a:gd name="connsiteX7" fmla="*/ 0 w 1900238"/>
                  <a:gd name="connsiteY7" fmla="*/ 865144 h 960394"/>
                  <a:gd name="connsiteX0" fmla="*/ 0 w 1900238"/>
                  <a:gd name="connsiteY0" fmla="*/ 865144 h 960394"/>
                  <a:gd name="connsiteX1" fmla="*/ 304800 w 1900238"/>
                  <a:gd name="connsiteY1" fmla="*/ 255544 h 960394"/>
                  <a:gd name="connsiteX2" fmla="*/ 1038225 w 1900238"/>
                  <a:gd name="connsiteY2" fmla="*/ 45994 h 960394"/>
                  <a:gd name="connsiteX3" fmla="*/ 1900238 w 1900238"/>
                  <a:gd name="connsiteY3" fmla="*/ 79331 h 960394"/>
                  <a:gd name="connsiteX4" fmla="*/ 1695450 w 1900238"/>
                  <a:gd name="connsiteY4" fmla="*/ 512719 h 960394"/>
                  <a:gd name="connsiteX5" fmla="*/ 842963 w 1900238"/>
                  <a:gd name="connsiteY5" fmla="*/ 888956 h 960394"/>
                  <a:gd name="connsiteX6" fmla="*/ 142875 w 1900238"/>
                  <a:gd name="connsiteY6" fmla="*/ 960394 h 960394"/>
                  <a:gd name="connsiteX7" fmla="*/ 0 w 1900238"/>
                  <a:gd name="connsiteY7" fmla="*/ 865144 h 960394"/>
                  <a:gd name="connsiteX0" fmla="*/ 0 w 1900238"/>
                  <a:gd name="connsiteY0" fmla="*/ 875490 h 970740"/>
                  <a:gd name="connsiteX1" fmla="*/ 304800 w 1900238"/>
                  <a:gd name="connsiteY1" fmla="*/ 265890 h 970740"/>
                  <a:gd name="connsiteX2" fmla="*/ 1038225 w 1900238"/>
                  <a:gd name="connsiteY2" fmla="*/ 56340 h 970740"/>
                  <a:gd name="connsiteX3" fmla="*/ 1900238 w 1900238"/>
                  <a:gd name="connsiteY3" fmla="*/ 89677 h 970740"/>
                  <a:gd name="connsiteX4" fmla="*/ 1695450 w 1900238"/>
                  <a:gd name="connsiteY4" fmla="*/ 523065 h 970740"/>
                  <a:gd name="connsiteX5" fmla="*/ 842963 w 1900238"/>
                  <a:gd name="connsiteY5" fmla="*/ 899302 h 970740"/>
                  <a:gd name="connsiteX6" fmla="*/ 142875 w 1900238"/>
                  <a:gd name="connsiteY6" fmla="*/ 970740 h 970740"/>
                  <a:gd name="connsiteX7" fmla="*/ 0 w 1900238"/>
                  <a:gd name="connsiteY7" fmla="*/ 875490 h 970740"/>
                  <a:gd name="connsiteX0" fmla="*/ 0 w 1900238"/>
                  <a:gd name="connsiteY0" fmla="*/ 875490 h 970740"/>
                  <a:gd name="connsiteX1" fmla="*/ 304800 w 1900238"/>
                  <a:gd name="connsiteY1" fmla="*/ 265890 h 970740"/>
                  <a:gd name="connsiteX2" fmla="*/ 1038225 w 1900238"/>
                  <a:gd name="connsiteY2" fmla="*/ 56340 h 970740"/>
                  <a:gd name="connsiteX3" fmla="*/ 1900238 w 1900238"/>
                  <a:gd name="connsiteY3" fmla="*/ 89677 h 970740"/>
                  <a:gd name="connsiteX4" fmla="*/ 1695450 w 1900238"/>
                  <a:gd name="connsiteY4" fmla="*/ 523065 h 970740"/>
                  <a:gd name="connsiteX5" fmla="*/ 842963 w 1900238"/>
                  <a:gd name="connsiteY5" fmla="*/ 899302 h 970740"/>
                  <a:gd name="connsiteX6" fmla="*/ 142875 w 1900238"/>
                  <a:gd name="connsiteY6" fmla="*/ 970740 h 970740"/>
                  <a:gd name="connsiteX7" fmla="*/ 0 w 1900238"/>
                  <a:gd name="connsiteY7" fmla="*/ 875490 h 970740"/>
                  <a:gd name="connsiteX0" fmla="*/ 0 w 1900238"/>
                  <a:gd name="connsiteY0" fmla="*/ 875490 h 970740"/>
                  <a:gd name="connsiteX1" fmla="*/ 304800 w 1900238"/>
                  <a:gd name="connsiteY1" fmla="*/ 265890 h 970740"/>
                  <a:gd name="connsiteX2" fmla="*/ 1038225 w 1900238"/>
                  <a:gd name="connsiteY2" fmla="*/ 56340 h 970740"/>
                  <a:gd name="connsiteX3" fmla="*/ 1900238 w 1900238"/>
                  <a:gd name="connsiteY3" fmla="*/ 89677 h 970740"/>
                  <a:gd name="connsiteX4" fmla="*/ 1695450 w 1900238"/>
                  <a:gd name="connsiteY4" fmla="*/ 523065 h 970740"/>
                  <a:gd name="connsiteX5" fmla="*/ 842963 w 1900238"/>
                  <a:gd name="connsiteY5" fmla="*/ 899302 h 970740"/>
                  <a:gd name="connsiteX6" fmla="*/ 142875 w 1900238"/>
                  <a:gd name="connsiteY6" fmla="*/ 970740 h 970740"/>
                  <a:gd name="connsiteX7" fmla="*/ 0 w 1900238"/>
                  <a:gd name="connsiteY7" fmla="*/ 875490 h 970740"/>
                  <a:gd name="connsiteX0" fmla="*/ 0 w 1900238"/>
                  <a:gd name="connsiteY0" fmla="*/ 860525 h 955775"/>
                  <a:gd name="connsiteX1" fmla="*/ 304800 w 1900238"/>
                  <a:gd name="connsiteY1" fmla="*/ 250925 h 955775"/>
                  <a:gd name="connsiteX2" fmla="*/ 1038225 w 1900238"/>
                  <a:gd name="connsiteY2" fmla="*/ 41375 h 955775"/>
                  <a:gd name="connsiteX3" fmla="*/ 1900238 w 1900238"/>
                  <a:gd name="connsiteY3" fmla="*/ 74712 h 955775"/>
                  <a:gd name="connsiteX4" fmla="*/ 1695450 w 1900238"/>
                  <a:gd name="connsiteY4" fmla="*/ 508100 h 955775"/>
                  <a:gd name="connsiteX5" fmla="*/ 842963 w 1900238"/>
                  <a:gd name="connsiteY5" fmla="*/ 884337 h 955775"/>
                  <a:gd name="connsiteX6" fmla="*/ 142875 w 1900238"/>
                  <a:gd name="connsiteY6" fmla="*/ 955775 h 955775"/>
                  <a:gd name="connsiteX7" fmla="*/ 0 w 1900238"/>
                  <a:gd name="connsiteY7" fmla="*/ 860525 h 955775"/>
                  <a:gd name="connsiteX0" fmla="*/ 0 w 1900238"/>
                  <a:gd name="connsiteY0" fmla="*/ 881380 h 976630"/>
                  <a:gd name="connsiteX1" fmla="*/ 304800 w 1900238"/>
                  <a:gd name="connsiteY1" fmla="*/ 271780 h 976630"/>
                  <a:gd name="connsiteX2" fmla="*/ 1038225 w 1900238"/>
                  <a:gd name="connsiteY2" fmla="*/ 62230 h 976630"/>
                  <a:gd name="connsiteX3" fmla="*/ 1900238 w 1900238"/>
                  <a:gd name="connsiteY3" fmla="*/ 95567 h 976630"/>
                  <a:gd name="connsiteX4" fmla="*/ 1695450 w 1900238"/>
                  <a:gd name="connsiteY4" fmla="*/ 528955 h 976630"/>
                  <a:gd name="connsiteX5" fmla="*/ 842963 w 1900238"/>
                  <a:gd name="connsiteY5" fmla="*/ 905192 h 976630"/>
                  <a:gd name="connsiteX6" fmla="*/ 142875 w 1900238"/>
                  <a:gd name="connsiteY6" fmla="*/ 976630 h 976630"/>
                  <a:gd name="connsiteX7" fmla="*/ 0 w 1900238"/>
                  <a:gd name="connsiteY7" fmla="*/ 881380 h 97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238" h="976630">
                    <a:moveTo>
                      <a:pt x="0" y="881380"/>
                    </a:moveTo>
                    <a:lnTo>
                      <a:pt x="304800" y="271780"/>
                    </a:lnTo>
                    <a:cubicBezTo>
                      <a:pt x="463550" y="311469"/>
                      <a:pt x="810418" y="105887"/>
                      <a:pt x="1038225" y="62230"/>
                    </a:cubicBezTo>
                    <a:cubicBezTo>
                      <a:pt x="1266032" y="18573"/>
                      <a:pt x="1657352" y="-67944"/>
                      <a:pt x="1900238" y="95567"/>
                    </a:cubicBezTo>
                    <a:lnTo>
                      <a:pt x="1695450" y="528955"/>
                    </a:lnTo>
                    <a:lnTo>
                      <a:pt x="842963" y="905192"/>
                    </a:lnTo>
                    <a:lnTo>
                      <a:pt x="142875" y="976630"/>
                    </a:lnTo>
                    <a:lnTo>
                      <a:pt x="0" y="881380"/>
                    </a:lnTo>
                    <a:close/>
                  </a:path>
                </a:pathLst>
              </a:custGeom>
              <a:solidFill>
                <a:srgbClr val="CC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9" name="任意多边形 11">
                <a:extLst>
                  <a:ext uri="{FF2B5EF4-FFF2-40B4-BE49-F238E27FC236}">
                    <a16:creationId xmlns:a16="http://schemas.microsoft.com/office/drawing/2014/main" id="{00F7DCC1-CF5A-420C-B229-926CE6EFC946}"/>
                  </a:ext>
                </a:extLst>
              </p:cNvPr>
              <p:cNvSpPr/>
              <p:nvPr/>
            </p:nvSpPr>
            <p:spPr>
              <a:xfrm>
                <a:off x="7710487" y="1547813"/>
                <a:ext cx="385763" cy="995362"/>
              </a:xfrm>
              <a:custGeom>
                <a:avLst/>
                <a:gdLst>
                  <a:gd name="connsiteX0" fmla="*/ 28575 w 385763"/>
                  <a:gd name="connsiteY0" fmla="*/ 995362 h 995362"/>
                  <a:gd name="connsiteX1" fmla="*/ 361950 w 385763"/>
                  <a:gd name="connsiteY1" fmla="*/ 742950 h 995362"/>
                  <a:gd name="connsiteX2" fmla="*/ 385763 w 385763"/>
                  <a:gd name="connsiteY2" fmla="*/ 195262 h 995362"/>
                  <a:gd name="connsiteX3" fmla="*/ 314325 w 385763"/>
                  <a:gd name="connsiteY3" fmla="*/ 161925 h 995362"/>
                  <a:gd name="connsiteX4" fmla="*/ 223838 w 385763"/>
                  <a:gd name="connsiteY4" fmla="*/ 0 h 995362"/>
                  <a:gd name="connsiteX5" fmla="*/ 0 w 385763"/>
                  <a:gd name="connsiteY5" fmla="*/ 433387 h 995362"/>
                  <a:gd name="connsiteX6" fmla="*/ 28575 w 385763"/>
                  <a:gd name="connsiteY6" fmla="*/ 995362 h 995362"/>
                  <a:gd name="connsiteX0" fmla="*/ 28575 w 385763"/>
                  <a:gd name="connsiteY0" fmla="*/ 995362 h 995362"/>
                  <a:gd name="connsiteX1" fmla="*/ 361950 w 385763"/>
                  <a:gd name="connsiteY1" fmla="*/ 742950 h 995362"/>
                  <a:gd name="connsiteX2" fmla="*/ 385763 w 385763"/>
                  <a:gd name="connsiteY2" fmla="*/ 195262 h 995362"/>
                  <a:gd name="connsiteX3" fmla="*/ 314325 w 385763"/>
                  <a:gd name="connsiteY3" fmla="*/ 161925 h 995362"/>
                  <a:gd name="connsiteX4" fmla="*/ 219076 w 385763"/>
                  <a:gd name="connsiteY4" fmla="*/ 0 h 995362"/>
                  <a:gd name="connsiteX5" fmla="*/ 0 w 385763"/>
                  <a:gd name="connsiteY5" fmla="*/ 433387 h 995362"/>
                  <a:gd name="connsiteX6" fmla="*/ 28575 w 385763"/>
                  <a:gd name="connsiteY6" fmla="*/ 995362 h 99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63" h="995362">
                    <a:moveTo>
                      <a:pt x="28575" y="995362"/>
                    </a:moveTo>
                    <a:lnTo>
                      <a:pt x="361950" y="742950"/>
                    </a:lnTo>
                    <a:lnTo>
                      <a:pt x="385763" y="195262"/>
                    </a:lnTo>
                    <a:lnTo>
                      <a:pt x="314325" y="161925"/>
                    </a:lnTo>
                    <a:lnTo>
                      <a:pt x="219076" y="0"/>
                    </a:lnTo>
                    <a:lnTo>
                      <a:pt x="0" y="433387"/>
                    </a:lnTo>
                    <a:lnTo>
                      <a:pt x="28575" y="995362"/>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20" name="任意多边形 12">
                <a:extLst>
                  <a:ext uri="{FF2B5EF4-FFF2-40B4-BE49-F238E27FC236}">
                    <a16:creationId xmlns:a16="http://schemas.microsoft.com/office/drawing/2014/main" id="{E823B026-B898-453C-862A-8124A8D9252A}"/>
                  </a:ext>
                </a:extLst>
              </p:cNvPr>
              <p:cNvSpPr/>
              <p:nvPr/>
            </p:nvSpPr>
            <p:spPr>
              <a:xfrm>
                <a:off x="6034088" y="1947223"/>
                <a:ext cx="1709737" cy="975775"/>
              </a:xfrm>
              <a:custGeom>
                <a:avLst/>
                <a:gdLst>
                  <a:gd name="connsiteX0" fmla="*/ 19050 w 1709737"/>
                  <a:gd name="connsiteY0" fmla="*/ 952500 h 952500"/>
                  <a:gd name="connsiteX1" fmla="*/ 0 w 1709737"/>
                  <a:gd name="connsiteY1" fmla="*/ 352425 h 952500"/>
                  <a:gd name="connsiteX2" fmla="*/ 795337 w 1709737"/>
                  <a:gd name="connsiteY2" fmla="*/ 123825 h 952500"/>
                  <a:gd name="connsiteX3" fmla="*/ 1690687 w 1709737"/>
                  <a:gd name="connsiteY3" fmla="*/ 0 h 952500"/>
                  <a:gd name="connsiteX4" fmla="*/ 1709737 w 1709737"/>
                  <a:gd name="connsiteY4" fmla="*/ 571500 h 952500"/>
                  <a:gd name="connsiteX5" fmla="*/ 876300 w 1709737"/>
                  <a:gd name="connsiteY5" fmla="*/ 695325 h 952500"/>
                  <a:gd name="connsiteX6" fmla="*/ 19050 w 1709737"/>
                  <a:gd name="connsiteY6" fmla="*/ 952500 h 952500"/>
                  <a:gd name="connsiteX0" fmla="*/ 19050 w 1709737"/>
                  <a:gd name="connsiteY0" fmla="*/ 952500 h 952500"/>
                  <a:gd name="connsiteX1" fmla="*/ 0 w 1709737"/>
                  <a:gd name="connsiteY1" fmla="*/ 352425 h 952500"/>
                  <a:gd name="connsiteX2" fmla="*/ 795337 w 1709737"/>
                  <a:gd name="connsiteY2" fmla="*/ 123825 h 952500"/>
                  <a:gd name="connsiteX3" fmla="*/ 1690687 w 1709737"/>
                  <a:gd name="connsiteY3" fmla="*/ 0 h 952500"/>
                  <a:gd name="connsiteX4" fmla="*/ 1709737 w 1709737"/>
                  <a:gd name="connsiteY4" fmla="*/ 571500 h 952500"/>
                  <a:gd name="connsiteX5" fmla="*/ 876300 w 1709737"/>
                  <a:gd name="connsiteY5" fmla="*/ 695325 h 952500"/>
                  <a:gd name="connsiteX6" fmla="*/ 19050 w 1709737"/>
                  <a:gd name="connsiteY6" fmla="*/ 952500 h 952500"/>
                  <a:gd name="connsiteX0" fmla="*/ 19050 w 1709737"/>
                  <a:gd name="connsiteY0" fmla="*/ 968269 h 968269"/>
                  <a:gd name="connsiteX1" fmla="*/ 0 w 1709737"/>
                  <a:gd name="connsiteY1" fmla="*/ 368194 h 968269"/>
                  <a:gd name="connsiteX2" fmla="*/ 795337 w 1709737"/>
                  <a:gd name="connsiteY2" fmla="*/ 139594 h 968269"/>
                  <a:gd name="connsiteX3" fmla="*/ 1690687 w 1709737"/>
                  <a:gd name="connsiteY3" fmla="*/ 15769 h 968269"/>
                  <a:gd name="connsiteX4" fmla="*/ 1709737 w 1709737"/>
                  <a:gd name="connsiteY4" fmla="*/ 587269 h 968269"/>
                  <a:gd name="connsiteX5" fmla="*/ 876300 w 1709737"/>
                  <a:gd name="connsiteY5" fmla="*/ 711094 h 968269"/>
                  <a:gd name="connsiteX6" fmla="*/ 19050 w 1709737"/>
                  <a:gd name="connsiteY6" fmla="*/ 968269 h 968269"/>
                  <a:gd name="connsiteX0" fmla="*/ 19050 w 1709737"/>
                  <a:gd name="connsiteY0" fmla="*/ 968269 h 968269"/>
                  <a:gd name="connsiteX1" fmla="*/ 0 w 1709737"/>
                  <a:gd name="connsiteY1" fmla="*/ 368194 h 968269"/>
                  <a:gd name="connsiteX2" fmla="*/ 795337 w 1709737"/>
                  <a:gd name="connsiteY2" fmla="*/ 139594 h 968269"/>
                  <a:gd name="connsiteX3" fmla="*/ 1690687 w 1709737"/>
                  <a:gd name="connsiteY3" fmla="*/ 15769 h 968269"/>
                  <a:gd name="connsiteX4" fmla="*/ 1709737 w 1709737"/>
                  <a:gd name="connsiteY4" fmla="*/ 587269 h 968269"/>
                  <a:gd name="connsiteX5" fmla="*/ 876300 w 1709737"/>
                  <a:gd name="connsiteY5" fmla="*/ 711094 h 968269"/>
                  <a:gd name="connsiteX6" fmla="*/ 19050 w 1709737"/>
                  <a:gd name="connsiteY6" fmla="*/ 968269 h 968269"/>
                  <a:gd name="connsiteX0" fmla="*/ 19050 w 1709737"/>
                  <a:gd name="connsiteY0" fmla="*/ 972189 h 972189"/>
                  <a:gd name="connsiteX1" fmla="*/ 0 w 1709737"/>
                  <a:gd name="connsiteY1" fmla="*/ 372114 h 972189"/>
                  <a:gd name="connsiteX2" fmla="*/ 795337 w 1709737"/>
                  <a:gd name="connsiteY2" fmla="*/ 143514 h 972189"/>
                  <a:gd name="connsiteX3" fmla="*/ 1690687 w 1709737"/>
                  <a:gd name="connsiteY3" fmla="*/ 19689 h 972189"/>
                  <a:gd name="connsiteX4" fmla="*/ 1709737 w 1709737"/>
                  <a:gd name="connsiteY4" fmla="*/ 591189 h 972189"/>
                  <a:gd name="connsiteX5" fmla="*/ 876300 w 1709737"/>
                  <a:gd name="connsiteY5" fmla="*/ 715014 h 972189"/>
                  <a:gd name="connsiteX6" fmla="*/ 19050 w 1709737"/>
                  <a:gd name="connsiteY6" fmla="*/ 972189 h 972189"/>
                  <a:gd name="connsiteX0" fmla="*/ 19050 w 1709737"/>
                  <a:gd name="connsiteY0" fmla="*/ 972189 h 972189"/>
                  <a:gd name="connsiteX1" fmla="*/ 0 w 1709737"/>
                  <a:gd name="connsiteY1" fmla="*/ 372114 h 972189"/>
                  <a:gd name="connsiteX2" fmla="*/ 795337 w 1709737"/>
                  <a:gd name="connsiteY2" fmla="*/ 143514 h 972189"/>
                  <a:gd name="connsiteX3" fmla="*/ 1690687 w 1709737"/>
                  <a:gd name="connsiteY3" fmla="*/ 19689 h 972189"/>
                  <a:gd name="connsiteX4" fmla="*/ 1709737 w 1709737"/>
                  <a:gd name="connsiteY4" fmla="*/ 591189 h 972189"/>
                  <a:gd name="connsiteX5" fmla="*/ 876300 w 1709737"/>
                  <a:gd name="connsiteY5" fmla="*/ 715014 h 972189"/>
                  <a:gd name="connsiteX6" fmla="*/ 19050 w 1709737"/>
                  <a:gd name="connsiteY6" fmla="*/ 972189 h 972189"/>
                  <a:gd name="connsiteX0" fmla="*/ 19050 w 1709737"/>
                  <a:gd name="connsiteY0" fmla="*/ 972189 h 980590"/>
                  <a:gd name="connsiteX1" fmla="*/ 0 w 1709737"/>
                  <a:gd name="connsiteY1" fmla="*/ 372114 h 980590"/>
                  <a:gd name="connsiteX2" fmla="*/ 795337 w 1709737"/>
                  <a:gd name="connsiteY2" fmla="*/ 143514 h 980590"/>
                  <a:gd name="connsiteX3" fmla="*/ 1690687 w 1709737"/>
                  <a:gd name="connsiteY3" fmla="*/ 19689 h 980590"/>
                  <a:gd name="connsiteX4" fmla="*/ 1709737 w 1709737"/>
                  <a:gd name="connsiteY4" fmla="*/ 591189 h 980590"/>
                  <a:gd name="connsiteX5" fmla="*/ 876300 w 1709737"/>
                  <a:gd name="connsiteY5" fmla="*/ 715014 h 980590"/>
                  <a:gd name="connsiteX6" fmla="*/ 19050 w 1709737"/>
                  <a:gd name="connsiteY6" fmla="*/ 972189 h 980590"/>
                  <a:gd name="connsiteX0" fmla="*/ 19050 w 1709737"/>
                  <a:gd name="connsiteY0" fmla="*/ 972189 h 975511"/>
                  <a:gd name="connsiteX1" fmla="*/ 0 w 1709737"/>
                  <a:gd name="connsiteY1" fmla="*/ 372114 h 975511"/>
                  <a:gd name="connsiteX2" fmla="*/ 795337 w 1709737"/>
                  <a:gd name="connsiteY2" fmla="*/ 143514 h 975511"/>
                  <a:gd name="connsiteX3" fmla="*/ 1690687 w 1709737"/>
                  <a:gd name="connsiteY3" fmla="*/ 19689 h 975511"/>
                  <a:gd name="connsiteX4" fmla="*/ 1709737 w 1709737"/>
                  <a:gd name="connsiteY4" fmla="*/ 591189 h 975511"/>
                  <a:gd name="connsiteX5" fmla="*/ 876300 w 1709737"/>
                  <a:gd name="connsiteY5" fmla="*/ 715014 h 975511"/>
                  <a:gd name="connsiteX6" fmla="*/ 19050 w 1709737"/>
                  <a:gd name="connsiteY6" fmla="*/ 972189 h 975511"/>
                  <a:gd name="connsiteX0" fmla="*/ 19050 w 1709737"/>
                  <a:gd name="connsiteY0" fmla="*/ 972189 h 975775"/>
                  <a:gd name="connsiteX1" fmla="*/ 0 w 1709737"/>
                  <a:gd name="connsiteY1" fmla="*/ 372114 h 975775"/>
                  <a:gd name="connsiteX2" fmla="*/ 795337 w 1709737"/>
                  <a:gd name="connsiteY2" fmla="*/ 143514 h 975775"/>
                  <a:gd name="connsiteX3" fmla="*/ 1690687 w 1709737"/>
                  <a:gd name="connsiteY3" fmla="*/ 19689 h 975775"/>
                  <a:gd name="connsiteX4" fmla="*/ 1709737 w 1709737"/>
                  <a:gd name="connsiteY4" fmla="*/ 591189 h 975775"/>
                  <a:gd name="connsiteX5" fmla="*/ 876300 w 1709737"/>
                  <a:gd name="connsiteY5" fmla="*/ 715014 h 975775"/>
                  <a:gd name="connsiteX6" fmla="*/ 19050 w 1709737"/>
                  <a:gd name="connsiteY6" fmla="*/ 972189 h 975775"/>
                  <a:gd name="connsiteX0" fmla="*/ 19050 w 1709737"/>
                  <a:gd name="connsiteY0" fmla="*/ 972189 h 975775"/>
                  <a:gd name="connsiteX1" fmla="*/ 0 w 1709737"/>
                  <a:gd name="connsiteY1" fmla="*/ 372114 h 975775"/>
                  <a:gd name="connsiteX2" fmla="*/ 795337 w 1709737"/>
                  <a:gd name="connsiteY2" fmla="*/ 143514 h 975775"/>
                  <a:gd name="connsiteX3" fmla="*/ 1690687 w 1709737"/>
                  <a:gd name="connsiteY3" fmla="*/ 19689 h 975775"/>
                  <a:gd name="connsiteX4" fmla="*/ 1709737 w 1709737"/>
                  <a:gd name="connsiteY4" fmla="*/ 591189 h 975775"/>
                  <a:gd name="connsiteX5" fmla="*/ 876300 w 1709737"/>
                  <a:gd name="connsiteY5" fmla="*/ 715014 h 975775"/>
                  <a:gd name="connsiteX6" fmla="*/ 19050 w 1709737"/>
                  <a:gd name="connsiteY6" fmla="*/ 972189 h 97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737" h="975775">
                    <a:moveTo>
                      <a:pt x="19050" y="972189"/>
                    </a:moveTo>
                    <a:lnTo>
                      <a:pt x="0" y="372114"/>
                    </a:lnTo>
                    <a:cubicBezTo>
                      <a:pt x="272256" y="424502"/>
                      <a:pt x="592137" y="227652"/>
                      <a:pt x="795337" y="143514"/>
                    </a:cubicBezTo>
                    <a:cubicBezTo>
                      <a:pt x="998537" y="59376"/>
                      <a:pt x="1301749" y="-43811"/>
                      <a:pt x="1690687" y="19689"/>
                    </a:cubicBezTo>
                    <a:lnTo>
                      <a:pt x="1709737" y="591189"/>
                    </a:lnTo>
                    <a:cubicBezTo>
                      <a:pt x="1426368" y="578488"/>
                      <a:pt x="1143793" y="632464"/>
                      <a:pt x="876300" y="715014"/>
                    </a:cubicBezTo>
                    <a:cubicBezTo>
                      <a:pt x="608807" y="797564"/>
                      <a:pt x="460375" y="1005527"/>
                      <a:pt x="19050" y="972189"/>
                    </a:cubicBezTo>
                    <a:close/>
                  </a:path>
                </a:pathLst>
              </a:custGeom>
              <a:solidFill>
                <a:srgbClr val="43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sp>
          <p:nvSpPr>
            <p:cNvPr id="17" name="椭圆 191">
              <a:extLst>
                <a:ext uri="{FF2B5EF4-FFF2-40B4-BE49-F238E27FC236}">
                  <a16:creationId xmlns:a16="http://schemas.microsoft.com/office/drawing/2014/main" id="{7C013BAF-B767-482F-9749-708F37CA40A7}"/>
                </a:ext>
              </a:extLst>
            </p:cNvPr>
            <p:cNvSpPr/>
            <p:nvPr/>
          </p:nvSpPr>
          <p:spPr>
            <a:xfrm>
              <a:off x="6472688" y="2885766"/>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1800" kern="1200" dirty="0">
                  <a:solidFill>
                    <a:schemeClr val="bg1">
                      <a:lumMod val="50000"/>
                    </a:schemeClr>
                  </a:solidFill>
                  <a:latin typeface="Times New Roman" panose="02020603050405020304" pitchFamily="18" charset="0"/>
                  <a:cs typeface="Times New Roman" panose="02020603050405020304" pitchFamily="18" charset="0"/>
                  <a:sym typeface="+mn-lt"/>
                </a:rPr>
                <a:t>C</a:t>
              </a:r>
              <a:endParaRPr lang="zh-CN" altLang="en-US" sz="1800" kern="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grpSp>
        <p:nvGrpSpPr>
          <p:cNvPr id="21" name="组合 195">
            <a:extLst>
              <a:ext uri="{FF2B5EF4-FFF2-40B4-BE49-F238E27FC236}">
                <a16:creationId xmlns:a16="http://schemas.microsoft.com/office/drawing/2014/main" id="{4239434D-163A-41E1-948F-7DF0A4248D48}"/>
              </a:ext>
            </a:extLst>
          </p:cNvPr>
          <p:cNvGrpSpPr/>
          <p:nvPr/>
        </p:nvGrpSpPr>
        <p:grpSpPr>
          <a:xfrm>
            <a:off x="5644650" y="1840044"/>
            <a:ext cx="1962150" cy="1114425"/>
            <a:chOff x="7583462" y="2529142"/>
            <a:chExt cx="2616200" cy="1485900"/>
          </a:xfrm>
        </p:grpSpPr>
        <p:grpSp>
          <p:nvGrpSpPr>
            <p:cNvPr id="22" name="组合 196">
              <a:extLst>
                <a:ext uri="{FF2B5EF4-FFF2-40B4-BE49-F238E27FC236}">
                  <a16:creationId xmlns:a16="http://schemas.microsoft.com/office/drawing/2014/main" id="{0F9F3CC9-9AB4-4690-AACC-5F500561078D}"/>
                </a:ext>
              </a:extLst>
            </p:cNvPr>
            <p:cNvGrpSpPr/>
            <p:nvPr/>
          </p:nvGrpSpPr>
          <p:grpSpPr>
            <a:xfrm>
              <a:off x="7583462" y="2529142"/>
              <a:ext cx="2616200" cy="1485900"/>
              <a:chOff x="7835900" y="1250950"/>
              <a:chExt cx="2616200" cy="1485900"/>
            </a:xfrm>
            <a:effectLst>
              <a:outerShdw blurRad="101600" dist="63500" dir="5400000" algn="t" rotWithShape="0">
                <a:prstClr val="black">
                  <a:alpha val="25000"/>
                </a:prstClr>
              </a:outerShdw>
            </a:effectLst>
          </p:grpSpPr>
          <p:sp>
            <p:nvSpPr>
              <p:cNvPr id="24" name="任意多边形 14">
                <a:extLst>
                  <a:ext uri="{FF2B5EF4-FFF2-40B4-BE49-F238E27FC236}">
                    <a16:creationId xmlns:a16="http://schemas.microsoft.com/office/drawing/2014/main" id="{195EF2C0-FA25-4E13-9ED6-529452ECA6BB}"/>
                  </a:ext>
                </a:extLst>
              </p:cNvPr>
              <p:cNvSpPr/>
              <p:nvPr/>
            </p:nvSpPr>
            <p:spPr>
              <a:xfrm>
                <a:off x="7835900" y="1751331"/>
                <a:ext cx="1631950" cy="896886"/>
              </a:xfrm>
              <a:custGeom>
                <a:avLst/>
                <a:gdLst>
                  <a:gd name="connsiteX0" fmla="*/ 19050 w 1631950"/>
                  <a:gd name="connsiteY0" fmla="*/ 717550 h 717550"/>
                  <a:gd name="connsiteX1" fmla="*/ 0 w 1631950"/>
                  <a:gd name="connsiteY1" fmla="*/ 146050 h 717550"/>
                  <a:gd name="connsiteX2" fmla="*/ 1593850 w 1631950"/>
                  <a:gd name="connsiteY2" fmla="*/ 0 h 717550"/>
                  <a:gd name="connsiteX3" fmla="*/ 1631950 w 1631950"/>
                  <a:gd name="connsiteY3" fmla="*/ 590550 h 717550"/>
                  <a:gd name="connsiteX4" fmla="*/ 19050 w 1631950"/>
                  <a:gd name="connsiteY4" fmla="*/ 717550 h 717550"/>
                  <a:gd name="connsiteX0" fmla="*/ 19050 w 1631950"/>
                  <a:gd name="connsiteY0" fmla="*/ 717550 h 801167"/>
                  <a:gd name="connsiteX1" fmla="*/ 0 w 1631950"/>
                  <a:gd name="connsiteY1" fmla="*/ 146050 h 801167"/>
                  <a:gd name="connsiteX2" fmla="*/ 1593850 w 1631950"/>
                  <a:gd name="connsiteY2" fmla="*/ 0 h 801167"/>
                  <a:gd name="connsiteX3" fmla="*/ 1631950 w 1631950"/>
                  <a:gd name="connsiteY3" fmla="*/ 590550 h 801167"/>
                  <a:gd name="connsiteX4" fmla="*/ 19050 w 1631950"/>
                  <a:gd name="connsiteY4" fmla="*/ 717550 h 801167"/>
                  <a:gd name="connsiteX0" fmla="*/ 19050 w 1631950"/>
                  <a:gd name="connsiteY0" fmla="*/ 717550 h 813066"/>
                  <a:gd name="connsiteX1" fmla="*/ 0 w 1631950"/>
                  <a:gd name="connsiteY1" fmla="*/ 146050 h 813066"/>
                  <a:gd name="connsiteX2" fmla="*/ 1593850 w 1631950"/>
                  <a:gd name="connsiteY2" fmla="*/ 0 h 813066"/>
                  <a:gd name="connsiteX3" fmla="*/ 1631950 w 1631950"/>
                  <a:gd name="connsiteY3" fmla="*/ 590550 h 813066"/>
                  <a:gd name="connsiteX4" fmla="*/ 19050 w 1631950"/>
                  <a:gd name="connsiteY4" fmla="*/ 717550 h 813066"/>
                  <a:gd name="connsiteX0" fmla="*/ 19050 w 1631950"/>
                  <a:gd name="connsiteY0" fmla="*/ 717550 h 813066"/>
                  <a:gd name="connsiteX1" fmla="*/ 0 w 1631950"/>
                  <a:gd name="connsiteY1" fmla="*/ 146050 h 813066"/>
                  <a:gd name="connsiteX2" fmla="*/ 1593850 w 1631950"/>
                  <a:gd name="connsiteY2" fmla="*/ 0 h 813066"/>
                  <a:gd name="connsiteX3" fmla="*/ 1631950 w 1631950"/>
                  <a:gd name="connsiteY3" fmla="*/ 590550 h 813066"/>
                  <a:gd name="connsiteX4" fmla="*/ 19050 w 1631950"/>
                  <a:gd name="connsiteY4" fmla="*/ 717550 h 813066"/>
                  <a:gd name="connsiteX0" fmla="*/ 19050 w 1631950"/>
                  <a:gd name="connsiteY0" fmla="*/ 717550 h 813066"/>
                  <a:gd name="connsiteX1" fmla="*/ 0 w 1631950"/>
                  <a:gd name="connsiteY1" fmla="*/ 146050 h 813066"/>
                  <a:gd name="connsiteX2" fmla="*/ 1593850 w 1631950"/>
                  <a:gd name="connsiteY2" fmla="*/ 0 h 813066"/>
                  <a:gd name="connsiteX3" fmla="*/ 1631950 w 1631950"/>
                  <a:gd name="connsiteY3" fmla="*/ 590550 h 813066"/>
                  <a:gd name="connsiteX4" fmla="*/ 19050 w 1631950"/>
                  <a:gd name="connsiteY4" fmla="*/ 717550 h 813066"/>
                  <a:gd name="connsiteX0" fmla="*/ 19050 w 1631950"/>
                  <a:gd name="connsiteY0" fmla="*/ 717550 h 813066"/>
                  <a:gd name="connsiteX1" fmla="*/ 0 w 1631950"/>
                  <a:gd name="connsiteY1" fmla="*/ 146050 h 813066"/>
                  <a:gd name="connsiteX2" fmla="*/ 1593850 w 1631950"/>
                  <a:gd name="connsiteY2" fmla="*/ 0 h 813066"/>
                  <a:gd name="connsiteX3" fmla="*/ 1631950 w 1631950"/>
                  <a:gd name="connsiteY3" fmla="*/ 590550 h 813066"/>
                  <a:gd name="connsiteX4" fmla="*/ 19050 w 1631950"/>
                  <a:gd name="connsiteY4" fmla="*/ 717550 h 813066"/>
                  <a:gd name="connsiteX0" fmla="*/ 19050 w 1631950"/>
                  <a:gd name="connsiteY0" fmla="*/ 793750 h 889266"/>
                  <a:gd name="connsiteX1" fmla="*/ 0 w 1631950"/>
                  <a:gd name="connsiteY1" fmla="*/ 222250 h 889266"/>
                  <a:gd name="connsiteX2" fmla="*/ 1578610 w 1631950"/>
                  <a:gd name="connsiteY2" fmla="*/ 0 h 889266"/>
                  <a:gd name="connsiteX3" fmla="*/ 1631950 w 1631950"/>
                  <a:gd name="connsiteY3" fmla="*/ 666750 h 889266"/>
                  <a:gd name="connsiteX4" fmla="*/ 19050 w 1631950"/>
                  <a:gd name="connsiteY4" fmla="*/ 793750 h 889266"/>
                  <a:gd name="connsiteX0" fmla="*/ 19050 w 1631950"/>
                  <a:gd name="connsiteY0" fmla="*/ 793750 h 889266"/>
                  <a:gd name="connsiteX1" fmla="*/ 0 w 1631950"/>
                  <a:gd name="connsiteY1" fmla="*/ 222250 h 889266"/>
                  <a:gd name="connsiteX2" fmla="*/ 1578610 w 1631950"/>
                  <a:gd name="connsiteY2" fmla="*/ 0 h 889266"/>
                  <a:gd name="connsiteX3" fmla="*/ 1631950 w 1631950"/>
                  <a:gd name="connsiteY3" fmla="*/ 666750 h 889266"/>
                  <a:gd name="connsiteX4" fmla="*/ 19050 w 1631950"/>
                  <a:gd name="connsiteY4" fmla="*/ 793750 h 889266"/>
                  <a:gd name="connsiteX0" fmla="*/ 19050 w 1631950"/>
                  <a:gd name="connsiteY0" fmla="*/ 801370 h 896886"/>
                  <a:gd name="connsiteX1" fmla="*/ 0 w 1631950"/>
                  <a:gd name="connsiteY1" fmla="*/ 229870 h 896886"/>
                  <a:gd name="connsiteX2" fmla="*/ 1593850 w 1631950"/>
                  <a:gd name="connsiteY2" fmla="*/ 0 h 896886"/>
                  <a:gd name="connsiteX3" fmla="*/ 1631950 w 1631950"/>
                  <a:gd name="connsiteY3" fmla="*/ 674370 h 896886"/>
                  <a:gd name="connsiteX4" fmla="*/ 19050 w 1631950"/>
                  <a:gd name="connsiteY4" fmla="*/ 801370 h 8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950" h="896886">
                    <a:moveTo>
                      <a:pt x="19050" y="801370"/>
                    </a:moveTo>
                    <a:lnTo>
                      <a:pt x="0" y="229870"/>
                    </a:lnTo>
                    <a:cubicBezTo>
                      <a:pt x="519853" y="298027"/>
                      <a:pt x="1081617" y="105833"/>
                      <a:pt x="1593850" y="0"/>
                    </a:cubicBezTo>
                    <a:lnTo>
                      <a:pt x="1631950" y="674370"/>
                    </a:lnTo>
                    <a:cubicBezTo>
                      <a:pt x="1087967" y="786553"/>
                      <a:pt x="340783" y="1032087"/>
                      <a:pt x="19050" y="801370"/>
                    </a:cubicBezTo>
                    <a:close/>
                  </a:path>
                </a:pathLst>
              </a:custGeom>
              <a:solidFill>
                <a:srgbClr val="3A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25" name="任意多边形 15">
                <a:extLst>
                  <a:ext uri="{FF2B5EF4-FFF2-40B4-BE49-F238E27FC236}">
                    <a16:creationId xmlns:a16="http://schemas.microsoft.com/office/drawing/2014/main" id="{988763FF-F2F7-4739-BBBA-D530D129A0E2}"/>
                  </a:ext>
                </a:extLst>
              </p:cNvPr>
              <p:cNvSpPr/>
              <p:nvPr/>
            </p:nvSpPr>
            <p:spPr>
              <a:xfrm>
                <a:off x="7835900" y="1250950"/>
                <a:ext cx="2552700" cy="901700"/>
              </a:xfrm>
              <a:custGeom>
                <a:avLst/>
                <a:gdLst>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700" h="901700">
                    <a:moveTo>
                      <a:pt x="0" y="742950"/>
                    </a:moveTo>
                    <a:lnTo>
                      <a:pt x="203200" y="304800"/>
                    </a:lnTo>
                    <a:cubicBezTo>
                      <a:pt x="554567" y="370417"/>
                      <a:pt x="797983" y="296333"/>
                      <a:pt x="1085850" y="254000"/>
                    </a:cubicBezTo>
                    <a:lnTo>
                      <a:pt x="1079500" y="0"/>
                    </a:lnTo>
                    <a:lnTo>
                      <a:pt x="2552700" y="203200"/>
                    </a:lnTo>
                    <a:lnTo>
                      <a:pt x="1606550" y="901700"/>
                    </a:lnTo>
                    <a:lnTo>
                      <a:pt x="1593850" y="584200"/>
                    </a:lnTo>
                    <a:cubicBezTo>
                      <a:pt x="1075267" y="687917"/>
                      <a:pt x="594783" y="937683"/>
                      <a:pt x="0" y="742950"/>
                    </a:cubicBezTo>
                    <a:close/>
                  </a:path>
                </a:pathLst>
              </a:custGeom>
              <a:solidFill>
                <a:srgbClr val="2E6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26" name="任意多边形 16">
                <a:extLst>
                  <a:ext uri="{FF2B5EF4-FFF2-40B4-BE49-F238E27FC236}">
                    <a16:creationId xmlns:a16="http://schemas.microsoft.com/office/drawing/2014/main" id="{50FCE522-C276-4443-93E9-34571267D992}"/>
                  </a:ext>
                </a:extLst>
              </p:cNvPr>
              <p:cNvSpPr/>
              <p:nvPr/>
            </p:nvSpPr>
            <p:spPr>
              <a:xfrm>
                <a:off x="9442450" y="1454150"/>
                <a:ext cx="1009650" cy="1282700"/>
              </a:xfrm>
              <a:custGeom>
                <a:avLst/>
                <a:gdLst>
                  <a:gd name="connsiteX0" fmla="*/ 31750 w 1009650"/>
                  <a:gd name="connsiteY0" fmla="*/ 1282700 h 1282700"/>
                  <a:gd name="connsiteX1" fmla="*/ 0 w 1009650"/>
                  <a:gd name="connsiteY1" fmla="*/ 698500 h 1282700"/>
                  <a:gd name="connsiteX2" fmla="*/ 939800 w 1009650"/>
                  <a:gd name="connsiteY2" fmla="*/ 0 h 1282700"/>
                  <a:gd name="connsiteX3" fmla="*/ 1009650 w 1009650"/>
                  <a:gd name="connsiteY3" fmla="*/ 615950 h 1282700"/>
                  <a:gd name="connsiteX4" fmla="*/ 31750 w 1009650"/>
                  <a:gd name="connsiteY4" fmla="*/ 1282700 h 1282700"/>
                  <a:gd name="connsiteX0" fmla="*/ 46990 w 1024890"/>
                  <a:gd name="connsiteY0" fmla="*/ 1282700 h 1282700"/>
                  <a:gd name="connsiteX1" fmla="*/ 0 w 1024890"/>
                  <a:gd name="connsiteY1" fmla="*/ 706120 h 1282700"/>
                  <a:gd name="connsiteX2" fmla="*/ 955040 w 1024890"/>
                  <a:gd name="connsiteY2" fmla="*/ 0 h 1282700"/>
                  <a:gd name="connsiteX3" fmla="*/ 1024890 w 1024890"/>
                  <a:gd name="connsiteY3" fmla="*/ 615950 h 1282700"/>
                  <a:gd name="connsiteX4" fmla="*/ 46990 w 1024890"/>
                  <a:gd name="connsiteY4" fmla="*/ 1282700 h 1282700"/>
                  <a:gd name="connsiteX0" fmla="*/ 31750 w 1009650"/>
                  <a:gd name="connsiteY0" fmla="*/ 1282700 h 1282700"/>
                  <a:gd name="connsiteX1" fmla="*/ 0 w 1009650"/>
                  <a:gd name="connsiteY1" fmla="*/ 713740 h 1282700"/>
                  <a:gd name="connsiteX2" fmla="*/ 939800 w 1009650"/>
                  <a:gd name="connsiteY2" fmla="*/ 0 h 1282700"/>
                  <a:gd name="connsiteX3" fmla="*/ 1009650 w 1009650"/>
                  <a:gd name="connsiteY3" fmla="*/ 615950 h 1282700"/>
                  <a:gd name="connsiteX4" fmla="*/ 31750 w 1009650"/>
                  <a:gd name="connsiteY4" fmla="*/ 1282700 h 1282700"/>
                  <a:gd name="connsiteX0" fmla="*/ 31750 w 1009650"/>
                  <a:gd name="connsiteY0" fmla="*/ 1282700 h 1282700"/>
                  <a:gd name="connsiteX1" fmla="*/ 0 w 1009650"/>
                  <a:gd name="connsiteY1" fmla="*/ 698500 h 1282700"/>
                  <a:gd name="connsiteX2" fmla="*/ 939800 w 1009650"/>
                  <a:gd name="connsiteY2" fmla="*/ 0 h 1282700"/>
                  <a:gd name="connsiteX3" fmla="*/ 1009650 w 1009650"/>
                  <a:gd name="connsiteY3" fmla="*/ 615950 h 1282700"/>
                  <a:gd name="connsiteX4" fmla="*/ 31750 w 1009650"/>
                  <a:gd name="connsiteY4" fmla="*/ 1282700 h 128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1282700">
                    <a:moveTo>
                      <a:pt x="31750" y="1282700"/>
                    </a:moveTo>
                    <a:lnTo>
                      <a:pt x="0" y="698500"/>
                    </a:lnTo>
                    <a:lnTo>
                      <a:pt x="939800" y="0"/>
                    </a:lnTo>
                    <a:lnTo>
                      <a:pt x="1009650" y="615950"/>
                    </a:lnTo>
                    <a:lnTo>
                      <a:pt x="31750" y="1282700"/>
                    </a:lnTo>
                    <a:close/>
                  </a:path>
                </a:pathLst>
              </a:custGeom>
              <a:solidFill>
                <a:srgbClr val="073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sp>
          <p:nvSpPr>
            <p:cNvPr id="23" name="椭圆 197">
              <a:extLst>
                <a:ext uri="{FF2B5EF4-FFF2-40B4-BE49-F238E27FC236}">
                  <a16:creationId xmlns:a16="http://schemas.microsoft.com/office/drawing/2014/main" id="{08643784-4FC1-4710-9734-28AB10DC96A7}"/>
                </a:ext>
              </a:extLst>
            </p:cNvPr>
            <p:cNvSpPr/>
            <p:nvPr/>
          </p:nvSpPr>
          <p:spPr>
            <a:xfrm>
              <a:off x="8175147" y="2885766"/>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1800" kern="1200" dirty="0">
                  <a:solidFill>
                    <a:schemeClr val="bg1">
                      <a:lumMod val="50000"/>
                    </a:schemeClr>
                  </a:solidFill>
                  <a:latin typeface="Times New Roman" panose="02020603050405020304" pitchFamily="18" charset="0"/>
                  <a:cs typeface="Times New Roman" panose="02020603050405020304" pitchFamily="18" charset="0"/>
                  <a:sym typeface="+mn-lt"/>
                </a:rPr>
                <a:t>D</a:t>
              </a:r>
              <a:endParaRPr lang="zh-CN" altLang="en-US" sz="1800" kern="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grpSp>
        <p:nvGrpSpPr>
          <p:cNvPr id="27" name="组合 201">
            <a:extLst>
              <a:ext uri="{FF2B5EF4-FFF2-40B4-BE49-F238E27FC236}">
                <a16:creationId xmlns:a16="http://schemas.microsoft.com/office/drawing/2014/main" id="{6211705F-F1A5-4E73-BF28-30EA43CD35E1}"/>
              </a:ext>
            </a:extLst>
          </p:cNvPr>
          <p:cNvGrpSpPr/>
          <p:nvPr/>
        </p:nvGrpSpPr>
        <p:grpSpPr>
          <a:xfrm>
            <a:off x="1812666" y="3132090"/>
            <a:ext cx="561109" cy="838790"/>
            <a:chOff x="2416093" y="4426911"/>
            <a:chExt cx="748145" cy="1118386"/>
          </a:xfrm>
        </p:grpSpPr>
        <p:cxnSp>
          <p:nvCxnSpPr>
            <p:cNvPr id="28" name="直接连接符 204">
              <a:extLst>
                <a:ext uri="{FF2B5EF4-FFF2-40B4-BE49-F238E27FC236}">
                  <a16:creationId xmlns:a16="http://schemas.microsoft.com/office/drawing/2014/main" id="{DF08BE2F-8B1D-49E3-A04C-8736C35BA2FB}"/>
                </a:ext>
              </a:extLst>
            </p:cNvPr>
            <p:cNvCxnSpPr/>
            <p:nvPr/>
          </p:nvCxnSpPr>
          <p:spPr>
            <a:xfrm>
              <a:off x="2793340" y="4426911"/>
              <a:ext cx="0" cy="450386"/>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椭圆 202">
              <a:extLst>
                <a:ext uri="{FF2B5EF4-FFF2-40B4-BE49-F238E27FC236}">
                  <a16:creationId xmlns:a16="http://schemas.microsoft.com/office/drawing/2014/main" id="{9F40E7F3-E63F-4299-AF29-CE4882A8B46A}"/>
                </a:ext>
              </a:extLst>
            </p:cNvPr>
            <p:cNvSpPr/>
            <p:nvPr/>
          </p:nvSpPr>
          <p:spPr>
            <a:xfrm>
              <a:off x="2416093" y="4797152"/>
              <a:ext cx="748145" cy="748145"/>
            </a:xfrm>
            <a:prstGeom prst="ellipse">
              <a:avLst/>
            </a:prstGeom>
            <a:solidFill>
              <a:srgbClr val="CF6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latin typeface="Times New Roman" panose="02020603050405020304" pitchFamily="18" charset="0"/>
                <a:cs typeface="Times New Roman" panose="02020603050405020304" pitchFamily="18" charset="0"/>
                <a:sym typeface="+mn-lt"/>
              </a:endParaRPr>
            </a:p>
          </p:txBody>
        </p:sp>
        <p:grpSp>
          <p:nvGrpSpPr>
            <p:cNvPr id="30" name="组合 205">
              <a:extLst>
                <a:ext uri="{FF2B5EF4-FFF2-40B4-BE49-F238E27FC236}">
                  <a16:creationId xmlns:a16="http://schemas.microsoft.com/office/drawing/2014/main" id="{B376A1A6-580C-4CB8-A258-980A94E0E1A8}"/>
                </a:ext>
              </a:extLst>
            </p:cNvPr>
            <p:cNvGrpSpPr/>
            <p:nvPr/>
          </p:nvGrpSpPr>
          <p:grpSpPr>
            <a:xfrm>
              <a:off x="2628460" y="4998041"/>
              <a:ext cx="323412" cy="320968"/>
              <a:chOff x="7078908" y="5461438"/>
              <a:chExt cx="430461" cy="427208"/>
            </a:xfrm>
            <a:solidFill>
              <a:schemeClr val="bg1"/>
            </a:solidFill>
          </p:grpSpPr>
          <p:sp>
            <p:nvSpPr>
              <p:cNvPr id="31" name="Freeform 236">
                <a:extLst>
                  <a:ext uri="{FF2B5EF4-FFF2-40B4-BE49-F238E27FC236}">
                    <a16:creationId xmlns:a16="http://schemas.microsoft.com/office/drawing/2014/main" id="{77208CBF-8DBC-420F-B2A6-40E17C8C1757}"/>
                  </a:ext>
                </a:extLst>
              </p:cNvPr>
              <p:cNvSpPr>
                <a:spLocks/>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32" name="Freeform 237">
                <a:extLst>
                  <a:ext uri="{FF2B5EF4-FFF2-40B4-BE49-F238E27FC236}">
                    <a16:creationId xmlns:a16="http://schemas.microsoft.com/office/drawing/2014/main" id="{381ACA30-0DD8-4AC3-9847-0219D1541DDB}"/>
                  </a:ext>
                </a:extLst>
              </p:cNvPr>
              <p:cNvSpPr>
                <a:spLocks/>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grpSp>
      </p:grpSp>
      <p:grpSp>
        <p:nvGrpSpPr>
          <p:cNvPr id="33" name="组合 208">
            <a:extLst>
              <a:ext uri="{FF2B5EF4-FFF2-40B4-BE49-F238E27FC236}">
                <a16:creationId xmlns:a16="http://schemas.microsoft.com/office/drawing/2014/main" id="{9E47FB0B-E199-4D19-8EB7-E927E8A50255}"/>
              </a:ext>
            </a:extLst>
          </p:cNvPr>
          <p:cNvGrpSpPr/>
          <p:nvPr/>
        </p:nvGrpSpPr>
        <p:grpSpPr>
          <a:xfrm>
            <a:off x="3263641" y="2980482"/>
            <a:ext cx="561109" cy="990398"/>
            <a:chOff x="4350727" y="4224766"/>
            <a:chExt cx="748145" cy="1320531"/>
          </a:xfrm>
        </p:grpSpPr>
        <p:cxnSp>
          <p:nvCxnSpPr>
            <p:cNvPr id="34" name="直接连接符 211">
              <a:extLst>
                <a:ext uri="{FF2B5EF4-FFF2-40B4-BE49-F238E27FC236}">
                  <a16:creationId xmlns:a16="http://schemas.microsoft.com/office/drawing/2014/main" id="{440A3599-D2E3-4D75-AB25-75C7891D43E8}"/>
                </a:ext>
              </a:extLst>
            </p:cNvPr>
            <p:cNvCxnSpPr/>
            <p:nvPr/>
          </p:nvCxnSpPr>
          <p:spPr>
            <a:xfrm>
              <a:off x="4724798" y="4224766"/>
              <a:ext cx="0" cy="659412"/>
            </a:xfrm>
            <a:prstGeom prst="line">
              <a:avLst/>
            </a:prstGeom>
            <a:ln w="158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椭圆 209">
              <a:extLst>
                <a:ext uri="{FF2B5EF4-FFF2-40B4-BE49-F238E27FC236}">
                  <a16:creationId xmlns:a16="http://schemas.microsoft.com/office/drawing/2014/main" id="{A0150A5C-DA3F-4FA2-9CD3-CB0893FB281B}"/>
                </a:ext>
              </a:extLst>
            </p:cNvPr>
            <p:cNvSpPr/>
            <p:nvPr/>
          </p:nvSpPr>
          <p:spPr>
            <a:xfrm>
              <a:off x="4350727" y="4797152"/>
              <a:ext cx="748145" cy="748145"/>
            </a:xfrm>
            <a:prstGeom prst="ellipse">
              <a:avLst/>
            </a:prstGeom>
            <a:solidFill>
              <a:srgbClr val="FE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latin typeface="Times New Roman" panose="02020603050405020304" pitchFamily="18" charset="0"/>
                <a:cs typeface="Times New Roman" panose="02020603050405020304" pitchFamily="18" charset="0"/>
                <a:sym typeface="+mn-lt"/>
              </a:endParaRPr>
            </a:p>
          </p:txBody>
        </p:sp>
        <p:grpSp>
          <p:nvGrpSpPr>
            <p:cNvPr id="36" name="组合 212">
              <a:extLst>
                <a:ext uri="{FF2B5EF4-FFF2-40B4-BE49-F238E27FC236}">
                  <a16:creationId xmlns:a16="http://schemas.microsoft.com/office/drawing/2014/main" id="{B49EACA3-9805-4C0E-B40C-C54B83E4398E}"/>
                </a:ext>
              </a:extLst>
            </p:cNvPr>
            <p:cNvGrpSpPr/>
            <p:nvPr/>
          </p:nvGrpSpPr>
          <p:grpSpPr>
            <a:xfrm>
              <a:off x="4542727" y="4949570"/>
              <a:ext cx="364144" cy="417910"/>
              <a:chOff x="2733098" y="4187405"/>
              <a:chExt cx="484675" cy="556238"/>
            </a:xfrm>
            <a:solidFill>
              <a:schemeClr val="bg1"/>
            </a:solidFill>
          </p:grpSpPr>
          <p:sp>
            <p:nvSpPr>
              <p:cNvPr id="37" name="Oval 302">
                <a:extLst>
                  <a:ext uri="{FF2B5EF4-FFF2-40B4-BE49-F238E27FC236}">
                    <a16:creationId xmlns:a16="http://schemas.microsoft.com/office/drawing/2014/main" id="{11ACD735-FF2A-4B4A-AB6E-41B37053E9C8}"/>
                  </a:ext>
                </a:extLst>
              </p:cNvPr>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38" name="Freeform 303">
                <a:extLst>
                  <a:ext uri="{FF2B5EF4-FFF2-40B4-BE49-F238E27FC236}">
                    <a16:creationId xmlns:a16="http://schemas.microsoft.com/office/drawing/2014/main" id="{C22D8DEA-A1FA-43C9-BBFC-18C9864ACEFE}"/>
                  </a:ext>
                </a:extLst>
              </p:cNvPr>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39" name="Freeform 304">
                <a:extLst>
                  <a:ext uri="{FF2B5EF4-FFF2-40B4-BE49-F238E27FC236}">
                    <a16:creationId xmlns:a16="http://schemas.microsoft.com/office/drawing/2014/main" id="{B7172373-D8A1-4D46-AEE7-6825F16A4D9F}"/>
                  </a:ext>
                </a:extLst>
              </p:cNvPr>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0" name="Freeform 305">
                <a:extLst>
                  <a:ext uri="{FF2B5EF4-FFF2-40B4-BE49-F238E27FC236}">
                    <a16:creationId xmlns:a16="http://schemas.microsoft.com/office/drawing/2014/main" id="{FCEB8640-4DF8-472A-9146-1D3D1CEEA459}"/>
                  </a:ext>
                </a:extLst>
              </p:cNvPr>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1" name="Freeform 306">
                <a:extLst>
                  <a:ext uri="{FF2B5EF4-FFF2-40B4-BE49-F238E27FC236}">
                    <a16:creationId xmlns:a16="http://schemas.microsoft.com/office/drawing/2014/main" id="{5928680A-070C-4484-A0FC-F96167E6921E}"/>
                  </a:ext>
                </a:extLst>
              </p:cNvPr>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2" name="Freeform 307">
                <a:extLst>
                  <a:ext uri="{FF2B5EF4-FFF2-40B4-BE49-F238E27FC236}">
                    <a16:creationId xmlns:a16="http://schemas.microsoft.com/office/drawing/2014/main" id="{C933496F-D74A-41D2-9F23-1DB865212032}"/>
                  </a:ext>
                </a:extLst>
              </p:cNvPr>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3" name="Freeform 308">
                <a:extLst>
                  <a:ext uri="{FF2B5EF4-FFF2-40B4-BE49-F238E27FC236}">
                    <a16:creationId xmlns:a16="http://schemas.microsoft.com/office/drawing/2014/main" id="{F552694B-428A-4D62-B2E9-798E00190EC9}"/>
                  </a:ext>
                </a:extLst>
              </p:cNvPr>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4" name="Freeform 309">
                <a:extLst>
                  <a:ext uri="{FF2B5EF4-FFF2-40B4-BE49-F238E27FC236}">
                    <a16:creationId xmlns:a16="http://schemas.microsoft.com/office/drawing/2014/main" id="{EE069F91-9385-421D-9D0C-2E53F0D8C88A}"/>
                  </a:ext>
                </a:extLst>
              </p:cNvPr>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5" name="Freeform 310">
                <a:extLst>
                  <a:ext uri="{FF2B5EF4-FFF2-40B4-BE49-F238E27FC236}">
                    <a16:creationId xmlns:a16="http://schemas.microsoft.com/office/drawing/2014/main" id="{740A12DD-5934-4698-BB05-3A2DC18EFFE6}"/>
                  </a:ext>
                </a:extLst>
              </p:cNvPr>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6" name="Freeform 311">
                <a:extLst>
                  <a:ext uri="{FF2B5EF4-FFF2-40B4-BE49-F238E27FC236}">
                    <a16:creationId xmlns:a16="http://schemas.microsoft.com/office/drawing/2014/main" id="{A6F4CEBF-D255-48A0-9795-07CF3F80DDB8}"/>
                  </a:ext>
                </a:extLst>
              </p:cNvPr>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7" name="Freeform 312">
                <a:extLst>
                  <a:ext uri="{FF2B5EF4-FFF2-40B4-BE49-F238E27FC236}">
                    <a16:creationId xmlns:a16="http://schemas.microsoft.com/office/drawing/2014/main" id="{27B02158-7C0F-4D27-A201-95658A1B4127}"/>
                  </a:ext>
                </a:extLst>
              </p:cNvPr>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8" name="Freeform 313">
                <a:extLst>
                  <a:ext uri="{FF2B5EF4-FFF2-40B4-BE49-F238E27FC236}">
                    <a16:creationId xmlns:a16="http://schemas.microsoft.com/office/drawing/2014/main" id="{3388DAFD-AF23-4892-902A-608FCA652CEA}"/>
                  </a:ext>
                </a:extLst>
              </p:cNvPr>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9" name="Freeform 314">
                <a:extLst>
                  <a:ext uri="{FF2B5EF4-FFF2-40B4-BE49-F238E27FC236}">
                    <a16:creationId xmlns:a16="http://schemas.microsoft.com/office/drawing/2014/main" id="{4ED204D6-F4FD-460B-BE40-D941AC688D2C}"/>
                  </a:ext>
                </a:extLst>
              </p:cNvPr>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50" name="Freeform 315">
                <a:extLst>
                  <a:ext uri="{FF2B5EF4-FFF2-40B4-BE49-F238E27FC236}">
                    <a16:creationId xmlns:a16="http://schemas.microsoft.com/office/drawing/2014/main" id="{E9956A27-84E7-4C58-A7E6-70B79446E512}"/>
                  </a:ext>
                </a:extLst>
              </p:cNvPr>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51" name="Freeform 316">
                <a:extLst>
                  <a:ext uri="{FF2B5EF4-FFF2-40B4-BE49-F238E27FC236}">
                    <a16:creationId xmlns:a16="http://schemas.microsoft.com/office/drawing/2014/main" id="{8C1A4AC9-D995-4BB2-A44A-8AD6694351CD}"/>
                  </a:ext>
                </a:extLst>
              </p:cNvPr>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52" name="Freeform 317">
                <a:extLst>
                  <a:ext uri="{FF2B5EF4-FFF2-40B4-BE49-F238E27FC236}">
                    <a16:creationId xmlns:a16="http://schemas.microsoft.com/office/drawing/2014/main" id="{B5C52C8B-7822-429B-94DC-39EB7E2F9E85}"/>
                  </a:ext>
                </a:extLst>
              </p:cNvPr>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53" name="Oval 318">
                <a:extLst>
                  <a:ext uri="{FF2B5EF4-FFF2-40B4-BE49-F238E27FC236}">
                    <a16:creationId xmlns:a16="http://schemas.microsoft.com/office/drawing/2014/main" id="{F7BED492-66BE-461C-BBA4-039B03A25EDB}"/>
                  </a:ext>
                </a:extLst>
              </p:cNvPr>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grpSp>
      </p:grpSp>
      <p:grpSp>
        <p:nvGrpSpPr>
          <p:cNvPr id="54" name="组合 230">
            <a:extLst>
              <a:ext uri="{FF2B5EF4-FFF2-40B4-BE49-F238E27FC236}">
                <a16:creationId xmlns:a16="http://schemas.microsoft.com/office/drawing/2014/main" id="{0A6A5E2A-B64F-4A33-988E-0A5057213974}"/>
              </a:ext>
            </a:extLst>
          </p:cNvPr>
          <p:cNvGrpSpPr/>
          <p:nvPr/>
        </p:nvGrpSpPr>
        <p:grpSpPr>
          <a:xfrm>
            <a:off x="4714616" y="3022606"/>
            <a:ext cx="561109" cy="948274"/>
            <a:chOff x="6285360" y="4280932"/>
            <a:chExt cx="748145" cy="1264365"/>
          </a:xfrm>
        </p:grpSpPr>
        <p:cxnSp>
          <p:nvCxnSpPr>
            <p:cNvPr id="55" name="直接连接符 233">
              <a:extLst>
                <a:ext uri="{FF2B5EF4-FFF2-40B4-BE49-F238E27FC236}">
                  <a16:creationId xmlns:a16="http://schemas.microsoft.com/office/drawing/2014/main" id="{1A480817-DCF2-4794-BA0E-A7F5E07CEBCA}"/>
                </a:ext>
              </a:extLst>
            </p:cNvPr>
            <p:cNvCxnSpPr/>
            <p:nvPr/>
          </p:nvCxnSpPr>
          <p:spPr>
            <a:xfrm>
              <a:off x="6659432" y="4280932"/>
              <a:ext cx="0" cy="599465"/>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椭圆 231">
              <a:extLst>
                <a:ext uri="{FF2B5EF4-FFF2-40B4-BE49-F238E27FC236}">
                  <a16:creationId xmlns:a16="http://schemas.microsoft.com/office/drawing/2014/main" id="{AB3D1053-12EF-4A7A-91BC-175543871E53}"/>
                </a:ext>
              </a:extLst>
            </p:cNvPr>
            <p:cNvSpPr/>
            <p:nvPr/>
          </p:nvSpPr>
          <p:spPr>
            <a:xfrm>
              <a:off x="6285360" y="4797152"/>
              <a:ext cx="748145" cy="748145"/>
            </a:xfrm>
            <a:prstGeom prst="ellipse">
              <a:avLst/>
            </a:prstGeom>
            <a:solidFill>
              <a:srgbClr val="CC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latin typeface="Times New Roman" panose="02020603050405020304" pitchFamily="18" charset="0"/>
                <a:cs typeface="Times New Roman" panose="02020603050405020304" pitchFamily="18" charset="0"/>
                <a:sym typeface="+mn-lt"/>
              </a:endParaRPr>
            </a:p>
          </p:txBody>
        </p:sp>
        <p:grpSp>
          <p:nvGrpSpPr>
            <p:cNvPr id="57" name="组合 234">
              <a:extLst>
                <a:ext uri="{FF2B5EF4-FFF2-40B4-BE49-F238E27FC236}">
                  <a16:creationId xmlns:a16="http://schemas.microsoft.com/office/drawing/2014/main" id="{79E91A80-8DFC-4487-8D83-706B6044344B}"/>
                </a:ext>
              </a:extLst>
            </p:cNvPr>
            <p:cNvGrpSpPr/>
            <p:nvPr/>
          </p:nvGrpSpPr>
          <p:grpSpPr>
            <a:xfrm>
              <a:off x="6444775" y="5012297"/>
              <a:ext cx="429315" cy="292455"/>
              <a:chOff x="4895160" y="4287159"/>
              <a:chExt cx="571418" cy="389258"/>
            </a:xfrm>
            <a:solidFill>
              <a:schemeClr val="bg1"/>
            </a:solidFill>
          </p:grpSpPr>
          <p:sp>
            <p:nvSpPr>
              <p:cNvPr id="58" name="Freeform 327">
                <a:extLst>
                  <a:ext uri="{FF2B5EF4-FFF2-40B4-BE49-F238E27FC236}">
                    <a16:creationId xmlns:a16="http://schemas.microsoft.com/office/drawing/2014/main" id="{CB710068-A6C4-4209-8855-87414F6CFA7B}"/>
                  </a:ext>
                </a:extLst>
              </p:cNvPr>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59" name="Rectangle 328">
                <a:extLst>
                  <a:ext uri="{FF2B5EF4-FFF2-40B4-BE49-F238E27FC236}">
                    <a16:creationId xmlns:a16="http://schemas.microsoft.com/office/drawing/2014/main" id="{606F40A5-0782-4259-BC32-57C2C0AB5FC4}"/>
                  </a:ext>
                </a:extLst>
              </p:cNvPr>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0" name="Rectangle 329">
                <a:extLst>
                  <a:ext uri="{FF2B5EF4-FFF2-40B4-BE49-F238E27FC236}">
                    <a16:creationId xmlns:a16="http://schemas.microsoft.com/office/drawing/2014/main" id="{9676D5BD-15F2-48AB-B4B8-AD1C7EE84DAA}"/>
                  </a:ext>
                </a:extLst>
              </p:cNvPr>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1" name="Rectangle 330">
                <a:extLst>
                  <a:ext uri="{FF2B5EF4-FFF2-40B4-BE49-F238E27FC236}">
                    <a16:creationId xmlns:a16="http://schemas.microsoft.com/office/drawing/2014/main" id="{ED6DB74A-1455-4902-95A4-D119008D95E5}"/>
                  </a:ext>
                </a:extLst>
              </p:cNvPr>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2" name="Rectangle 331">
                <a:extLst>
                  <a:ext uri="{FF2B5EF4-FFF2-40B4-BE49-F238E27FC236}">
                    <a16:creationId xmlns:a16="http://schemas.microsoft.com/office/drawing/2014/main" id="{20E13D05-124A-4E2B-96BC-A70F55A93AA9}"/>
                  </a:ext>
                </a:extLst>
              </p:cNvPr>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3" name="Rectangle 332">
                <a:extLst>
                  <a:ext uri="{FF2B5EF4-FFF2-40B4-BE49-F238E27FC236}">
                    <a16:creationId xmlns:a16="http://schemas.microsoft.com/office/drawing/2014/main" id="{35266D2C-5243-4169-B5ED-65357E9D531D}"/>
                  </a:ext>
                </a:extLst>
              </p:cNvPr>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4" name="Freeform 333">
                <a:extLst>
                  <a:ext uri="{FF2B5EF4-FFF2-40B4-BE49-F238E27FC236}">
                    <a16:creationId xmlns:a16="http://schemas.microsoft.com/office/drawing/2014/main" id="{A373B031-4B40-4261-A780-7D68ACF7504F}"/>
                  </a:ext>
                </a:extLst>
              </p:cNvPr>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5" name="Freeform 334">
                <a:extLst>
                  <a:ext uri="{FF2B5EF4-FFF2-40B4-BE49-F238E27FC236}">
                    <a16:creationId xmlns:a16="http://schemas.microsoft.com/office/drawing/2014/main" id="{3BBB0CB6-4CCD-4A24-B46D-7B093E98ACCC}"/>
                  </a:ext>
                </a:extLst>
              </p:cNvPr>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6" name="Freeform 335">
                <a:extLst>
                  <a:ext uri="{FF2B5EF4-FFF2-40B4-BE49-F238E27FC236}">
                    <a16:creationId xmlns:a16="http://schemas.microsoft.com/office/drawing/2014/main" id="{D6067A75-588B-489E-9CB6-E06167272C08}"/>
                  </a:ext>
                </a:extLst>
              </p:cNvPr>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grpSp>
      </p:grpSp>
      <p:grpSp>
        <p:nvGrpSpPr>
          <p:cNvPr id="67" name="组合 244">
            <a:extLst>
              <a:ext uri="{FF2B5EF4-FFF2-40B4-BE49-F238E27FC236}">
                <a16:creationId xmlns:a16="http://schemas.microsoft.com/office/drawing/2014/main" id="{BCADF8F1-668E-4DF6-A99C-F15740CD6F65}"/>
              </a:ext>
            </a:extLst>
          </p:cNvPr>
          <p:cNvGrpSpPr/>
          <p:nvPr/>
        </p:nvGrpSpPr>
        <p:grpSpPr>
          <a:xfrm>
            <a:off x="6165591" y="2932536"/>
            <a:ext cx="561109" cy="1038344"/>
            <a:chOff x="8219993" y="4160838"/>
            <a:chExt cx="748145" cy="1384459"/>
          </a:xfrm>
        </p:grpSpPr>
        <p:cxnSp>
          <p:nvCxnSpPr>
            <p:cNvPr id="68" name="直接连接符 247">
              <a:extLst>
                <a:ext uri="{FF2B5EF4-FFF2-40B4-BE49-F238E27FC236}">
                  <a16:creationId xmlns:a16="http://schemas.microsoft.com/office/drawing/2014/main" id="{B3A6C6C8-66FD-425F-9BD1-B8B7E645EF1A}"/>
                </a:ext>
              </a:extLst>
            </p:cNvPr>
            <p:cNvCxnSpPr/>
            <p:nvPr/>
          </p:nvCxnSpPr>
          <p:spPr>
            <a:xfrm>
              <a:off x="8594065" y="4160838"/>
              <a:ext cx="0" cy="725353"/>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9" name="椭圆 245">
              <a:extLst>
                <a:ext uri="{FF2B5EF4-FFF2-40B4-BE49-F238E27FC236}">
                  <a16:creationId xmlns:a16="http://schemas.microsoft.com/office/drawing/2014/main" id="{6C758346-63D7-4392-A51A-A0DBEF702D47}"/>
                </a:ext>
              </a:extLst>
            </p:cNvPr>
            <p:cNvSpPr/>
            <p:nvPr/>
          </p:nvSpPr>
          <p:spPr>
            <a:xfrm>
              <a:off x="8219993" y="4797152"/>
              <a:ext cx="748145" cy="748145"/>
            </a:xfrm>
            <a:prstGeom prst="ellipse">
              <a:avLst/>
            </a:prstGeom>
            <a:solidFill>
              <a:srgbClr val="2E6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latin typeface="Times New Roman" panose="02020603050405020304" pitchFamily="18" charset="0"/>
                <a:cs typeface="Times New Roman" panose="02020603050405020304" pitchFamily="18" charset="0"/>
                <a:sym typeface="+mn-lt"/>
              </a:endParaRPr>
            </a:p>
          </p:txBody>
        </p:sp>
        <p:grpSp>
          <p:nvGrpSpPr>
            <p:cNvPr id="70" name="组合 248">
              <a:extLst>
                <a:ext uri="{FF2B5EF4-FFF2-40B4-BE49-F238E27FC236}">
                  <a16:creationId xmlns:a16="http://schemas.microsoft.com/office/drawing/2014/main" id="{B29D6A7F-4FF5-4E61-B6BF-2BF723CAEBA5}"/>
                </a:ext>
              </a:extLst>
            </p:cNvPr>
            <p:cNvGrpSpPr/>
            <p:nvPr/>
          </p:nvGrpSpPr>
          <p:grpSpPr>
            <a:xfrm>
              <a:off x="8408328" y="4981341"/>
              <a:ext cx="371476" cy="354368"/>
              <a:chOff x="8145843" y="5425657"/>
              <a:chExt cx="494435" cy="471664"/>
            </a:xfrm>
            <a:solidFill>
              <a:schemeClr val="bg1"/>
            </a:solidFill>
          </p:grpSpPr>
          <p:sp>
            <p:nvSpPr>
              <p:cNvPr id="71" name="Freeform 850">
                <a:extLst>
                  <a:ext uri="{FF2B5EF4-FFF2-40B4-BE49-F238E27FC236}">
                    <a16:creationId xmlns:a16="http://schemas.microsoft.com/office/drawing/2014/main" id="{63F68A92-1DCD-4749-B6CB-68DFC9AA318E}"/>
                  </a:ext>
                </a:extLst>
              </p:cNvPr>
              <p:cNvSpPr>
                <a:spLocks/>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72" name="Freeform 851">
                <a:extLst>
                  <a:ext uri="{FF2B5EF4-FFF2-40B4-BE49-F238E27FC236}">
                    <a16:creationId xmlns:a16="http://schemas.microsoft.com/office/drawing/2014/main" id="{8D6A3969-8283-41AF-B1A6-6BD37C8A98FC}"/>
                  </a:ext>
                </a:extLst>
              </p:cNvPr>
              <p:cNvSpPr>
                <a:spLocks/>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73" name="Freeform 852">
                <a:extLst>
                  <a:ext uri="{FF2B5EF4-FFF2-40B4-BE49-F238E27FC236}">
                    <a16:creationId xmlns:a16="http://schemas.microsoft.com/office/drawing/2014/main" id="{B9548B10-2E63-4B79-956D-EF932CEA878A}"/>
                  </a:ext>
                </a:extLst>
              </p:cNvPr>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74" name="Freeform 853">
                <a:extLst>
                  <a:ext uri="{FF2B5EF4-FFF2-40B4-BE49-F238E27FC236}">
                    <a16:creationId xmlns:a16="http://schemas.microsoft.com/office/drawing/2014/main" id="{0FD6D29F-13A4-440C-BD4E-4E59024986FD}"/>
                  </a:ext>
                </a:extLst>
              </p:cNvPr>
              <p:cNvSpPr>
                <a:spLocks/>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75" name="Freeform 854">
                <a:extLst>
                  <a:ext uri="{FF2B5EF4-FFF2-40B4-BE49-F238E27FC236}">
                    <a16:creationId xmlns:a16="http://schemas.microsoft.com/office/drawing/2014/main" id="{F9604D4C-9997-46A9-95A5-E863EFA98993}"/>
                  </a:ext>
                </a:extLst>
              </p:cNvPr>
              <p:cNvSpPr>
                <a:spLocks/>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76" name="Freeform 855">
                <a:extLst>
                  <a:ext uri="{FF2B5EF4-FFF2-40B4-BE49-F238E27FC236}">
                    <a16:creationId xmlns:a16="http://schemas.microsoft.com/office/drawing/2014/main" id="{894171B0-522F-474E-916A-F33B95E4BE59}"/>
                  </a:ext>
                </a:extLst>
              </p:cNvPr>
              <p:cNvSpPr>
                <a:spLocks/>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grpSp>
      </p:grpSp>
      <p:sp>
        <p:nvSpPr>
          <p:cNvPr id="77" name="文本框 262">
            <a:extLst>
              <a:ext uri="{FF2B5EF4-FFF2-40B4-BE49-F238E27FC236}">
                <a16:creationId xmlns:a16="http://schemas.microsoft.com/office/drawing/2014/main" id="{BD9FD4DE-B254-448F-B191-FCDCC49E2004}"/>
              </a:ext>
            </a:extLst>
          </p:cNvPr>
          <p:cNvSpPr txBox="1"/>
          <p:nvPr/>
        </p:nvSpPr>
        <p:spPr>
          <a:xfrm>
            <a:off x="2892126" y="4082501"/>
            <a:ext cx="1348740" cy="458074"/>
          </a:xfrm>
          <a:prstGeom prst="rect">
            <a:avLst/>
          </a:prstGeom>
          <a:noFill/>
        </p:spPr>
        <p:txBody>
          <a:bodyPr wrap="square">
            <a:spAutoFit/>
          </a:bodyPr>
          <a:lstStyle/>
          <a:p>
            <a:pPr algn="ctr">
              <a:lnSpc>
                <a:spcPct val="150000"/>
              </a:lnSpc>
            </a:pPr>
            <a:r>
              <a:rPr lang="en-US" sz="1800" dirty="0" err="1">
                <a:latin typeface="Times New Roman" panose="02020603050405020304" pitchFamily="18" charset="0"/>
                <a:ea typeface="Times New Roman" panose="02020603050405020304" pitchFamily="18" charset="0"/>
              </a:rPr>
              <a:t>Nồng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độ</a:t>
            </a:r>
            <a:r>
              <a:rPr lang="en-US" sz="1800" dirty="0">
                <a:latin typeface="Times New Roman" panose="02020603050405020304" pitchFamily="18" charset="0"/>
                <a:ea typeface="Times New Roman" panose="02020603050405020304" pitchFamily="18" charset="0"/>
              </a:rPr>
              <a:t>. </a:t>
            </a:r>
            <a:endParaRPr lang="zh-CN" altLang="en-US" sz="9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78" name="文本框 263">
            <a:extLst>
              <a:ext uri="{FF2B5EF4-FFF2-40B4-BE49-F238E27FC236}">
                <a16:creationId xmlns:a16="http://schemas.microsoft.com/office/drawing/2014/main" id="{92A99559-C89B-4BA3-874A-C89C25D40D4B}"/>
              </a:ext>
            </a:extLst>
          </p:cNvPr>
          <p:cNvSpPr txBox="1"/>
          <p:nvPr/>
        </p:nvSpPr>
        <p:spPr>
          <a:xfrm>
            <a:off x="4304468" y="4082501"/>
            <a:ext cx="1348740" cy="458074"/>
          </a:xfrm>
          <a:prstGeom prst="rect">
            <a:avLst/>
          </a:prstGeom>
          <a:noFill/>
        </p:spPr>
        <p:txBody>
          <a:bodyPr wrap="square">
            <a:spAutoFit/>
          </a:bodyPr>
          <a:lstStyle/>
          <a:p>
            <a:pPr algn="ctr">
              <a:lnSpc>
                <a:spcPct val="150000"/>
              </a:lnSpc>
            </a:pPr>
            <a:r>
              <a:rPr lang="en-US" sz="1800">
                <a:latin typeface="Times New Roman" panose="02020603050405020304" pitchFamily="18" charset="0"/>
                <a:ea typeface="Times New Roman" panose="02020603050405020304" pitchFamily="18" charset="0"/>
              </a:rPr>
              <a:t>Chất xúc tác</a:t>
            </a:r>
            <a:endParaRPr lang="zh-CN" altLang="en-US" sz="9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79" name="文本框 264">
            <a:extLst>
              <a:ext uri="{FF2B5EF4-FFF2-40B4-BE49-F238E27FC236}">
                <a16:creationId xmlns:a16="http://schemas.microsoft.com/office/drawing/2014/main" id="{12B7E09D-0552-4F87-B5E4-9EE388C56B50}"/>
              </a:ext>
            </a:extLst>
          </p:cNvPr>
          <p:cNvSpPr txBox="1"/>
          <p:nvPr/>
        </p:nvSpPr>
        <p:spPr>
          <a:xfrm>
            <a:off x="5735302" y="4031869"/>
            <a:ext cx="1590318" cy="646331"/>
          </a:xfrm>
          <a:prstGeom prst="rect">
            <a:avLst/>
          </a:prstGeom>
          <a:noFill/>
        </p:spPr>
        <p:txBody>
          <a:bodyPr wrap="square">
            <a:spAutoFit/>
          </a:bodyPr>
          <a:lstStyle/>
          <a:p>
            <a:pPr algn="ctr">
              <a:tabLst>
                <a:tab pos="228600" algn="l"/>
                <a:tab pos="1771650" algn="l"/>
                <a:tab pos="3429000" algn="l"/>
                <a:tab pos="4972050" algn="l"/>
              </a:tabLst>
            </a:pPr>
            <a:r>
              <a:rPr lang="en-US" sz="1800">
                <a:latin typeface="Times New Roman" panose="02020603050405020304" pitchFamily="18" charset="0"/>
                <a:ea typeface="Times New Roman" panose="02020603050405020304" pitchFamily="18" charset="0"/>
              </a:rPr>
              <a:t>Thời gian xảy ra phản ứng</a:t>
            </a:r>
            <a:endParaRPr lang="en-US" sz="1800" dirty="0">
              <a:latin typeface="Times New Roman" panose="02020603050405020304" pitchFamily="18" charset="0"/>
              <a:ea typeface="Times New Roman" panose="02020603050405020304" pitchFamily="18" charset="0"/>
            </a:endParaRPr>
          </a:p>
        </p:txBody>
      </p:sp>
      <p:sp>
        <p:nvSpPr>
          <p:cNvPr id="80" name="矩形 118">
            <a:extLst>
              <a:ext uri="{FF2B5EF4-FFF2-40B4-BE49-F238E27FC236}">
                <a16:creationId xmlns:a16="http://schemas.microsoft.com/office/drawing/2014/main" id="{27482953-836E-4DD6-9B8B-DB5BEE3614BA}"/>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82" name="TextBox 37">
            <a:extLst>
              <a:ext uri="{FF2B5EF4-FFF2-40B4-BE49-F238E27FC236}">
                <a16:creationId xmlns:a16="http://schemas.microsoft.com/office/drawing/2014/main" id="{A1B7D0AB-B165-436B-B5E2-D632229EE831}"/>
              </a:ext>
            </a:extLst>
          </p:cNvPr>
          <p:cNvSpPr txBox="1"/>
          <p:nvPr/>
        </p:nvSpPr>
        <p:spPr>
          <a:xfrm>
            <a:off x="1038397" y="265200"/>
            <a:ext cx="6189785" cy="1004699"/>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en-US" sz="2400" b="1" dirty="0">
                <a:solidFill>
                  <a:schemeClr val="bg1"/>
                </a:solidFill>
                <a:effectLst/>
                <a:latin typeface="Times New Roman" panose="02020603050405020304" pitchFamily="18" charset="0"/>
                <a:ea typeface="Calibri" panose="020F0502020204030204" pitchFamily="34" charset="0"/>
              </a:rPr>
              <a:t>	</a:t>
            </a:r>
            <a:r>
              <a:rPr lang="en-US" sz="2400" b="1" dirty="0" err="1">
                <a:solidFill>
                  <a:schemeClr val="bg1"/>
                </a:solidFill>
                <a:effectLst/>
                <a:latin typeface="Times New Roman" panose="02020603050405020304" pitchFamily="18" charset="0"/>
                <a:ea typeface="Calibri" panose="020F0502020204030204" pitchFamily="34" charset="0"/>
              </a:rPr>
              <a:t>Câu</a:t>
            </a:r>
            <a:r>
              <a:rPr lang="en-US" sz="2400" b="1" dirty="0">
                <a:solidFill>
                  <a:schemeClr val="bg1"/>
                </a:solidFill>
                <a:effectLst/>
                <a:latin typeface="Times New Roman" panose="02020603050405020304" pitchFamily="18" charset="0"/>
                <a:ea typeface="Calibri" panose="020F0502020204030204" pitchFamily="34" charset="0"/>
              </a:rPr>
              <a:t> 2.</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Tốc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độ</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phản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ứng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không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phụ</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thuộc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yếu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tố</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nào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sau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đây</a:t>
            </a:r>
            <a:r>
              <a:rPr lang="en-US" sz="2400" dirty="0">
                <a:solidFill>
                  <a:schemeClr val="bg1"/>
                </a:solidFill>
                <a:effectLst/>
                <a:latin typeface="Times New Roman" panose="02020603050405020304" pitchFamily="18" charset="0"/>
                <a:ea typeface="Times New Roman" panose="02020603050405020304" pitchFamily="18" charset="0"/>
              </a:rPr>
              <a:t>?</a:t>
            </a:r>
          </a:p>
        </p:txBody>
      </p:sp>
      <p:sp>
        <p:nvSpPr>
          <p:cNvPr id="85" name="Hình chữ nhật: Góc Tròn 84">
            <a:extLst>
              <a:ext uri="{FF2B5EF4-FFF2-40B4-BE49-F238E27FC236}">
                <a16:creationId xmlns:a16="http://schemas.microsoft.com/office/drawing/2014/main" id="{62BDFC0B-5D39-4C76-BD1A-9BA50008F97D}"/>
              </a:ext>
            </a:extLst>
          </p:cNvPr>
          <p:cNvSpPr/>
          <p:nvPr/>
        </p:nvSpPr>
        <p:spPr>
          <a:xfrm>
            <a:off x="5684499" y="4100912"/>
            <a:ext cx="1528193" cy="527426"/>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randombar(horizontal)">
                                      <p:cBhvr>
                                        <p:cTn id="28" dur="500"/>
                                        <p:tgtEl>
                                          <p:spTgt spid="54"/>
                                        </p:tgtEl>
                                      </p:cBhvr>
                                    </p:animEffect>
                                  </p:childTnLst>
                                </p:cTn>
                              </p:par>
                              <p:par>
                                <p:cTn id="29" presetID="14" presetClass="entr" presetSubtype="1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randombar(horizontal)">
                                      <p:cBhvr>
                                        <p:cTn id="31" dur="500"/>
                                        <p:tgtEl>
                                          <p:spTgt spid="6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randombar(horizontal)">
                                      <p:cBhvr>
                                        <p:cTn id="34" dur="500"/>
                                        <p:tgtEl>
                                          <p:spTgt spid="7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randombar(horizontal)">
                                      <p:cBhvr>
                                        <p:cTn id="37" dur="500"/>
                                        <p:tgtEl>
                                          <p:spTgt spid="7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randombar(horizontal)">
                                      <p:cBhvr>
                                        <p:cTn id="40" dur="500"/>
                                        <p:tgtEl>
                                          <p:spTgt spid="7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heel(1)">
                                      <p:cBhvr>
                                        <p:cTn id="45"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7" grpId="0"/>
      <p:bldP spid="78" grpId="0"/>
      <p:bldP spid="79" grpId="0"/>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椭圆 2"/>
          <p:cNvSpPr>
            <a:spLocks noChangeArrowheads="1"/>
          </p:cNvSpPr>
          <p:nvPr/>
        </p:nvSpPr>
        <p:spPr bwMode="auto">
          <a:xfrm>
            <a:off x="3311445" y="2054456"/>
            <a:ext cx="2254584" cy="2254583"/>
          </a:xfrm>
          <a:prstGeom prst="ellipse">
            <a:avLst/>
          </a:prstGeom>
          <a:ln w="15875" cap="rnd">
            <a:solidFill>
              <a:schemeClr val="bg1">
                <a:lumMod val="75000"/>
              </a:schemeClr>
            </a:solidFill>
            <a:prstDash val="sysDash"/>
            <a:bevel/>
            <a:headEnd/>
            <a:tailEnd/>
          </a:ln>
        </p:spPr>
        <p:txBody>
          <a:bodyPr anchor="ctr"/>
          <a:lstStyle/>
          <a:p>
            <a:pPr algn="ctr">
              <a:buFont typeface="Arial" pitchFamily="34" charset="0"/>
              <a:buNone/>
            </a:pPr>
            <a:endParaRPr lang="zh-CN" altLang="zh-CN" sz="1050">
              <a:solidFill>
                <a:srgbClr val="FFFFFF"/>
              </a:solidFill>
              <a:cs typeface="+mn-ea"/>
              <a:sym typeface="+mn-lt"/>
            </a:endParaRPr>
          </a:p>
        </p:txBody>
      </p:sp>
      <p:sp>
        <p:nvSpPr>
          <p:cNvPr id="16" name="任意多边形 3"/>
          <p:cNvSpPr>
            <a:spLocks noChangeArrowheads="1"/>
          </p:cNvSpPr>
          <p:nvPr/>
        </p:nvSpPr>
        <p:spPr bwMode="auto">
          <a:xfrm>
            <a:off x="3713171" y="2184693"/>
            <a:ext cx="1429681" cy="402109"/>
          </a:xfrm>
          <a:custGeom>
            <a:avLst/>
            <a:gdLst>
              <a:gd name="T0" fmla="*/ 403514 w 2608353"/>
              <a:gd name="T1" fmla="*/ 0 h 792832"/>
              <a:gd name="T2" fmla="*/ 805401 w 2608353"/>
              <a:gd name="T3" fmla="*/ 166468 h 792832"/>
              <a:gd name="T4" fmla="*/ 807028 w 2608353"/>
              <a:gd name="T5" fmla="*/ 168257 h 792832"/>
              <a:gd name="T6" fmla="*/ 805117 w 2608353"/>
              <a:gd name="T7" fmla="*/ 169515 h 792832"/>
              <a:gd name="T8" fmla="*/ 403514 w 2608353"/>
              <a:gd name="T9" fmla="*/ 245303 h 792832"/>
              <a:gd name="T10" fmla="*/ 1911 w 2608353"/>
              <a:gd name="T11" fmla="*/ 169515 h 792832"/>
              <a:gd name="T12" fmla="*/ 0 w 2608353"/>
              <a:gd name="T13" fmla="*/ 168257 h 792832"/>
              <a:gd name="T14" fmla="*/ 1627 w 2608353"/>
              <a:gd name="T15" fmla="*/ 166468 h 792832"/>
              <a:gd name="T16" fmla="*/ 403514 w 2608353"/>
              <a:gd name="T17" fmla="*/ 0 h 792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8353"/>
              <a:gd name="T28" fmla="*/ 0 h 792832"/>
              <a:gd name="T29" fmla="*/ 2608353 w 2608353"/>
              <a:gd name="T30" fmla="*/ 792832 h 7928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8353" h="792832">
                <a:moveTo>
                  <a:pt x="1304176" y="0"/>
                </a:moveTo>
                <a:cubicBezTo>
                  <a:pt x="1811435" y="0"/>
                  <a:pt x="2270672" y="205608"/>
                  <a:pt x="2603094" y="538030"/>
                </a:cubicBezTo>
                <a:lnTo>
                  <a:pt x="2608353" y="543815"/>
                </a:lnTo>
                <a:lnTo>
                  <a:pt x="2602175" y="547882"/>
                </a:lnTo>
                <a:cubicBezTo>
                  <a:pt x="2352203" y="693785"/>
                  <a:pt x="1864670" y="792832"/>
                  <a:pt x="1304176" y="792832"/>
                </a:cubicBezTo>
                <a:cubicBezTo>
                  <a:pt x="743683" y="792832"/>
                  <a:pt x="256150" y="693785"/>
                  <a:pt x="6177" y="547882"/>
                </a:cubicBezTo>
                <a:lnTo>
                  <a:pt x="0" y="543815"/>
                </a:lnTo>
                <a:lnTo>
                  <a:pt x="5258" y="538030"/>
                </a:lnTo>
                <a:cubicBezTo>
                  <a:pt x="337680" y="205608"/>
                  <a:pt x="796917" y="0"/>
                  <a:pt x="1304176" y="0"/>
                </a:cubicBezTo>
                <a:close/>
              </a:path>
            </a:pathLst>
          </a:custGeom>
          <a:solidFill>
            <a:srgbClr val="2E6B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050">
              <a:cs typeface="+mn-ea"/>
              <a:sym typeface="+mn-lt"/>
            </a:endParaRPr>
          </a:p>
        </p:txBody>
      </p:sp>
      <p:sp>
        <p:nvSpPr>
          <p:cNvPr id="14" name="任意多边形 4"/>
          <p:cNvSpPr>
            <a:spLocks noChangeArrowheads="1"/>
          </p:cNvSpPr>
          <p:nvPr/>
        </p:nvSpPr>
        <p:spPr bwMode="auto">
          <a:xfrm>
            <a:off x="3467884" y="2500950"/>
            <a:ext cx="1959848" cy="655851"/>
          </a:xfrm>
          <a:custGeom>
            <a:avLst/>
            <a:gdLst>
              <a:gd name="T0" fmla="*/ 956662 w 3575607"/>
              <a:gd name="T1" fmla="*/ 0 h 1293132"/>
              <a:gd name="T2" fmla="*/ 991717 w 3575607"/>
              <a:gd name="T3" fmla="*/ 38571 h 1293132"/>
              <a:gd name="T4" fmla="*/ 1101815 w 3575607"/>
              <a:gd name="T5" fmla="*/ 251263 h 1293132"/>
              <a:gd name="T6" fmla="*/ 1106297 w 3575607"/>
              <a:gd name="T7" fmla="*/ 271256 h 1293132"/>
              <a:gd name="T8" fmla="*/ 1077499 w 3575607"/>
              <a:gd name="T9" fmla="*/ 288617 h 1293132"/>
              <a:gd name="T10" fmla="*/ 553148 w 3575607"/>
              <a:gd name="T11" fmla="*/ 400097 h 1293132"/>
              <a:gd name="T12" fmla="*/ 28798 w 3575607"/>
              <a:gd name="T13" fmla="*/ 288617 h 1293132"/>
              <a:gd name="T14" fmla="*/ 0 w 3575607"/>
              <a:gd name="T15" fmla="*/ 271256 h 1293132"/>
              <a:gd name="T16" fmla="*/ 4482 w 3575607"/>
              <a:gd name="T17" fmla="*/ 251263 h 1293132"/>
              <a:gd name="T18" fmla="*/ 114579 w 3575607"/>
              <a:gd name="T19" fmla="*/ 38571 h 1293132"/>
              <a:gd name="T20" fmla="*/ 149635 w 3575607"/>
              <a:gd name="T21" fmla="*/ 1 h 1293132"/>
              <a:gd name="T22" fmla="*/ 151546 w 3575607"/>
              <a:gd name="T23" fmla="*/ 1259 h 1293132"/>
              <a:gd name="T24" fmla="*/ 553148 w 3575607"/>
              <a:gd name="T25" fmla="*/ 77046 h 1293132"/>
              <a:gd name="T26" fmla="*/ 954751 w 3575607"/>
              <a:gd name="T27" fmla="*/ 1259 h 1293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75607"/>
              <a:gd name="T43" fmla="*/ 0 h 1293132"/>
              <a:gd name="T44" fmla="*/ 3575607 w 3575607"/>
              <a:gd name="T45" fmla="*/ 1293132 h 12931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75607" h="1293132">
                <a:moveTo>
                  <a:pt x="3091980" y="0"/>
                </a:moveTo>
                <a:lnTo>
                  <a:pt x="3205281" y="124664"/>
                </a:lnTo>
                <a:cubicBezTo>
                  <a:pt x="3369063" y="323122"/>
                  <a:pt x="3491973" y="556562"/>
                  <a:pt x="3561124" y="812095"/>
                </a:cubicBezTo>
                <a:lnTo>
                  <a:pt x="3575607" y="876712"/>
                </a:lnTo>
                <a:lnTo>
                  <a:pt x="3482532" y="932824"/>
                </a:lnTo>
                <a:cubicBezTo>
                  <a:pt x="3079708" y="1152873"/>
                  <a:pt x="2470089" y="1293132"/>
                  <a:pt x="1787803" y="1293132"/>
                </a:cubicBezTo>
                <a:cubicBezTo>
                  <a:pt x="1105518" y="1293132"/>
                  <a:pt x="495898" y="1152873"/>
                  <a:pt x="93075" y="932824"/>
                </a:cubicBezTo>
                <a:lnTo>
                  <a:pt x="0" y="876712"/>
                </a:lnTo>
                <a:lnTo>
                  <a:pt x="14483" y="812095"/>
                </a:lnTo>
                <a:cubicBezTo>
                  <a:pt x="83633" y="556562"/>
                  <a:pt x="206543" y="323122"/>
                  <a:pt x="370325" y="124664"/>
                </a:cubicBezTo>
                <a:lnTo>
                  <a:pt x="483627" y="1"/>
                </a:lnTo>
                <a:lnTo>
                  <a:pt x="489804" y="4067"/>
                </a:lnTo>
                <a:cubicBezTo>
                  <a:pt x="739777" y="149970"/>
                  <a:pt x="1227310" y="249017"/>
                  <a:pt x="1787803" y="249017"/>
                </a:cubicBezTo>
                <a:cubicBezTo>
                  <a:pt x="2348296" y="249017"/>
                  <a:pt x="2835829" y="149970"/>
                  <a:pt x="3085802" y="4067"/>
                </a:cubicBezTo>
                <a:lnTo>
                  <a:pt x="3091980" y="0"/>
                </a:lnTo>
                <a:close/>
              </a:path>
            </a:pathLst>
          </a:custGeom>
          <a:solidFill>
            <a:srgbClr val="CCF4FE"/>
          </a:solidFill>
          <a:ln w="9525">
            <a:noFill/>
            <a:round/>
            <a:headEnd/>
            <a:tailEnd/>
          </a:ln>
        </p:spPr>
        <p:txBody>
          <a:bodyPr anchor="ctr"/>
          <a:lstStyle/>
          <a:p>
            <a:endParaRPr lang="zh-CN" altLang="en-US" sz="1050">
              <a:cs typeface="+mn-ea"/>
              <a:sym typeface="+mn-lt"/>
            </a:endParaRPr>
          </a:p>
        </p:txBody>
      </p:sp>
      <p:sp>
        <p:nvSpPr>
          <p:cNvPr id="12" name="任意多边形 5"/>
          <p:cNvSpPr>
            <a:spLocks noChangeArrowheads="1"/>
          </p:cNvSpPr>
          <p:nvPr/>
        </p:nvSpPr>
        <p:spPr bwMode="auto">
          <a:xfrm>
            <a:off x="3442959" y="2994783"/>
            <a:ext cx="2013722" cy="716683"/>
          </a:xfrm>
          <a:custGeom>
            <a:avLst/>
            <a:gdLst>
              <a:gd name="T0" fmla="*/ 15205 w 3673896"/>
              <a:gd name="T1" fmla="*/ 0 h 1413072"/>
              <a:gd name="T2" fmla="*/ 44002 w 3673896"/>
              <a:gd name="T3" fmla="*/ 17361 h 1413072"/>
              <a:gd name="T4" fmla="*/ 568354 w 3673896"/>
              <a:gd name="T5" fmla="*/ 128841 h 1413072"/>
              <a:gd name="T6" fmla="*/ 1092705 w 3673896"/>
              <a:gd name="T7" fmla="*/ 17361 h 1413072"/>
              <a:gd name="T8" fmla="*/ 1121502 w 3673896"/>
              <a:gd name="T9" fmla="*/ 0 h 1413072"/>
              <a:gd name="T10" fmla="*/ 1127831 w 3673896"/>
              <a:gd name="T11" fmla="*/ 28233 h 1413072"/>
              <a:gd name="T12" fmla="*/ 1136708 w 3673896"/>
              <a:gd name="T13" fmla="*/ 128841 h 1413072"/>
              <a:gd name="T14" fmla="*/ 1111156 w 3673896"/>
              <a:gd name="T15" fmla="*/ 297853 h 1413072"/>
              <a:gd name="T16" fmla="*/ 1094759 w 3673896"/>
              <a:gd name="T17" fmla="*/ 342651 h 1413072"/>
              <a:gd name="T18" fmla="*/ 1041705 w 3673896"/>
              <a:gd name="T19" fmla="*/ 363009 h 1413072"/>
              <a:gd name="T20" fmla="*/ 568354 w 3673896"/>
              <a:gd name="T21" fmla="*/ 437207 h 1413072"/>
              <a:gd name="T22" fmla="*/ 95003 w 3673896"/>
              <a:gd name="T23" fmla="*/ 363009 h 1413072"/>
              <a:gd name="T24" fmla="*/ 41949 w 3673896"/>
              <a:gd name="T25" fmla="*/ 342651 h 1413072"/>
              <a:gd name="T26" fmla="*/ 25552 w 3673896"/>
              <a:gd name="T27" fmla="*/ 297853 h 1413072"/>
              <a:gd name="T28" fmla="*/ 0 w 3673896"/>
              <a:gd name="T29" fmla="*/ 128841 h 1413072"/>
              <a:gd name="T30" fmla="*/ 8877 w 3673896"/>
              <a:gd name="T31" fmla="*/ 28233 h 14130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73896"/>
              <a:gd name="T49" fmla="*/ 0 h 1413072"/>
              <a:gd name="T50" fmla="*/ 3673896 w 3673896"/>
              <a:gd name="T51" fmla="*/ 1413072 h 14130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73896" h="1413072">
                <a:moveTo>
                  <a:pt x="49144" y="0"/>
                </a:moveTo>
                <a:lnTo>
                  <a:pt x="142219" y="56112"/>
                </a:lnTo>
                <a:cubicBezTo>
                  <a:pt x="545043" y="276161"/>
                  <a:pt x="1154663" y="416420"/>
                  <a:pt x="1836948" y="416420"/>
                </a:cubicBezTo>
                <a:cubicBezTo>
                  <a:pt x="2519233" y="416420"/>
                  <a:pt x="3128853" y="276161"/>
                  <a:pt x="3531677" y="56112"/>
                </a:cubicBezTo>
                <a:lnTo>
                  <a:pt x="3624752" y="0"/>
                </a:lnTo>
                <a:lnTo>
                  <a:pt x="3645205" y="91251"/>
                </a:lnTo>
                <a:cubicBezTo>
                  <a:pt x="3664057" y="196794"/>
                  <a:pt x="3673896" y="305458"/>
                  <a:pt x="3673896" y="416421"/>
                </a:cubicBezTo>
                <a:cubicBezTo>
                  <a:pt x="3673896" y="606643"/>
                  <a:pt x="3644982" y="790112"/>
                  <a:pt x="3591310" y="962673"/>
                </a:cubicBezTo>
                <a:lnTo>
                  <a:pt x="3538316" y="1107464"/>
                </a:lnTo>
                <a:lnTo>
                  <a:pt x="3366842" y="1173264"/>
                </a:lnTo>
                <a:cubicBezTo>
                  <a:pt x="2930125" y="1324667"/>
                  <a:pt x="2403655" y="1413072"/>
                  <a:pt x="1836948" y="1413072"/>
                </a:cubicBezTo>
                <a:cubicBezTo>
                  <a:pt x="1270241" y="1413072"/>
                  <a:pt x="743772" y="1324667"/>
                  <a:pt x="307055" y="1173264"/>
                </a:cubicBezTo>
                <a:lnTo>
                  <a:pt x="135580" y="1107464"/>
                </a:lnTo>
                <a:lnTo>
                  <a:pt x="82586" y="962673"/>
                </a:lnTo>
                <a:cubicBezTo>
                  <a:pt x="28914" y="790112"/>
                  <a:pt x="0" y="606643"/>
                  <a:pt x="0" y="416421"/>
                </a:cubicBezTo>
                <a:cubicBezTo>
                  <a:pt x="0" y="305458"/>
                  <a:pt x="9839" y="196794"/>
                  <a:pt x="28691" y="91251"/>
                </a:cubicBezTo>
                <a:lnTo>
                  <a:pt x="49144" y="0"/>
                </a:lnTo>
                <a:close/>
              </a:path>
            </a:pathLst>
          </a:custGeom>
          <a:solidFill>
            <a:srgbClr val="FEA5BF"/>
          </a:solidFill>
          <a:ln w="9525">
            <a:noFill/>
            <a:round/>
            <a:headEnd/>
            <a:tailEnd/>
          </a:ln>
        </p:spPr>
        <p:txBody>
          <a:bodyPr anchor="ctr"/>
          <a:lstStyle/>
          <a:p>
            <a:endParaRPr lang="zh-CN" altLang="en-US" sz="1050">
              <a:cs typeface="+mn-ea"/>
              <a:sym typeface="+mn-lt"/>
            </a:endParaRPr>
          </a:p>
        </p:txBody>
      </p:sp>
      <p:sp>
        <p:nvSpPr>
          <p:cNvPr id="9" name="任意多边形 6"/>
          <p:cNvSpPr>
            <a:spLocks noChangeArrowheads="1"/>
          </p:cNvSpPr>
          <p:nvPr/>
        </p:nvSpPr>
        <p:spPr bwMode="auto">
          <a:xfrm>
            <a:off x="3511723" y="3601735"/>
            <a:ext cx="1865096" cy="581180"/>
          </a:xfrm>
          <a:custGeom>
            <a:avLst/>
            <a:gdLst>
              <a:gd name="T0" fmla="*/ 1052811 w 3402736"/>
              <a:gd name="T1" fmla="*/ 0 h 1145905"/>
              <a:gd name="T2" fmla="*/ 1050096 w 3402736"/>
              <a:gd name="T3" fmla="*/ 7420 h 1145905"/>
              <a:gd name="T4" fmla="*/ 526406 w 3402736"/>
              <a:gd name="T5" fmla="*/ 354544 h 1145905"/>
              <a:gd name="T6" fmla="*/ 2716 w 3402736"/>
              <a:gd name="T7" fmla="*/ 7420 h 1145905"/>
              <a:gd name="T8" fmla="*/ 0 w 3402736"/>
              <a:gd name="T9" fmla="*/ 0 h 1145905"/>
              <a:gd name="T10" fmla="*/ 53055 w 3402736"/>
              <a:gd name="T11" fmla="*/ 20358 h 1145905"/>
              <a:gd name="T12" fmla="*/ 526406 w 3402736"/>
              <a:gd name="T13" fmla="*/ 94556 h 1145905"/>
              <a:gd name="T14" fmla="*/ 999757 w 3402736"/>
              <a:gd name="T15" fmla="*/ 20358 h 1145905"/>
              <a:gd name="T16" fmla="*/ 0 60000 65536"/>
              <a:gd name="T17" fmla="*/ 0 60000 65536"/>
              <a:gd name="T18" fmla="*/ 0 60000 65536"/>
              <a:gd name="T19" fmla="*/ 0 60000 65536"/>
              <a:gd name="T20" fmla="*/ 0 60000 65536"/>
              <a:gd name="T21" fmla="*/ 0 60000 65536"/>
              <a:gd name="T22" fmla="*/ 0 60000 65536"/>
              <a:gd name="T23" fmla="*/ 0 60000 65536"/>
              <a:gd name="T24" fmla="*/ 0 w 3402736"/>
              <a:gd name="T25" fmla="*/ 0 h 1145905"/>
              <a:gd name="T26" fmla="*/ 3402736 w 3402736"/>
              <a:gd name="T27" fmla="*/ 1145905 h 11459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2736" h="1145905">
                <a:moveTo>
                  <a:pt x="3402736" y="0"/>
                </a:moveTo>
                <a:lnTo>
                  <a:pt x="3393959" y="23980"/>
                </a:lnTo>
                <a:cubicBezTo>
                  <a:pt x="3115096" y="683288"/>
                  <a:pt x="2462256" y="1145905"/>
                  <a:pt x="1701368" y="1145905"/>
                </a:cubicBezTo>
                <a:cubicBezTo>
                  <a:pt x="940480" y="1145905"/>
                  <a:pt x="287641" y="683288"/>
                  <a:pt x="8777" y="23980"/>
                </a:cubicBezTo>
                <a:lnTo>
                  <a:pt x="0" y="0"/>
                </a:lnTo>
                <a:lnTo>
                  <a:pt x="171474" y="65800"/>
                </a:lnTo>
                <a:cubicBezTo>
                  <a:pt x="608191" y="217203"/>
                  <a:pt x="1134661" y="305608"/>
                  <a:pt x="1701368" y="305608"/>
                </a:cubicBezTo>
                <a:cubicBezTo>
                  <a:pt x="2268075" y="305608"/>
                  <a:pt x="2794545" y="217203"/>
                  <a:pt x="3231262" y="65800"/>
                </a:cubicBezTo>
                <a:lnTo>
                  <a:pt x="3402736" y="0"/>
                </a:lnTo>
                <a:close/>
              </a:path>
            </a:pathLst>
          </a:custGeom>
          <a:solidFill>
            <a:srgbClr val="CF66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050">
              <a:cs typeface="+mn-ea"/>
              <a:sym typeface="+mn-lt"/>
            </a:endParaRPr>
          </a:p>
        </p:txBody>
      </p:sp>
      <p:sp>
        <p:nvSpPr>
          <p:cNvPr id="20" name="任意多边形 14"/>
          <p:cNvSpPr>
            <a:spLocks/>
          </p:cNvSpPr>
          <p:nvPr/>
        </p:nvSpPr>
        <p:spPr bwMode="auto">
          <a:xfrm>
            <a:off x="1709713" y="4104888"/>
            <a:ext cx="1876121" cy="323850"/>
          </a:xfrm>
          <a:custGeom>
            <a:avLst/>
            <a:gdLst>
              <a:gd name="T0" fmla="*/ 1211759 w 1935480"/>
              <a:gd name="T1" fmla="*/ 0 h 392430"/>
              <a:gd name="T2" fmla="*/ 966068 w 1935480"/>
              <a:gd name="T3" fmla="*/ 522786 h 392430"/>
              <a:gd name="T4" fmla="*/ 0 w 1935480"/>
              <a:gd name="T5" fmla="*/ 522786 h 392430"/>
              <a:gd name="T6" fmla="*/ 0 60000 65536"/>
              <a:gd name="T7" fmla="*/ 0 60000 65536"/>
              <a:gd name="T8" fmla="*/ 0 60000 65536"/>
              <a:gd name="T9" fmla="*/ 0 w 1935480"/>
              <a:gd name="T10" fmla="*/ 0 h 392430"/>
              <a:gd name="T11" fmla="*/ 1935480 w 1935480"/>
              <a:gd name="T12" fmla="*/ 392430 h 392430"/>
            </a:gdLst>
            <a:ahLst/>
            <a:cxnLst>
              <a:cxn ang="T6">
                <a:pos x="T0" y="T1"/>
              </a:cxn>
              <a:cxn ang="T7">
                <a:pos x="T2" y="T3"/>
              </a:cxn>
              <a:cxn ang="T8">
                <a:pos x="T4" y="T5"/>
              </a:cxn>
            </a:cxnLst>
            <a:rect l="T9" t="T10" r="T11" b="T12"/>
            <a:pathLst>
              <a:path w="1935480" h="392430">
                <a:moveTo>
                  <a:pt x="1935480" y="0"/>
                </a:moveTo>
                <a:lnTo>
                  <a:pt x="1543050" y="392430"/>
                </a:lnTo>
                <a:lnTo>
                  <a:pt x="0" y="392430"/>
                </a:lnTo>
              </a:path>
            </a:pathLst>
          </a:custGeom>
          <a:noFill/>
          <a:ln w="15875" cap="rnd" cmpd="sng">
            <a:solidFill>
              <a:schemeClr val="bg1">
                <a:lumMod val="75000"/>
              </a:schemeClr>
            </a:solidFill>
            <a:prstDash val="sysDash"/>
            <a:bevel/>
            <a:headEnd type="oval" w="sm" len="sm"/>
            <a:tailEnd type="oval" w="sm" len="sm"/>
          </a:ln>
        </p:spPr>
        <p:txBody>
          <a:bodyPr lIns="51435" tIns="25718" rIns="51435" bIns="25718" anchor="ctr"/>
          <a:lstStyle/>
          <a:p>
            <a:endParaRPr lang="zh-CN" altLang="en-US" sz="1050">
              <a:cs typeface="+mn-ea"/>
              <a:sym typeface="+mn-lt"/>
            </a:endParaRPr>
          </a:p>
        </p:txBody>
      </p:sp>
      <p:sp>
        <p:nvSpPr>
          <p:cNvPr id="21" name="任意多边形 15"/>
          <p:cNvSpPr>
            <a:spLocks/>
          </p:cNvSpPr>
          <p:nvPr/>
        </p:nvSpPr>
        <p:spPr bwMode="auto">
          <a:xfrm>
            <a:off x="1619779" y="2525671"/>
            <a:ext cx="1740098" cy="142875"/>
          </a:xfrm>
          <a:custGeom>
            <a:avLst/>
            <a:gdLst>
              <a:gd name="T0" fmla="*/ 1000387 w 1625600"/>
              <a:gd name="T1" fmla="*/ 0 h 254000"/>
              <a:gd name="T2" fmla="*/ 851892 w 1625600"/>
              <a:gd name="T3" fmla="*/ 107156 h 254000"/>
              <a:gd name="T4" fmla="*/ 0 w 1625600"/>
              <a:gd name="T5" fmla="*/ 107156 h 254000"/>
              <a:gd name="T6" fmla="*/ 0 60000 65536"/>
              <a:gd name="T7" fmla="*/ 0 60000 65536"/>
              <a:gd name="T8" fmla="*/ 0 60000 65536"/>
              <a:gd name="T9" fmla="*/ 0 w 1625600"/>
              <a:gd name="T10" fmla="*/ 0 h 254000"/>
              <a:gd name="T11" fmla="*/ 1625600 w 1625600"/>
              <a:gd name="T12" fmla="*/ 254000 h 254000"/>
            </a:gdLst>
            <a:ahLst/>
            <a:cxnLst>
              <a:cxn ang="T6">
                <a:pos x="T0" y="T1"/>
              </a:cxn>
              <a:cxn ang="T7">
                <a:pos x="T2" y="T3"/>
              </a:cxn>
              <a:cxn ang="T8">
                <a:pos x="T4" y="T5"/>
              </a:cxn>
            </a:cxnLst>
            <a:rect l="T9" t="T10" r="T11" b="T12"/>
            <a:pathLst>
              <a:path w="1625600" h="254000">
                <a:moveTo>
                  <a:pt x="1625600" y="0"/>
                </a:moveTo>
                <a:lnTo>
                  <a:pt x="1384300" y="254000"/>
                </a:lnTo>
                <a:lnTo>
                  <a:pt x="0" y="254000"/>
                </a:lnTo>
              </a:path>
            </a:pathLst>
          </a:custGeom>
          <a:noFill/>
          <a:ln w="15875" cap="rnd" cmpd="sng">
            <a:solidFill>
              <a:schemeClr val="bg1">
                <a:lumMod val="75000"/>
              </a:schemeClr>
            </a:solidFill>
            <a:prstDash val="sysDash"/>
            <a:bevel/>
            <a:headEnd type="oval" w="sm" len="sm"/>
            <a:tailEnd type="oval" w="sm" len="sm"/>
          </a:ln>
        </p:spPr>
        <p:txBody>
          <a:bodyPr lIns="51435" tIns="25718" rIns="51435" bIns="25718" anchor="ctr"/>
          <a:lstStyle/>
          <a:p>
            <a:endParaRPr lang="zh-CN" altLang="en-US" sz="1050">
              <a:cs typeface="+mn-ea"/>
              <a:sym typeface="+mn-lt"/>
            </a:endParaRPr>
          </a:p>
        </p:txBody>
      </p:sp>
      <p:sp>
        <p:nvSpPr>
          <p:cNvPr id="22" name="Freeform 24"/>
          <p:cNvSpPr>
            <a:spLocks noEditPoints="1" noChangeArrowheads="1"/>
          </p:cNvSpPr>
          <p:nvPr/>
        </p:nvSpPr>
        <p:spPr bwMode="auto">
          <a:xfrm flipH="1">
            <a:off x="1293286" y="4163289"/>
            <a:ext cx="347663" cy="369094"/>
          </a:xfrm>
          <a:custGeom>
            <a:avLst/>
            <a:gdLst>
              <a:gd name="T0" fmla="*/ 2147483647 w 358"/>
              <a:gd name="T1" fmla="*/ 2147483647 h 382"/>
              <a:gd name="T2" fmla="*/ 2147483647 w 358"/>
              <a:gd name="T3" fmla="*/ 2147483647 h 382"/>
              <a:gd name="T4" fmla="*/ 2147483647 w 358"/>
              <a:gd name="T5" fmla="*/ 2147483647 h 382"/>
              <a:gd name="T6" fmla="*/ 2147483647 w 358"/>
              <a:gd name="T7" fmla="*/ 2147483647 h 382"/>
              <a:gd name="T8" fmla="*/ 2147483647 w 358"/>
              <a:gd name="T9" fmla="*/ 2147483647 h 382"/>
              <a:gd name="T10" fmla="*/ 2147483647 w 358"/>
              <a:gd name="T11" fmla="*/ 2147483647 h 382"/>
              <a:gd name="T12" fmla="*/ 2147483647 w 358"/>
              <a:gd name="T13" fmla="*/ 2147483647 h 382"/>
              <a:gd name="T14" fmla="*/ 2147483647 w 358"/>
              <a:gd name="T15" fmla="*/ 2147483647 h 382"/>
              <a:gd name="T16" fmla="*/ 2147483647 w 358"/>
              <a:gd name="T17" fmla="*/ 2147483647 h 382"/>
              <a:gd name="T18" fmla="*/ 2147483647 w 358"/>
              <a:gd name="T19" fmla="*/ 2147483647 h 382"/>
              <a:gd name="T20" fmla="*/ 2147483647 w 358"/>
              <a:gd name="T21" fmla="*/ 2147483647 h 382"/>
              <a:gd name="T22" fmla="*/ 2147483647 w 358"/>
              <a:gd name="T23" fmla="*/ 2147483647 h 382"/>
              <a:gd name="T24" fmla="*/ 2147483647 w 358"/>
              <a:gd name="T25" fmla="*/ 2147483647 h 382"/>
              <a:gd name="T26" fmla="*/ 2147483647 w 358"/>
              <a:gd name="T27" fmla="*/ 2147483647 h 382"/>
              <a:gd name="T28" fmla="*/ 2147483647 w 358"/>
              <a:gd name="T29" fmla="*/ 2147483647 h 382"/>
              <a:gd name="T30" fmla="*/ 2147483647 w 358"/>
              <a:gd name="T31" fmla="*/ 2147483647 h 382"/>
              <a:gd name="T32" fmla="*/ 2147483647 w 358"/>
              <a:gd name="T33" fmla="*/ 2147483647 h 382"/>
              <a:gd name="T34" fmla="*/ 2147483647 w 358"/>
              <a:gd name="T35" fmla="*/ 2147483647 h 382"/>
              <a:gd name="T36" fmla="*/ 2147483647 w 358"/>
              <a:gd name="T37" fmla="*/ 2147483647 h 382"/>
              <a:gd name="T38" fmla="*/ 2147483647 w 358"/>
              <a:gd name="T39" fmla="*/ 2147483647 h 382"/>
              <a:gd name="T40" fmla="*/ 2147483647 w 358"/>
              <a:gd name="T41" fmla="*/ 2147483647 h 382"/>
              <a:gd name="T42" fmla="*/ 2147483647 w 358"/>
              <a:gd name="T43" fmla="*/ 2147483647 h 382"/>
              <a:gd name="T44" fmla="*/ 2147483647 w 358"/>
              <a:gd name="T45" fmla="*/ 2147483647 h 382"/>
              <a:gd name="T46" fmla="*/ 2147483647 w 358"/>
              <a:gd name="T47" fmla="*/ 2147483647 h 382"/>
              <a:gd name="T48" fmla="*/ 2147483647 w 358"/>
              <a:gd name="T49" fmla="*/ 2147483647 h 382"/>
              <a:gd name="T50" fmla="*/ 2147483647 w 358"/>
              <a:gd name="T51" fmla="*/ 2147483647 h 382"/>
              <a:gd name="T52" fmla="*/ 2147483647 w 358"/>
              <a:gd name="T53" fmla="*/ 2147483647 h 382"/>
              <a:gd name="T54" fmla="*/ 2147483647 w 358"/>
              <a:gd name="T55" fmla="*/ 2147483647 h 382"/>
              <a:gd name="T56" fmla="*/ 2147483647 w 358"/>
              <a:gd name="T57" fmla="*/ 2147483647 h 382"/>
              <a:gd name="T58" fmla="*/ 2147483647 w 358"/>
              <a:gd name="T59" fmla="*/ 2147483647 h 382"/>
              <a:gd name="T60" fmla="*/ 2147483647 w 358"/>
              <a:gd name="T61" fmla="*/ 2147483647 h 382"/>
              <a:gd name="T62" fmla="*/ 2147483647 w 358"/>
              <a:gd name="T63" fmla="*/ 2147483647 h 382"/>
              <a:gd name="T64" fmla="*/ 2147483647 w 358"/>
              <a:gd name="T65" fmla="*/ 2147483647 h 382"/>
              <a:gd name="T66" fmla="*/ 2147483647 w 358"/>
              <a:gd name="T67" fmla="*/ 2147483647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8"/>
              <a:gd name="T103" fmla="*/ 0 h 382"/>
              <a:gd name="T104" fmla="*/ 358 w 358"/>
              <a:gd name="T105" fmla="*/ 382 h 3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CF66E0"/>
          </a:solidFill>
          <a:ln>
            <a:noFill/>
          </a:ln>
        </p:spPr>
        <p:txBody>
          <a:bodyPr/>
          <a:lstStyle/>
          <a:p>
            <a:endParaRPr lang="zh-CN" altLang="en-US" sz="1050">
              <a:cs typeface="+mn-ea"/>
              <a:sym typeface="+mn-lt"/>
            </a:endParaRPr>
          </a:p>
        </p:txBody>
      </p:sp>
      <p:sp>
        <p:nvSpPr>
          <p:cNvPr id="23" name="Freeform 25"/>
          <p:cNvSpPr>
            <a:spLocks noEditPoints="1" noChangeArrowheads="1"/>
          </p:cNvSpPr>
          <p:nvPr/>
        </p:nvSpPr>
        <p:spPr bwMode="auto">
          <a:xfrm flipH="1">
            <a:off x="1085289" y="2465305"/>
            <a:ext cx="348018" cy="328017"/>
          </a:xfrm>
          <a:custGeom>
            <a:avLst/>
            <a:gdLst>
              <a:gd name="T0" fmla="*/ 2147483647 w 376"/>
              <a:gd name="T1" fmla="*/ 2147483647 h 355"/>
              <a:gd name="T2" fmla="*/ 2147483647 w 376"/>
              <a:gd name="T3" fmla="*/ 2147483647 h 355"/>
              <a:gd name="T4" fmla="*/ 2147483647 w 376"/>
              <a:gd name="T5" fmla="*/ 2147483647 h 355"/>
              <a:gd name="T6" fmla="*/ 2147483647 w 376"/>
              <a:gd name="T7" fmla="*/ 2147483647 h 355"/>
              <a:gd name="T8" fmla="*/ 2147483647 w 376"/>
              <a:gd name="T9" fmla="*/ 2147483647 h 355"/>
              <a:gd name="T10" fmla="*/ 2147483647 w 376"/>
              <a:gd name="T11" fmla="*/ 2147483647 h 355"/>
              <a:gd name="T12" fmla="*/ 2147483647 w 376"/>
              <a:gd name="T13" fmla="*/ 2147483647 h 355"/>
              <a:gd name="T14" fmla="*/ 2147483647 w 376"/>
              <a:gd name="T15" fmla="*/ 2147483647 h 355"/>
              <a:gd name="T16" fmla="*/ 2147483647 w 376"/>
              <a:gd name="T17" fmla="*/ 2147483647 h 355"/>
              <a:gd name="T18" fmla="*/ 2147483647 w 376"/>
              <a:gd name="T19" fmla="*/ 2147483647 h 355"/>
              <a:gd name="T20" fmla="*/ 2147483647 w 376"/>
              <a:gd name="T21" fmla="*/ 2147483647 h 355"/>
              <a:gd name="T22" fmla="*/ 2147483647 w 376"/>
              <a:gd name="T23" fmla="*/ 2147483647 h 355"/>
              <a:gd name="T24" fmla="*/ 2147483647 w 376"/>
              <a:gd name="T25" fmla="*/ 2147483647 h 355"/>
              <a:gd name="T26" fmla="*/ 2147483647 w 376"/>
              <a:gd name="T27" fmla="*/ 2147483647 h 355"/>
              <a:gd name="T28" fmla="*/ 2147483647 w 376"/>
              <a:gd name="T29" fmla="*/ 2147483647 h 355"/>
              <a:gd name="T30" fmla="*/ 0 w 376"/>
              <a:gd name="T31" fmla="*/ 2147483647 h 355"/>
              <a:gd name="T32" fmla="*/ 2147483647 w 376"/>
              <a:gd name="T33" fmla="*/ 2147483647 h 355"/>
              <a:gd name="T34" fmla="*/ 2147483647 w 376"/>
              <a:gd name="T35" fmla="*/ 2147483647 h 355"/>
              <a:gd name="T36" fmla="*/ 2147483647 w 376"/>
              <a:gd name="T37" fmla="*/ 2147483647 h 355"/>
              <a:gd name="T38" fmla="*/ 2147483647 w 376"/>
              <a:gd name="T39" fmla="*/ 2147483647 h 355"/>
              <a:gd name="T40" fmla="*/ 2147483647 w 376"/>
              <a:gd name="T41" fmla="*/ 2147483647 h 355"/>
              <a:gd name="T42" fmla="*/ 2147483647 w 376"/>
              <a:gd name="T43" fmla="*/ 2147483647 h 355"/>
              <a:gd name="T44" fmla="*/ 2147483647 w 376"/>
              <a:gd name="T45" fmla="*/ 2147483647 h 355"/>
              <a:gd name="T46" fmla="*/ 2147483647 w 376"/>
              <a:gd name="T47" fmla="*/ 2147483647 h 355"/>
              <a:gd name="T48" fmla="*/ 2147483647 w 376"/>
              <a:gd name="T49" fmla="*/ 2147483647 h 355"/>
              <a:gd name="T50" fmla="*/ 2147483647 w 376"/>
              <a:gd name="T51" fmla="*/ 2147483647 h 355"/>
              <a:gd name="T52" fmla="*/ 2147483647 w 376"/>
              <a:gd name="T53" fmla="*/ 2147483647 h 355"/>
              <a:gd name="T54" fmla="*/ 2147483647 w 376"/>
              <a:gd name="T55" fmla="*/ 2147483647 h 355"/>
              <a:gd name="T56" fmla="*/ 2147483647 w 376"/>
              <a:gd name="T57" fmla="*/ 2147483647 h 355"/>
              <a:gd name="T58" fmla="*/ 2147483647 w 376"/>
              <a:gd name="T59" fmla="*/ 2147483647 h 355"/>
              <a:gd name="T60" fmla="*/ 2147483647 w 376"/>
              <a:gd name="T61" fmla="*/ 2147483647 h 355"/>
              <a:gd name="T62" fmla="*/ 2147483647 w 376"/>
              <a:gd name="T63" fmla="*/ 2147483647 h 355"/>
              <a:gd name="T64" fmla="*/ 2147483647 w 376"/>
              <a:gd name="T65" fmla="*/ 2147483647 h 355"/>
              <a:gd name="T66" fmla="*/ 2147483647 w 376"/>
              <a:gd name="T67" fmla="*/ 2147483647 h 355"/>
              <a:gd name="T68" fmla="*/ 2147483647 w 376"/>
              <a:gd name="T69" fmla="*/ 2147483647 h 355"/>
              <a:gd name="T70" fmla="*/ 2147483647 w 376"/>
              <a:gd name="T71" fmla="*/ 2147483647 h 355"/>
              <a:gd name="T72" fmla="*/ 2147483647 w 376"/>
              <a:gd name="T73" fmla="*/ 2147483647 h 355"/>
              <a:gd name="T74" fmla="*/ 2147483647 w 376"/>
              <a:gd name="T75" fmla="*/ 2147483647 h 355"/>
              <a:gd name="T76" fmla="*/ 2147483647 w 376"/>
              <a:gd name="T77" fmla="*/ 2147483647 h 355"/>
              <a:gd name="T78" fmla="*/ 2147483647 w 376"/>
              <a:gd name="T79" fmla="*/ 2147483647 h 355"/>
              <a:gd name="T80" fmla="*/ 2147483647 w 376"/>
              <a:gd name="T81" fmla="*/ 2147483647 h 355"/>
              <a:gd name="T82" fmla="*/ 2147483647 w 376"/>
              <a:gd name="T83" fmla="*/ 2147483647 h 355"/>
              <a:gd name="T84" fmla="*/ 2147483647 w 376"/>
              <a:gd name="T85" fmla="*/ 2147483647 h 355"/>
              <a:gd name="T86" fmla="*/ 2147483647 w 376"/>
              <a:gd name="T87" fmla="*/ 2147483647 h 355"/>
              <a:gd name="T88" fmla="*/ 2147483647 w 376"/>
              <a:gd name="T89" fmla="*/ 2147483647 h 355"/>
              <a:gd name="T90" fmla="*/ 2147483647 w 376"/>
              <a:gd name="T91" fmla="*/ 2147483647 h 355"/>
              <a:gd name="T92" fmla="*/ 2147483647 w 376"/>
              <a:gd name="T93" fmla="*/ 2147483647 h 355"/>
              <a:gd name="T94" fmla="*/ 2147483647 w 376"/>
              <a:gd name="T95" fmla="*/ 2147483647 h 355"/>
              <a:gd name="T96" fmla="*/ 2147483647 w 376"/>
              <a:gd name="T97" fmla="*/ 2147483647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355"/>
              <a:gd name="T149" fmla="*/ 376 w 376"/>
              <a:gd name="T150" fmla="*/ 355 h 3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rgbClr val="2E6BF2"/>
          </a:solidFill>
          <a:ln>
            <a:noFill/>
          </a:ln>
        </p:spPr>
        <p:txBody>
          <a:bodyPr/>
          <a:lstStyle/>
          <a:p>
            <a:endParaRPr lang="zh-CN" altLang="en-US" sz="1050">
              <a:cs typeface="+mn-ea"/>
              <a:sym typeface="+mn-lt"/>
            </a:endParaRPr>
          </a:p>
        </p:txBody>
      </p:sp>
      <p:sp>
        <p:nvSpPr>
          <p:cNvPr id="24" name="Freeform 73"/>
          <p:cNvSpPr>
            <a:spLocks noEditPoints="1" noChangeArrowheads="1"/>
          </p:cNvSpPr>
          <p:nvPr/>
        </p:nvSpPr>
        <p:spPr bwMode="auto">
          <a:xfrm>
            <a:off x="7136945" y="4086754"/>
            <a:ext cx="309277" cy="252057"/>
          </a:xfrm>
          <a:custGeom>
            <a:avLst/>
            <a:gdLst>
              <a:gd name="T0" fmla="*/ 2147483647 w 126"/>
              <a:gd name="T1" fmla="*/ 0 h 103"/>
              <a:gd name="T2" fmla="*/ 2147483647 w 126"/>
              <a:gd name="T3" fmla="*/ 2147483647 h 103"/>
              <a:gd name="T4" fmla="*/ 2147483647 w 126"/>
              <a:gd name="T5" fmla="*/ 2147483647 h 103"/>
              <a:gd name="T6" fmla="*/ 2147483647 w 126"/>
              <a:gd name="T7" fmla="*/ 2147483647 h 103"/>
              <a:gd name="T8" fmla="*/ 2147483647 w 126"/>
              <a:gd name="T9" fmla="*/ 2147483647 h 103"/>
              <a:gd name="T10" fmla="*/ 2147483647 w 126"/>
              <a:gd name="T11" fmla="*/ 2147483647 h 103"/>
              <a:gd name="T12" fmla="*/ 2147483647 w 126"/>
              <a:gd name="T13" fmla="*/ 2147483647 h 103"/>
              <a:gd name="T14" fmla="*/ 2147483647 w 126"/>
              <a:gd name="T15" fmla="*/ 2147483647 h 103"/>
              <a:gd name="T16" fmla="*/ 2147483647 w 126"/>
              <a:gd name="T17" fmla="*/ 2147483647 h 103"/>
              <a:gd name="T18" fmla="*/ 2147483647 w 126"/>
              <a:gd name="T19" fmla="*/ 2147483647 h 103"/>
              <a:gd name="T20" fmla="*/ 2147483647 w 126"/>
              <a:gd name="T21" fmla="*/ 2147483647 h 103"/>
              <a:gd name="T22" fmla="*/ 2147483647 w 126"/>
              <a:gd name="T23" fmla="*/ 2147483647 h 103"/>
              <a:gd name="T24" fmla="*/ 2147483647 w 126"/>
              <a:gd name="T25" fmla="*/ 2147483647 h 103"/>
              <a:gd name="T26" fmla="*/ 2147483647 w 126"/>
              <a:gd name="T27" fmla="*/ 2147483647 h 103"/>
              <a:gd name="T28" fmla="*/ 2147483647 w 126"/>
              <a:gd name="T29" fmla="*/ 2147483647 h 103"/>
              <a:gd name="T30" fmla="*/ 2147483647 w 126"/>
              <a:gd name="T31" fmla="*/ 2147483647 h 103"/>
              <a:gd name="T32" fmla="*/ 2147483647 w 126"/>
              <a:gd name="T33" fmla="*/ 2147483647 h 103"/>
              <a:gd name="T34" fmla="*/ 2147483647 w 126"/>
              <a:gd name="T35" fmla="*/ 2147483647 h 103"/>
              <a:gd name="T36" fmla="*/ 2147483647 w 126"/>
              <a:gd name="T37" fmla="*/ 2147483647 h 103"/>
              <a:gd name="T38" fmla="*/ 2147483647 w 126"/>
              <a:gd name="T39" fmla="*/ 2147483647 h 103"/>
              <a:gd name="T40" fmla="*/ 2147483647 w 126"/>
              <a:gd name="T41" fmla="*/ 2147483647 h 103"/>
              <a:gd name="T42" fmla="*/ 2147483647 w 126"/>
              <a:gd name="T43" fmla="*/ 2147483647 h 103"/>
              <a:gd name="T44" fmla="*/ 2147483647 w 126"/>
              <a:gd name="T45" fmla="*/ 2147483647 h 103"/>
              <a:gd name="T46" fmla="*/ 2147483647 w 126"/>
              <a:gd name="T47" fmla="*/ 2147483647 h 103"/>
              <a:gd name="T48" fmla="*/ 2147483647 w 126"/>
              <a:gd name="T49" fmla="*/ 2147483647 h 103"/>
              <a:gd name="T50" fmla="*/ 2147483647 w 126"/>
              <a:gd name="T51" fmla="*/ 2147483647 h 103"/>
              <a:gd name="T52" fmla="*/ 2147483647 w 126"/>
              <a:gd name="T53" fmla="*/ 2147483647 h 103"/>
              <a:gd name="T54" fmla="*/ 2147483647 w 126"/>
              <a:gd name="T55" fmla="*/ 2147483647 h 103"/>
              <a:gd name="T56" fmla="*/ 2147483647 w 126"/>
              <a:gd name="T57" fmla="*/ 2147483647 h 103"/>
              <a:gd name="T58" fmla="*/ 2147483647 w 126"/>
              <a:gd name="T59" fmla="*/ 2147483647 h 103"/>
              <a:gd name="T60" fmla="*/ 2147483647 w 126"/>
              <a:gd name="T61" fmla="*/ 2147483647 h 103"/>
              <a:gd name="T62" fmla="*/ 2147483647 w 126"/>
              <a:gd name="T63" fmla="*/ 2147483647 h 103"/>
              <a:gd name="T64" fmla="*/ 2147483647 w 126"/>
              <a:gd name="T65" fmla="*/ 2147483647 h 103"/>
              <a:gd name="T66" fmla="*/ 2147483647 w 126"/>
              <a:gd name="T67" fmla="*/ 2147483647 h 103"/>
              <a:gd name="T68" fmla="*/ 2147483647 w 126"/>
              <a:gd name="T69" fmla="*/ 2147483647 h 103"/>
              <a:gd name="T70" fmla="*/ 2147483647 w 126"/>
              <a:gd name="T71" fmla="*/ 2147483647 h 103"/>
              <a:gd name="T72" fmla="*/ 2147483647 w 126"/>
              <a:gd name="T73" fmla="*/ 2147483647 h 103"/>
              <a:gd name="T74" fmla="*/ 2147483647 w 126"/>
              <a:gd name="T75" fmla="*/ 2147483647 h 103"/>
              <a:gd name="T76" fmla="*/ 0 w 126"/>
              <a:gd name="T77" fmla="*/ 2147483647 h 103"/>
              <a:gd name="T78" fmla="*/ 2147483647 w 126"/>
              <a:gd name="T79" fmla="*/ 2147483647 h 103"/>
              <a:gd name="T80" fmla="*/ 2147483647 w 126"/>
              <a:gd name="T81" fmla="*/ 2147483647 h 103"/>
              <a:gd name="T82" fmla="*/ 2147483647 w 126"/>
              <a:gd name="T83" fmla="*/ 2147483647 h 103"/>
              <a:gd name="T84" fmla="*/ 2147483647 w 126"/>
              <a:gd name="T85" fmla="*/ 2147483647 h 103"/>
              <a:gd name="T86" fmla="*/ 2147483647 w 126"/>
              <a:gd name="T87" fmla="*/ 2147483647 h 103"/>
              <a:gd name="T88" fmla="*/ 2147483647 w 126"/>
              <a:gd name="T89" fmla="*/ 2147483647 h 103"/>
              <a:gd name="T90" fmla="*/ 2147483647 w 126"/>
              <a:gd name="T91" fmla="*/ 2147483647 h 103"/>
              <a:gd name="T92" fmla="*/ 2147483647 w 126"/>
              <a:gd name="T93" fmla="*/ 2147483647 h 103"/>
              <a:gd name="T94" fmla="*/ 2147483647 w 126"/>
              <a:gd name="T95" fmla="*/ 2147483647 h 103"/>
              <a:gd name="T96" fmla="*/ 2147483647 w 126"/>
              <a:gd name="T97" fmla="*/ 2147483647 h 103"/>
              <a:gd name="T98" fmla="*/ 2147483647 w 126"/>
              <a:gd name="T99" fmla="*/ 2147483647 h 103"/>
              <a:gd name="T100" fmla="*/ 2147483647 w 126"/>
              <a:gd name="T101" fmla="*/ 2147483647 h 103"/>
              <a:gd name="T102" fmla="*/ 2147483647 w 126"/>
              <a:gd name="T103" fmla="*/ 2147483647 h 103"/>
              <a:gd name="T104" fmla="*/ 2147483647 w 126"/>
              <a:gd name="T105" fmla="*/ 2147483647 h 103"/>
              <a:gd name="T106" fmla="*/ 2147483647 w 126"/>
              <a:gd name="T107" fmla="*/ 2147483647 h 103"/>
              <a:gd name="T108" fmla="*/ 2147483647 w 126"/>
              <a:gd name="T109" fmla="*/ 2147483647 h 103"/>
              <a:gd name="T110" fmla="*/ 2147483647 w 126"/>
              <a:gd name="T111" fmla="*/ 2147483647 h 103"/>
              <a:gd name="T112" fmla="*/ 2147483647 w 126"/>
              <a:gd name="T113" fmla="*/ 2147483647 h 103"/>
              <a:gd name="T114" fmla="*/ 2147483647 w 126"/>
              <a:gd name="T115" fmla="*/ 2147483647 h 103"/>
              <a:gd name="T116" fmla="*/ 2147483647 w 126"/>
              <a:gd name="T117" fmla="*/ 2147483647 h 103"/>
              <a:gd name="T118" fmla="*/ 2147483647 w 126"/>
              <a:gd name="T119" fmla="*/ 2147483647 h 103"/>
              <a:gd name="T120" fmla="*/ 2147483647 w 126"/>
              <a:gd name="T121" fmla="*/ 2147483647 h 103"/>
              <a:gd name="T122" fmla="*/ 2147483647 w 126"/>
              <a:gd name="T123" fmla="*/ 2147483647 h 103"/>
              <a:gd name="T124" fmla="*/ 2147483647 w 126"/>
              <a:gd name="T125" fmla="*/ 2147483647 h 1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103"/>
              <a:gd name="T191" fmla="*/ 126 w 126"/>
              <a:gd name="T192" fmla="*/ 103 h 1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103">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solidFill>
            <a:srgbClr val="FEA5BF"/>
          </a:solidFill>
          <a:ln>
            <a:noFill/>
          </a:ln>
        </p:spPr>
        <p:txBody>
          <a:bodyPr lIns="51435" tIns="25718" rIns="51435" bIns="25718"/>
          <a:lstStyle/>
          <a:p>
            <a:endParaRPr lang="zh-CN" altLang="en-US" sz="1050">
              <a:cs typeface="+mn-ea"/>
              <a:sym typeface="+mn-lt"/>
            </a:endParaRPr>
          </a:p>
        </p:txBody>
      </p:sp>
      <p:sp>
        <p:nvSpPr>
          <p:cNvPr id="25" name="Freeform 48"/>
          <p:cNvSpPr>
            <a:spLocks noEditPoints="1" noChangeArrowheads="1"/>
          </p:cNvSpPr>
          <p:nvPr/>
        </p:nvSpPr>
        <p:spPr bwMode="auto">
          <a:xfrm>
            <a:off x="7123314" y="2140367"/>
            <a:ext cx="318019" cy="261566"/>
          </a:xfrm>
          <a:custGeom>
            <a:avLst/>
            <a:gdLst>
              <a:gd name="T0" fmla="*/ 2147483647 w 139"/>
              <a:gd name="T1" fmla="*/ 2147483647 h 114"/>
              <a:gd name="T2" fmla="*/ 2147483647 w 139"/>
              <a:gd name="T3" fmla="*/ 2147483647 h 114"/>
              <a:gd name="T4" fmla="*/ 0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2147483647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2147483647 w 139"/>
              <a:gd name="T27" fmla="*/ 2147483647 h 114"/>
              <a:gd name="T28" fmla="*/ 2147483647 w 139"/>
              <a:gd name="T29" fmla="*/ 2147483647 h 114"/>
              <a:gd name="T30" fmla="*/ 2147483647 w 139"/>
              <a:gd name="T31" fmla="*/ 2147483647 h 114"/>
              <a:gd name="T32" fmla="*/ 2147483647 w 139"/>
              <a:gd name="T33" fmla="*/ 2147483647 h 114"/>
              <a:gd name="T34" fmla="*/ 2147483647 w 139"/>
              <a:gd name="T35" fmla="*/ 2147483647 h 114"/>
              <a:gd name="T36" fmla="*/ 2147483647 w 139"/>
              <a:gd name="T37" fmla="*/ 2147483647 h 114"/>
              <a:gd name="T38" fmla="*/ 2147483647 w 139"/>
              <a:gd name="T39" fmla="*/ 2147483647 h 114"/>
              <a:gd name="T40" fmla="*/ 2147483647 w 139"/>
              <a:gd name="T41" fmla="*/ 2147483647 h 114"/>
              <a:gd name="T42" fmla="*/ 2147483647 w 139"/>
              <a:gd name="T43" fmla="*/ 2147483647 h 114"/>
              <a:gd name="T44" fmla="*/ 2147483647 w 139"/>
              <a:gd name="T45" fmla="*/ 2147483647 h 114"/>
              <a:gd name="T46" fmla="*/ 2147483647 w 139"/>
              <a:gd name="T47" fmla="*/ 2147483647 h 114"/>
              <a:gd name="T48" fmla="*/ 2147483647 w 139"/>
              <a:gd name="T49" fmla="*/ 2147483647 h 114"/>
              <a:gd name="T50" fmla="*/ 2147483647 w 139"/>
              <a:gd name="T51" fmla="*/ 2147483647 h 114"/>
              <a:gd name="T52" fmla="*/ 2147483647 w 139"/>
              <a:gd name="T53" fmla="*/ 2147483647 h 114"/>
              <a:gd name="T54" fmla="*/ 2147483647 w 139"/>
              <a:gd name="T55" fmla="*/ 2147483647 h 114"/>
              <a:gd name="T56" fmla="*/ 2147483647 w 139"/>
              <a:gd name="T57" fmla="*/ 2147483647 h 114"/>
              <a:gd name="T58" fmla="*/ 2147483647 w 139"/>
              <a:gd name="T59" fmla="*/ 2147483647 h 114"/>
              <a:gd name="T60" fmla="*/ 2147483647 w 139"/>
              <a:gd name="T61" fmla="*/ 2147483647 h 114"/>
              <a:gd name="T62" fmla="*/ 2147483647 w 139"/>
              <a:gd name="T63" fmla="*/ 2147483647 h 114"/>
              <a:gd name="T64" fmla="*/ 2147483647 w 139"/>
              <a:gd name="T65" fmla="*/ 2147483647 h 114"/>
              <a:gd name="T66" fmla="*/ 2147483647 w 139"/>
              <a:gd name="T67" fmla="*/ 2147483647 h 114"/>
              <a:gd name="T68" fmla="*/ 2147483647 w 139"/>
              <a:gd name="T69" fmla="*/ 2147483647 h 114"/>
              <a:gd name="T70" fmla="*/ 2147483647 w 139"/>
              <a:gd name="T71" fmla="*/ 2147483647 h 114"/>
              <a:gd name="T72" fmla="*/ 2147483647 w 139"/>
              <a:gd name="T73" fmla="*/ 2147483647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9"/>
              <a:gd name="T112" fmla="*/ 0 h 114"/>
              <a:gd name="T113" fmla="*/ 139 w 139"/>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9" h="114">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solidFill>
            <a:srgbClr val="CCF4FE"/>
          </a:solidFill>
          <a:ln>
            <a:noFill/>
          </a:ln>
        </p:spPr>
        <p:txBody>
          <a:bodyPr lIns="51435" tIns="25718" rIns="51435" bIns="25718"/>
          <a:lstStyle/>
          <a:p>
            <a:endParaRPr lang="zh-CN" altLang="en-US" sz="1050">
              <a:cs typeface="+mn-ea"/>
              <a:sym typeface="+mn-lt"/>
            </a:endParaRPr>
          </a:p>
        </p:txBody>
      </p:sp>
      <p:sp>
        <p:nvSpPr>
          <p:cNvPr id="35" name="TextBox 37"/>
          <p:cNvSpPr txBox="1"/>
          <p:nvPr/>
        </p:nvSpPr>
        <p:spPr>
          <a:xfrm>
            <a:off x="1345862" y="1940718"/>
            <a:ext cx="2080189" cy="727828"/>
          </a:xfrm>
          <a:prstGeom prst="rect">
            <a:avLst/>
          </a:prstGeom>
          <a:noFill/>
        </p:spPr>
        <p:txBody>
          <a:bodyPr wrap="square" rtlCol="0">
            <a:spAutoFit/>
          </a:bodyPr>
          <a:lstStyle/>
          <a:p>
            <a:pPr algn="ctr">
              <a:lnSpc>
                <a:spcPct val="120000"/>
              </a:lnSpc>
            </a:pPr>
            <a:r>
              <a:rPr lang="en-US" sz="1800" b="1" dirty="0">
                <a:effectLst/>
                <a:latin typeface="Times New Roman" panose="02020603050405020304" pitchFamily="18" charset="0"/>
                <a:ea typeface="Times New Roman" panose="02020603050405020304" pitchFamily="18" charset="0"/>
              </a:rPr>
              <a:t>A. </a:t>
            </a:r>
          </a:p>
          <a:p>
            <a:pPr algn="ctr">
              <a:lnSpc>
                <a:spcPct val="120000"/>
              </a:lnSpc>
            </a:pP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suất</a:t>
            </a:r>
            <a:r>
              <a:rPr lang="en-US" sz="1800" dirty="0">
                <a:effectLst/>
                <a:latin typeface="Times New Roman" panose="02020603050405020304" pitchFamily="18" charset="0"/>
                <a:ea typeface="Times New Roman" panose="02020603050405020304" pitchFamily="18" charset="0"/>
              </a:rPr>
              <a:t>.</a:t>
            </a:r>
            <a:endParaRPr lang="en-US" altLang="zh-CN" sz="900" dirty="0">
              <a:solidFill>
                <a:schemeClr val="tx1">
                  <a:lumMod val="65000"/>
                  <a:lumOff val="35000"/>
                </a:schemeClr>
              </a:solidFill>
              <a:cs typeface="+mn-ea"/>
              <a:sym typeface="+mn-lt"/>
            </a:endParaRPr>
          </a:p>
        </p:txBody>
      </p:sp>
      <p:sp>
        <p:nvSpPr>
          <p:cNvPr id="37" name="任意多边形 12"/>
          <p:cNvSpPr>
            <a:spLocks/>
          </p:cNvSpPr>
          <p:nvPr/>
        </p:nvSpPr>
        <p:spPr bwMode="auto">
          <a:xfrm>
            <a:off x="5487731" y="2277297"/>
            <a:ext cx="1504914" cy="256864"/>
          </a:xfrm>
          <a:custGeom>
            <a:avLst/>
            <a:gdLst>
              <a:gd name="T0" fmla="*/ 0 w 776287"/>
              <a:gd name="T1" fmla="*/ 58979 h 133350"/>
              <a:gd name="T2" fmla="*/ 373971 w 776287"/>
              <a:gd name="T3" fmla="*/ 0 h 133350"/>
              <a:gd name="T4" fmla="*/ 2257682 w 776287"/>
              <a:gd name="T5" fmla="*/ 0 h 133350"/>
              <a:gd name="T6" fmla="*/ 0 60000 65536"/>
              <a:gd name="T7" fmla="*/ 0 60000 65536"/>
              <a:gd name="T8" fmla="*/ 0 60000 65536"/>
              <a:gd name="T9" fmla="*/ 0 w 776287"/>
              <a:gd name="T10" fmla="*/ 0 h 133350"/>
              <a:gd name="T11" fmla="*/ 776287 w 776287"/>
              <a:gd name="T12" fmla="*/ 133350 h 133350"/>
            </a:gdLst>
            <a:ahLst/>
            <a:cxnLst>
              <a:cxn ang="T6">
                <a:pos x="T0" y="T1"/>
              </a:cxn>
              <a:cxn ang="T7">
                <a:pos x="T2" y="T3"/>
              </a:cxn>
              <a:cxn ang="T8">
                <a:pos x="T4" y="T5"/>
              </a:cxn>
            </a:cxnLst>
            <a:rect l="T9" t="T10" r="T11" b="T12"/>
            <a:pathLst>
              <a:path w="776287" h="133350">
                <a:moveTo>
                  <a:pt x="0" y="133350"/>
                </a:moveTo>
                <a:lnTo>
                  <a:pt x="128587" y="0"/>
                </a:lnTo>
                <a:lnTo>
                  <a:pt x="776287" y="0"/>
                </a:lnTo>
              </a:path>
            </a:pathLst>
          </a:custGeom>
          <a:noFill/>
          <a:ln w="15875" cap="rnd" cmpd="sng">
            <a:solidFill>
              <a:schemeClr val="bg1">
                <a:lumMod val="75000"/>
              </a:schemeClr>
            </a:solidFill>
            <a:prstDash val="sysDash"/>
            <a:bevel/>
            <a:headEnd type="oval" w="sm" len="sm"/>
            <a:tailEnd type="oval" w="sm" len="sm"/>
          </a:ln>
        </p:spPr>
        <p:txBody>
          <a:bodyPr lIns="51435" tIns="25718" rIns="51435" bIns="25718" anchor="ctr"/>
          <a:lstStyle/>
          <a:p>
            <a:endParaRPr lang="zh-CN" altLang="en-US" sz="1050">
              <a:cs typeface="+mn-ea"/>
              <a:sym typeface="+mn-lt"/>
            </a:endParaRPr>
          </a:p>
        </p:txBody>
      </p:sp>
      <p:sp>
        <p:nvSpPr>
          <p:cNvPr id="38" name="任意多边形 13"/>
          <p:cNvSpPr>
            <a:spLocks/>
          </p:cNvSpPr>
          <p:nvPr/>
        </p:nvSpPr>
        <p:spPr bwMode="auto">
          <a:xfrm>
            <a:off x="5720554" y="3290225"/>
            <a:ext cx="1247775" cy="914400"/>
          </a:xfrm>
          <a:custGeom>
            <a:avLst/>
            <a:gdLst>
              <a:gd name="T0" fmla="*/ 0 w 1393825"/>
              <a:gd name="T1" fmla="*/ 0 h 1371600"/>
              <a:gd name="T2" fmla="*/ 383356 w 1393825"/>
              <a:gd name="T3" fmla="*/ 169473 h 1371600"/>
              <a:gd name="T4" fmla="*/ 383356 w 1393825"/>
              <a:gd name="T5" fmla="*/ 963318 h 1371600"/>
              <a:gd name="T6" fmla="*/ 2370329 w 1393825"/>
              <a:gd name="T7" fmla="*/ 963318 h 1371600"/>
              <a:gd name="T8" fmla="*/ 0 60000 65536"/>
              <a:gd name="T9" fmla="*/ 0 60000 65536"/>
              <a:gd name="T10" fmla="*/ 0 60000 65536"/>
              <a:gd name="T11" fmla="*/ 0 60000 65536"/>
              <a:gd name="T12" fmla="*/ 0 w 1393825"/>
              <a:gd name="T13" fmla="*/ 0 h 1371600"/>
              <a:gd name="T14" fmla="*/ 1393825 w 1393825"/>
              <a:gd name="T15" fmla="*/ 1371600 h 1371600"/>
            </a:gdLst>
            <a:ahLst/>
            <a:cxnLst>
              <a:cxn ang="T8">
                <a:pos x="T0" y="T1"/>
              </a:cxn>
              <a:cxn ang="T9">
                <a:pos x="T2" y="T3"/>
              </a:cxn>
              <a:cxn ang="T10">
                <a:pos x="T4" y="T5"/>
              </a:cxn>
              <a:cxn ang="T11">
                <a:pos x="T6" y="T7"/>
              </a:cxn>
            </a:cxnLst>
            <a:rect l="T12" t="T13" r="T14" b="T15"/>
            <a:pathLst>
              <a:path w="1393825" h="1371600">
                <a:moveTo>
                  <a:pt x="0" y="0"/>
                </a:moveTo>
                <a:lnTo>
                  <a:pt x="225425" y="241300"/>
                </a:lnTo>
                <a:lnTo>
                  <a:pt x="225425" y="1371600"/>
                </a:lnTo>
                <a:lnTo>
                  <a:pt x="1393825" y="1371600"/>
                </a:lnTo>
              </a:path>
            </a:pathLst>
          </a:custGeom>
          <a:noFill/>
          <a:ln w="15875" cap="rnd" cmpd="sng">
            <a:solidFill>
              <a:schemeClr val="bg1">
                <a:lumMod val="75000"/>
              </a:schemeClr>
            </a:solidFill>
            <a:prstDash val="sysDash"/>
            <a:bevel/>
            <a:headEnd type="oval" w="sm" len="sm"/>
            <a:tailEnd type="oval" w="sm" len="sm"/>
          </a:ln>
        </p:spPr>
        <p:txBody>
          <a:bodyPr lIns="51435" tIns="25718" rIns="51435" bIns="25718" anchor="ctr"/>
          <a:lstStyle/>
          <a:p>
            <a:endParaRPr lang="zh-CN" altLang="en-US" sz="1050">
              <a:cs typeface="+mn-ea"/>
              <a:sym typeface="+mn-lt"/>
            </a:endParaRPr>
          </a:p>
        </p:txBody>
      </p:sp>
      <p:sp>
        <p:nvSpPr>
          <p:cNvPr id="49" name="文本框 48">
            <a:extLst>
              <a:ext uri="{FF2B5EF4-FFF2-40B4-BE49-F238E27FC236}">
                <a16:creationId xmlns:a16="http://schemas.microsoft.com/office/drawing/2014/main" id="{7931CD70-143E-4D43-9F06-72B51571A9DE}"/>
              </a:ext>
            </a:extLst>
          </p:cNvPr>
          <p:cNvSpPr txBox="1"/>
          <p:nvPr/>
        </p:nvSpPr>
        <p:spPr>
          <a:xfrm>
            <a:off x="283974" y="203714"/>
            <a:ext cx="681597" cy="600164"/>
          </a:xfrm>
          <a:prstGeom prst="rect">
            <a:avLst/>
          </a:prstGeom>
          <a:noFill/>
        </p:spPr>
        <p:txBody>
          <a:bodyPr wrap="none" rtlCol="0">
            <a:spAutoFit/>
          </a:bodyPr>
          <a:lstStyle/>
          <a:p>
            <a:r>
              <a:rPr kumimoji="1" lang="en-US" altLang="zh-CN" sz="3300" dirty="0">
                <a:solidFill>
                  <a:schemeClr val="bg1"/>
                </a:solidFill>
                <a:latin typeface="HarmonyOS Sans SC Black" panose="00000A00000000000000" pitchFamily="2" charset="-122"/>
                <a:ea typeface="HarmonyOS Sans SC Black" panose="00000A00000000000000" pitchFamily="2" charset="-122"/>
                <a:cs typeface="+mn-ea"/>
                <a:sym typeface="+mn-lt"/>
              </a:rPr>
              <a:t>01</a:t>
            </a:r>
            <a:endParaRPr kumimoji="1" lang="zh-CN" altLang="en-US" sz="3300" dirty="0">
              <a:solidFill>
                <a:schemeClr val="bg1"/>
              </a:solidFill>
              <a:latin typeface="HarmonyOS Sans SC Black" panose="00000A00000000000000" pitchFamily="2" charset="-122"/>
              <a:ea typeface="HarmonyOS Sans SC Black" panose="00000A00000000000000" pitchFamily="2" charset="-122"/>
              <a:cs typeface="+mn-ea"/>
              <a:sym typeface="+mn-lt"/>
            </a:endParaRPr>
          </a:p>
        </p:txBody>
      </p:sp>
      <p:sp>
        <p:nvSpPr>
          <p:cNvPr id="51" name="TextBox 37">
            <a:extLst>
              <a:ext uri="{FF2B5EF4-FFF2-40B4-BE49-F238E27FC236}">
                <a16:creationId xmlns:a16="http://schemas.microsoft.com/office/drawing/2014/main" id="{74D029C6-A0A1-4200-885D-4DF90FABB4F1}"/>
              </a:ext>
            </a:extLst>
          </p:cNvPr>
          <p:cNvSpPr txBox="1"/>
          <p:nvPr/>
        </p:nvSpPr>
        <p:spPr>
          <a:xfrm>
            <a:off x="1659313" y="3743492"/>
            <a:ext cx="1686968" cy="727828"/>
          </a:xfrm>
          <a:prstGeom prst="rect">
            <a:avLst/>
          </a:prstGeom>
          <a:noFill/>
        </p:spPr>
        <p:txBody>
          <a:bodyPr wrap="square" rtlCol="0">
            <a:spAutoFit/>
          </a:bodyPr>
          <a:lstStyle/>
          <a:p>
            <a:pPr algn="ctr">
              <a:lnSpc>
                <a:spcPct val="120000"/>
              </a:lnSpc>
            </a:pPr>
            <a:r>
              <a:rPr lang="en-US" sz="1800" b="1" dirty="0">
                <a:effectLst/>
                <a:latin typeface="Times New Roman" panose="02020603050405020304" pitchFamily="18" charset="0"/>
                <a:ea typeface="Times New Roman" panose="02020603050405020304" pitchFamily="18" charset="0"/>
              </a:rPr>
              <a:t>C. </a:t>
            </a:r>
          </a:p>
          <a:p>
            <a:pPr algn="ctr">
              <a:lnSpc>
                <a:spcPct val="120000"/>
              </a:lnSpc>
            </a:pPr>
            <a:r>
              <a:rPr lang="en-US" sz="1800" dirty="0" err="1">
                <a:effectLst/>
                <a:latin typeface="Times New Roman" panose="02020603050405020304" pitchFamily="18" charset="0"/>
                <a:ea typeface="Times New Roman" panose="02020603050405020304" pitchFamily="18" charset="0"/>
              </a:rPr>
              <a:t>Nồng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a:t>
            </a:r>
            <a:endParaRPr lang="en-US" altLang="zh-CN" sz="900" dirty="0">
              <a:solidFill>
                <a:schemeClr val="tx1">
                  <a:lumMod val="65000"/>
                  <a:lumOff val="35000"/>
                </a:schemeClr>
              </a:solidFill>
              <a:cs typeface="+mn-ea"/>
              <a:sym typeface="+mn-lt"/>
            </a:endParaRPr>
          </a:p>
        </p:txBody>
      </p:sp>
      <p:sp>
        <p:nvSpPr>
          <p:cNvPr id="54" name="TextBox 37">
            <a:extLst>
              <a:ext uri="{FF2B5EF4-FFF2-40B4-BE49-F238E27FC236}">
                <a16:creationId xmlns:a16="http://schemas.microsoft.com/office/drawing/2014/main" id="{B06D0DCC-0A02-4761-8573-F846835FC6A0}"/>
              </a:ext>
            </a:extLst>
          </p:cNvPr>
          <p:cNvSpPr txBox="1"/>
          <p:nvPr/>
        </p:nvSpPr>
        <p:spPr>
          <a:xfrm>
            <a:off x="5729454" y="1607963"/>
            <a:ext cx="1686968" cy="727828"/>
          </a:xfrm>
          <a:prstGeom prst="rect">
            <a:avLst/>
          </a:prstGeom>
          <a:noFill/>
        </p:spPr>
        <p:txBody>
          <a:bodyPr wrap="square" rtlCol="0">
            <a:spAutoFit/>
          </a:bodyPr>
          <a:lstStyle/>
          <a:p>
            <a:pPr algn="ctr">
              <a:lnSpc>
                <a:spcPct val="120000"/>
              </a:lnSpc>
            </a:pPr>
            <a:r>
              <a:rPr lang="en-US" sz="1800" b="1" dirty="0">
                <a:effectLst/>
                <a:latin typeface="Times New Roman" panose="02020603050405020304" pitchFamily="18" charset="0"/>
                <a:ea typeface="Times New Roman" panose="02020603050405020304" pitchFamily="18" charset="0"/>
              </a:rPr>
              <a:t>B. </a:t>
            </a:r>
          </a:p>
          <a:p>
            <a:pPr algn="ctr">
              <a:lnSpc>
                <a:spcPct val="120000"/>
              </a:lnSpc>
            </a:pP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rPr>
              <a:t>. </a:t>
            </a:r>
            <a:endParaRPr lang="en-US" altLang="zh-CN" sz="900" dirty="0">
              <a:solidFill>
                <a:schemeClr val="tx1">
                  <a:lumMod val="65000"/>
                  <a:lumOff val="35000"/>
                </a:schemeClr>
              </a:solidFill>
              <a:cs typeface="+mn-ea"/>
              <a:sym typeface="+mn-lt"/>
            </a:endParaRPr>
          </a:p>
        </p:txBody>
      </p:sp>
      <p:sp>
        <p:nvSpPr>
          <p:cNvPr id="57" name="TextBox 37">
            <a:extLst>
              <a:ext uri="{FF2B5EF4-FFF2-40B4-BE49-F238E27FC236}">
                <a16:creationId xmlns:a16="http://schemas.microsoft.com/office/drawing/2014/main" id="{58E95E18-3929-4DC6-826A-E3651DE36430}"/>
              </a:ext>
            </a:extLst>
          </p:cNvPr>
          <p:cNvSpPr txBox="1"/>
          <p:nvPr/>
        </p:nvSpPr>
        <p:spPr>
          <a:xfrm>
            <a:off x="5719012" y="3500368"/>
            <a:ext cx="1686968" cy="727828"/>
          </a:xfrm>
          <a:prstGeom prst="rect">
            <a:avLst/>
          </a:prstGeom>
          <a:noFill/>
        </p:spPr>
        <p:txBody>
          <a:bodyPr wrap="square" rtlCol="0">
            <a:spAutoFit/>
          </a:bodyPr>
          <a:lstStyle/>
          <a:p>
            <a:pPr algn="ctr">
              <a:lnSpc>
                <a:spcPct val="120000"/>
              </a:lnSpc>
            </a:pPr>
            <a:r>
              <a:rPr lang="en-US" sz="1800" b="1" dirty="0">
                <a:effectLst/>
                <a:latin typeface="Times New Roman" panose="02020603050405020304" pitchFamily="18" charset="0"/>
                <a:ea typeface="Times New Roman" panose="02020603050405020304" pitchFamily="18" charset="0"/>
              </a:rPr>
              <a:t>D. </a:t>
            </a:r>
          </a:p>
          <a:p>
            <a:pPr algn="ctr">
              <a:lnSpc>
                <a:spcPct val="120000"/>
              </a:lnSpc>
            </a:pP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a:t>
            </a:r>
            <a:endParaRPr lang="en-US" altLang="zh-CN" sz="900" dirty="0">
              <a:solidFill>
                <a:schemeClr val="tx1">
                  <a:lumMod val="65000"/>
                  <a:lumOff val="35000"/>
                </a:schemeClr>
              </a:solidFill>
              <a:cs typeface="+mn-ea"/>
              <a:sym typeface="+mn-lt"/>
            </a:endParaRPr>
          </a:p>
        </p:txBody>
      </p:sp>
      <p:sp>
        <p:nvSpPr>
          <p:cNvPr id="40" name="矩形 118">
            <a:extLst>
              <a:ext uri="{FF2B5EF4-FFF2-40B4-BE49-F238E27FC236}">
                <a16:creationId xmlns:a16="http://schemas.microsoft.com/office/drawing/2014/main" id="{F36A2F8B-3C26-41FF-B7D9-ACF7DB7D4B16}"/>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41" name="TextBox 37">
            <a:extLst>
              <a:ext uri="{FF2B5EF4-FFF2-40B4-BE49-F238E27FC236}">
                <a16:creationId xmlns:a16="http://schemas.microsoft.com/office/drawing/2014/main" id="{C69B37B2-8CE4-41E9-A29F-A9BD09202C52}"/>
              </a:ext>
            </a:extLst>
          </p:cNvPr>
          <p:cNvSpPr txBox="1"/>
          <p:nvPr/>
        </p:nvSpPr>
        <p:spPr>
          <a:xfrm>
            <a:off x="1085289" y="420737"/>
            <a:ext cx="7105234" cy="852606"/>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vi-VN" sz="2000" b="1" dirty="0">
                <a:solidFill>
                  <a:schemeClr val="bg1"/>
                </a:solidFill>
                <a:effectLst/>
                <a:latin typeface="Times New Roman" panose="02020603050405020304" pitchFamily="18" charset="0"/>
                <a:ea typeface="Calibri" panose="020F0502020204030204" pitchFamily="34" charset="0"/>
              </a:rPr>
              <a:t>Câu </a:t>
            </a:r>
            <a:r>
              <a:rPr lang="en-US" sz="2000" b="1" dirty="0">
                <a:solidFill>
                  <a:schemeClr val="bg1"/>
                </a:solidFill>
                <a:effectLst/>
                <a:latin typeface="Times New Roman" panose="02020603050405020304" pitchFamily="18" charset="0"/>
                <a:ea typeface="Calibri" panose="020F0502020204030204" pitchFamily="34" charset="0"/>
              </a:rPr>
              <a:t>3</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Dùng</a:t>
            </a:r>
            <a:r>
              <a:rPr lang="vi-VN" sz="2000" dirty="0">
                <a:solidFill>
                  <a:schemeClr val="bg1"/>
                </a:solidFill>
                <a:effectLst/>
                <a:latin typeface="Times New Roman" panose="02020603050405020304" pitchFamily="18" charset="0"/>
                <a:ea typeface="Calibri" panose="020F0502020204030204" pitchFamily="34" charset="0"/>
              </a:rPr>
              <a:t> không </a:t>
            </a:r>
            <a:r>
              <a:rPr lang="vi-VN" sz="2000" dirty="0" err="1">
                <a:solidFill>
                  <a:schemeClr val="bg1"/>
                </a:solidFill>
                <a:effectLst/>
                <a:latin typeface="Times New Roman" panose="02020603050405020304" pitchFamily="18" charset="0"/>
                <a:ea typeface="Calibri" panose="020F0502020204030204" pitchFamily="34" charset="0"/>
              </a:rPr>
              <a:t>khí</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nén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thổi</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vào</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lò</a:t>
            </a:r>
            <a:r>
              <a:rPr lang="vi-VN" sz="2000" dirty="0">
                <a:solidFill>
                  <a:schemeClr val="bg1"/>
                </a:solidFill>
                <a:effectLst/>
                <a:latin typeface="Times New Roman" panose="02020603050405020304" pitchFamily="18" charset="0"/>
                <a:ea typeface="Calibri" panose="020F0502020204030204" pitchFamily="34" charset="0"/>
              </a:rPr>
              <a:t> cao </a:t>
            </a:r>
            <a:r>
              <a:rPr lang="vi-VN" sz="2000" dirty="0" err="1">
                <a:solidFill>
                  <a:schemeClr val="bg1"/>
                </a:solidFill>
                <a:effectLst/>
                <a:latin typeface="Times New Roman" panose="02020603050405020304" pitchFamily="18" charset="0"/>
                <a:ea typeface="Calibri" panose="020F0502020204030204" pitchFamily="34" charset="0"/>
              </a:rPr>
              <a:t>để</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đốt</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cháy</a:t>
            </a:r>
            <a:r>
              <a:rPr lang="vi-VN" sz="2000" dirty="0">
                <a:solidFill>
                  <a:schemeClr val="bg1"/>
                </a:solidFill>
                <a:effectLst/>
                <a:latin typeface="Times New Roman" panose="02020603050405020304" pitchFamily="18" charset="0"/>
                <a:ea typeface="Calibri" panose="020F0502020204030204" pitchFamily="34" charset="0"/>
              </a:rPr>
              <a:t> than </a:t>
            </a:r>
            <a:r>
              <a:rPr lang="vi-VN" sz="2000" dirty="0" err="1">
                <a:solidFill>
                  <a:schemeClr val="bg1"/>
                </a:solidFill>
                <a:effectLst/>
                <a:latin typeface="Times New Roman" panose="02020603050405020304" pitchFamily="18" charset="0"/>
                <a:ea typeface="Calibri" panose="020F0502020204030204" pitchFamily="34" charset="0"/>
              </a:rPr>
              <a:t>cốc</a:t>
            </a:r>
            <a:r>
              <a:rPr lang="vi-VN" sz="2000" dirty="0">
                <a:solidFill>
                  <a:schemeClr val="bg1"/>
                </a:solidFill>
                <a:effectLst/>
                <a:latin typeface="Times New Roman" panose="02020603050405020304" pitchFamily="18" charset="0"/>
                <a:ea typeface="Calibri" panose="020F0502020204030204" pitchFamily="34" charset="0"/>
              </a:rPr>
              <a:t> (trong </a:t>
            </a:r>
            <a:r>
              <a:rPr lang="vi-VN" sz="2000" dirty="0" err="1">
                <a:solidFill>
                  <a:schemeClr val="bg1"/>
                </a:solidFill>
                <a:effectLst/>
                <a:latin typeface="Times New Roman" panose="02020603050405020304" pitchFamily="18" charset="0"/>
                <a:ea typeface="Calibri" panose="020F0502020204030204" pitchFamily="34" charset="0"/>
              </a:rPr>
              <a:t>sản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xuất</a:t>
            </a:r>
            <a:r>
              <a:rPr lang="vi-VN" sz="2000" dirty="0">
                <a:solidFill>
                  <a:schemeClr val="bg1"/>
                </a:solidFill>
                <a:effectLst/>
                <a:latin typeface="Times New Roman" panose="02020603050405020304" pitchFamily="18" charset="0"/>
                <a:ea typeface="Calibri" panose="020F0502020204030204" pitchFamily="34" charset="0"/>
              </a:rPr>
              <a:t> gang), </a:t>
            </a:r>
            <a:r>
              <a:rPr lang="vi-VN" sz="2000" dirty="0" err="1">
                <a:solidFill>
                  <a:schemeClr val="bg1"/>
                </a:solidFill>
                <a:effectLst/>
                <a:latin typeface="Times New Roman" panose="02020603050405020304" pitchFamily="18" charset="0"/>
                <a:ea typeface="Calibri" panose="020F0502020204030204" pitchFamily="34" charset="0"/>
              </a:rPr>
              <a:t>yếu</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tố</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nào</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ảnh</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hưởng</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đến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tốc</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độ</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phản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ứng</a:t>
            </a:r>
            <a:r>
              <a:rPr lang="vi-VN" sz="2000" dirty="0">
                <a:solidFill>
                  <a:schemeClr val="bg1"/>
                </a:solidFill>
                <a:effectLst/>
                <a:latin typeface="Times New Roman" panose="02020603050405020304" pitchFamily="18" charset="0"/>
                <a:ea typeface="Calibri" panose="020F0502020204030204" pitchFamily="34" charset="0"/>
              </a:rPr>
              <a:t>?</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42" name="Hình chữ nhật: Góc Tròn 41">
            <a:extLst>
              <a:ext uri="{FF2B5EF4-FFF2-40B4-BE49-F238E27FC236}">
                <a16:creationId xmlns:a16="http://schemas.microsoft.com/office/drawing/2014/main" id="{D2E1B369-FE2A-466E-802B-B69C925DAE34}"/>
              </a:ext>
            </a:extLst>
          </p:cNvPr>
          <p:cNvSpPr/>
          <p:nvPr/>
        </p:nvSpPr>
        <p:spPr>
          <a:xfrm>
            <a:off x="1541314" y="2054455"/>
            <a:ext cx="1703957" cy="655229"/>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7904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ircle(in)">
                                      <p:cBhvr>
                                        <p:cTn id="37" dur="2000"/>
                                        <p:tgtEl>
                                          <p:spTgt spid="2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circle(in)">
                                      <p:cBhvr>
                                        <p:cTn id="40" dur="2000"/>
                                        <p:tgtEl>
                                          <p:spTgt spid="35"/>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ircle(in)">
                                      <p:cBhvr>
                                        <p:cTn id="43" dur="2000"/>
                                        <p:tgtEl>
                                          <p:spTgt spid="3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circle(in)">
                                      <p:cBhvr>
                                        <p:cTn id="46" dur="2000"/>
                                        <p:tgtEl>
                                          <p:spTgt spid="3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circle(in)">
                                      <p:cBhvr>
                                        <p:cTn id="49" dur="2000"/>
                                        <p:tgtEl>
                                          <p:spTgt spid="5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circle(in)">
                                      <p:cBhvr>
                                        <p:cTn id="52" dur="2000"/>
                                        <p:tgtEl>
                                          <p:spTgt spid="5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circle(in)">
                                      <p:cBhvr>
                                        <p:cTn id="55" dur="20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heel(1)">
                                      <p:cBhvr>
                                        <p:cTn id="60"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4" grpId="0" animBg="1"/>
      <p:bldP spid="12" grpId="0" animBg="1"/>
      <p:bldP spid="9" grpId="0" animBg="1"/>
      <p:bldP spid="20" grpId="0" animBg="1"/>
      <p:bldP spid="21" grpId="0" animBg="1"/>
      <p:bldP spid="22" grpId="0" animBg="1"/>
      <p:bldP spid="23" grpId="0" animBg="1"/>
      <p:bldP spid="24" grpId="0" animBg="1"/>
      <p:bldP spid="25" grpId="0" animBg="1"/>
      <p:bldP spid="35" grpId="0"/>
      <p:bldP spid="37" grpId="0" animBg="1"/>
      <p:bldP spid="38" grpId="0" animBg="1"/>
      <p:bldP spid="51" grpId="0"/>
      <p:bldP spid="54" grpId="0"/>
      <p:bldP spid="57" grpId="0"/>
      <p:bldP spid="4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087212" y="4594492"/>
            <a:ext cx="3790814" cy="184925"/>
          </a:xfrm>
          <a:prstGeom prst="ellipse">
            <a:avLst/>
          </a:prstGeom>
          <a:gradFill flip="none" rotWithShape="1">
            <a:gsLst>
              <a:gs pos="50000">
                <a:schemeClr val="tx1">
                  <a:lumMod val="50000"/>
                  <a:lumOff val="50000"/>
                  <a:alpha val="33000"/>
                </a:schemeClr>
              </a:gs>
              <a:gs pos="0">
                <a:schemeClr val="tx1">
                  <a:lumMod val="65000"/>
                  <a:lumOff val="35000"/>
                  <a:alpha val="50000"/>
                </a:schemeClr>
              </a:gs>
              <a:gs pos="100000">
                <a:srgbClr val="FAFAFC">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cs typeface="+mn-ea"/>
              <a:sym typeface="+mn-lt"/>
            </a:endParaRPr>
          </a:p>
        </p:txBody>
      </p:sp>
      <p:grpSp>
        <p:nvGrpSpPr>
          <p:cNvPr id="71" name="组合 70"/>
          <p:cNvGrpSpPr/>
          <p:nvPr/>
        </p:nvGrpSpPr>
        <p:grpSpPr>
          <a:xfrm>
            <a:off x="3123860" y="2073887"/>
            <a:ext cx="3091316" cy="2071181"/>
            <a:chOff x="4299818" y="1754392"/>
            <a:chExt cx="4121755" cy="2761575"/>
          </a:xfrm>
        </p:grpSpPr>
        <p:sp>
          <p:nvSpPr>
            <p:cNvPr id="6" name="椭圆形标注 5"/>
            <p:cNvSpPr/>
            <p:nvPr/>
          </p:nvSpPr>
          <p:spPr>
            <a:xfrm>
              <a:off x="4299818" y="1754392"/>
              <a:ext cx="4121755" cy="2761575"/>
            </a:xfrm>
            <a:prstGeom prst="wedgeEllipseCallout">
              <a:avLst>
                <a:gd name="adj1" fmla="val 35828"/>
                <a:gd name="adj2" fmla="val 75095"/>
              </a:avLst>
            </a:prstGeom>
            <a:solidFill>
              <a:srgbClr val="2E6BF2"/>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cs typeface="+mn-ea"/>
                <a:sym typeface="+mn-lt"/>
              </a:endParaRPr>
            </a:p>
          </p:txBody>
        </p:sp>
        <p:sp>
          <p:nvSpPr>
            <p:cNvPr id="67" name="Freeform 449"/>
            <p:cNvSpPr>
              <a:spLocks noEditPoints="1"/>
            </p:cNvSpPr>
            <p:nvPr/>
          </p:nvSpPr>
          <p:spPr bwMode="auto">
            <a:xfrm>
              <a:off x="6495907" y="1965452"/>
              <a:ext cx="564513" cy="517859"/>
            </a:xfrm>
            <a:custGeom>
              <a:avLst/>
              <a:gdLst>
                <a:gd name="T0" fmla="*/ 93 w 121"/>
                <a:gd name="T1" fmla="*/ 0 h 111"/>
                <a:gd name="T2" fmla="*/ 99 w 121"/>
                <a:gd name="T3" fmla="*/ 6 h 111"/>
                <a:gd name="T4" fmla="*/ 90 w 121"/>
                <a:gd name="T5" fmla="*/ 32 h 111"/>
                <a:gd name="T6" fmla="*/ 22 w 121"/>
                <a:gd name="T7" fmla="*/ 10 h 111"/>
                <a:gd name="T8" fmla="*/ 27 w 121"/>
                <a:gd name="T9" fmla="*/ 15 h 111"/>
                <a:gd name="T10" fmla="*/ 35 w 121"/>
                <a:gd name="T11" fmla="*/ 21 h 111"/>
                <a:gd name="T12" fmla="*/ 22 w 121"/>
                <a:gd name="T13" fmla="*/ 26 h 111"/>
                <a:gd name="T14" fmla="*/ 27 w 121"/>
                <a:gd name="T15" fmla="*/ 30 h 111"/>
                <a:gd name="T16" fmla="*/ 35 w 121"/>
                <a:gd name="T17" fmla="*/ 37 h 111"/>
                <a:gd name="T18" fmla="*/ 22 w 121"/>
                <a:gd name="T19" fmla="*/ 43 h 111"/>
                <a:gd name="T20" fmla="*/ 27 w 121"/>
                <a:gd name="T21" fmla="*/ 46 h 111"/>
                <a:gd name="T22" fmla="*/ 35 w 121"/>
                <a:gd name="T23" fmla="*/ 52 h 111"/>
                <a:gd name="T24" fmla="*/ 22 w 121"/>
                <a:gd name="T25" fmla="*/ 57 h 111"/>
                <a:gd name="T26" fmla="*/ 27 w 121"/>
                <a:gd name="T27" fmla="*/ 61 h 111"/>
                <a:gd name="T28" fmla="*/ 35 w 121"/>
                <a:gd name="T29" fmla="*/ 68 h 111"/>
                <a:gd name="T30" fmla="*/ 22 w 121"/>
                <a:gd name="T31" fmla="*/ 74 h 111"/>
                <a:gd name="T32" fmla="*/ 27 w 121"/>
                <a:gd name="T33" fmla="*/ 78 h 111"/>
                <a:gd name="T34" fmla="*/ 35 w 121"/>
                <a:gd name="T35" fmla="*/ 85 h 111"/>
                <a:gd name="T36" fmla="*/ 22 w 121"/>
                <a:gd name="T37" fmla="*/ 90 h 111"/>
                <a:gd name="T38" fmla="*/ 22 w 121"/>
                <a:gd name="T39" fmla="*/ 101 h 111"/>
                <a:gd name="T40" fmla="*/ 90 w 121"/>
                <a:gd name="T41" fmla="*/ 79 h 111"/>
                <a:gd name="T42" fmla="*/ 99 w 121"/>
                <a:gd name="T43" fmla="*/ 105 h 111"/>
                <a:gd name="T44" fmla="*/ 93 w 121"/>
                <a:gd name="T45" fmla="*/ 111 h 111"/>
                <a:gd name="T46" fmla="*/ 13 w 121"/>
                <a:gd name="T47" fmla="*/ 111 h 111"/>
                <a:gd name="T48" fmla="*/ 13 w 121"/>
                <a:gd name="T49" fmla="*/ 98 h 111"/>
                <a:gd name="T50" fmla="*/ 0 w 121"/>
                <a:gd name="T51" fmla="*/ 89 h 111"/>
                <a:gd name="T52" fmla="*/ 13 w 121"/>
                <a:gd name="T53" fmla="*/ 81 h 111"/>
                <a:gd name="T54" fmla="*/ 0 w 121"/>
                <a:gd name="T55" fmla="*/ 72 h 111"/>
                <a:gd name="T56" fmla="*/ 13 w 121"/>
                <a:gd name="T57" fmla="*/ 67 h 111"/>
                <a:gd name="T58" fmla="*/ 0 w 121"/>
                <a:gd name="T59" fmla="*/ 57 h 111"/>
                <a:gd name="T60" fmla="*/ 13 w 121"/>
                <a:gd name="T61" fmla="*/ 50 h 111"/>
                <a:gd name="T62" fmla="*/ 0 w 121"/>
                <a:gd name="T63" fmla="*/ 41 h 111"/>
                <a:gd name="T64" fmla="*/ 13 w 121"/>
                <a:gd name="T65" fmla="*/ 35 h 111"/>
                <a:gd name="T66" fmla="*/ 0 w 121"/>
                <a:gd name="T67" fmla="*/ 26 h 111"/>
                <a:gd name="T68" fmla="*/ 13 w 121"/>
                <a:gd name="T69" fmla="*/ 6 h 111"/>
                <a:gd name="T70" fmla="*/ 18 w 121"/>
                <a:gd name="T71" fmla="*/ 0 h 111"/>
                <a:gd name="T72" fmla="*/ 44 w 121"/>
                <a:gd name="T73" fmla="*/ 54 h 111"/>
                <a:gd name="T74" fmla="*/ 57 w 121"/>
                <a:gd name="T75" fmla="*/ 59 h 111"/>
                <a:gd name="T76" fmla="*/ 44 w 121"/>
                <a:gd name="T77" fmla="*/ 54 h 111"/>
                <a:gd name="T78" fmla="*/ 44 w 121"/>
                <a:gd name="T79" fmla="*/ 43 h 111"/>
                <a:gd name="T80" fmla="*/ 66 w 121"/>
                <a:gd name="T81" fmla="*/ 46 h 111"/>
                <a:gd name="T82" fmla="*/ 44 w 121"/>
                <a:gd name="T83" fmla="*/ 43 h 111"/>
                <a:gd name="T84" fmla="*/ 44 w 121"/>
                <a:gd name="T85" fmla="*/ 30 h 111"/>
                <a:gd name="T86" fmla="*/ 77 w 121"/>
                <a:gd name="T87" fmla="*/ 35 h 111"/>
                <a:gd name="T88" fmla="*/ 44 w 121"/>
                <a:gd name="T89" fmla="*/ 30 h 111"/>
                <a:gd name="T90" fmla="*/ 44 w 121"/>
                <a:gd name="T91" fmla="*/ 19 h 111"/>
                <a:gd name="T92" fmla="*/ 77 w 121"/>
                <a:gd name="T93" fmla="*/ 24 h 111"/>
                <a:gd name="T94" fmla="*/ 44 w 121"/>
                <a:gd name="T95" fmla="*/ 19 h 111"/>
                <a:gd name="T96" fmla="*/ 57 w 121"/>
                <a:gd name="T97" fmla="*/ 89 h 111"/>
                <a:gd name="T98" fmla="*/ 71 w 121"/>
                <a:gd name="T99" fmla="*/ 87 h 111"/>
                <a:gd name="T100" fmla="*/ 58 w 121"/>
                <a:gd name="T101" fmla="*/ 74 h 111"/>
                <a:gd name="T102" fmla="*/ 57 w 121"/>
                <a:gd name="T103" fmla="*/ 89 h 111"/>
                <a:gd name="T104" fmla="*/ 108 w 121"/>
                <a:gd name="T105" fmla="*/ 24 h 111"/>
                <a:gd name="T106" fmla="*/ 77 w 121"/>
                <a:gd name="T107" fmla="*/ 81 h 111"/>
                <a:gd name="T108" fmla="*/ 108 w 121"/>
                <a:gd name="T109"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111">
                  <a:moveTo>
                    <a:pt x="18" y="0"/>
                  </a:moveTo>
                  <a:lnTo>
                    <a:pt x="93" y="0"/>
                  </a:lnTo>
                  <a:lnTo>
                    <a:pt x="99" y="0"/>
                  </a:lnTo>
                  <a:lnTo>
                    <a:pt x="99" y="6"/>
                  </a:lnTo>
                  <a:lnTo>
                    <a:pt x="99" y="22"/>
                  </a:lnTo>
                  <a:lnTo>
                    <a:pt x="90" y="32"/>
                  </a:lnTo>
                  <a:lnTo>
                    <a:pt x="90" y="10"/>
                  </a:lnTo>
                  <a:lnTo>
                    <a:pt x="22" y="10"/>
                  </a:lnTo>
                  <a:lnTo>
                    <a:pt x="22" y="17"/>
                  </a:lnTo>
                  <a:lnTo>
                    <a:pt x="27" y="15"/>
                  </a:lnTo>
                  <a:lnTo>
                    <a:pt x="31" y="13"/>
                  </a:lnTo>
                  <a:lnTo>
                    <a:pt x="35" y="21"/>
                  </a:lnTo>
                  <a:lnTo>
                    <a:pt x="31" y="22"/>
                  </a:lnTo>
                  <a:lnTo>
                    <a:pt x="22" y="26"/>
                  </a:lnTo>
                  <a:lnTo>
                    <a:pt x="22" y="32"/>
                  </a:lnTo>
                  <a:lnTo>
                    <a:pt x="27" y="30"/>
                  </a:lnTo>
                  <a:lnTo>
                    <a:pt x="31" y="28"/>
                  </a:lnTo>
                  <a:lnTo>
                    <a:pt x="35" y="37"/>
                  </a:lnTo>
                  <a:lnTo>
                    <a:pt x="31" y="39"/>
                  </a:lnTo>
                  <a:lnTo>
                    <a:pt x="22" y="43"/>
                  </a:lnTo>
                  <a:lnTo>
                    <a:pt x="22" y="48"/>
                  </a:lnTo>
                  <a:lnTo>
                    <a:pt x="27" y="46"/>
                  </a:lnTo>
                  <a:lnTo>
                    <a:pt x="31" y="45"/>
                  </a:lnTo>
                  <a:lnTo>
                    <a:pt x="35" y="52"/>
                  </a:lnTo>
                  <a:lnTo>
                    <a:pt x="31" y="54"/>
                  </a:lnTo>
                  <a:lnTo>
                    <a:pt x="22" y="57"/>
                  </a:lnTo>
                  <a:lnTo>
                    <a:pt x="22" y="63"/>
                  </a:lnTo>
                  <a:lnTo>
                    <a:pt x="27" y="61"/>
                  </a:lnTo>
                  <a:lnTo>
                    <a:pt x="31" y="59"/>
                  </a:lnTo>
                  <a:lnTo>
                    <a:pt x="35" y="68"/>
                  </a:lnTo>
                  <a:lnTo>
                    <a:pt x="31" y="70"/>
                  </a:lnTo>
                  <a:lnTo>
                    <a:pt x="22" y="74"/>
                  </a:lnTo>
                  <a:lnTo>
                    <a:pt x="22" y="79"/>
                  </a:lnTo>
                  <a:lnTo>
                    <a:pt x="27" y="78"/>
                  </a:lnTo>
                  <a:lnTo>
                    <a:pt x="31" y="76"/>
                  </a:lnTo>
                  <a:lnTo>
                    <a:pt x="35" y="85"/>
                  </a:lnTo>
                  <a:lnTo>
                    <a:pt x="31" y="87"/>
                  </a:lnTo>
                  <a:lnTo>
                    <a:pt x="22" y="90"/>
                  </a:lnTo>
                  <a:lnTo>
                    <a:pt x="22" y="98"/>
                  </a:lnTo>
                  <a:lnTo>
                    <a:pt x="22" y="101"/>
                  </a:lnTo>
                  <a:lnTo>
                    <a:pt x="90" y="101"/>
                  </a:lnTo>
                  <a:lnTo>
                    <a:pt x="90" y="79"/>
                  </a:lnTo>
                  <a:lnTo>
                    <a:pt x="99" y="70"/>
                  </a:lnTo>
                  <a:lnTo>
                    <a:pt x="99" y="105"/>
                  </a:lnTo>
                  <a:lnTo>
                    <a:pt x="99" y="111"/>
                  </a:lnTo>
                  <a:lnTo>
                    <a:pt x="93" y="111"/>
                  </a:lnTo>
                  <a:lnTo>
                    <a:pt x="18" y="111"/>
                  </a:lnTo>
                  <a:lnTo>
                    <a:pt x="13" y="111"/>
                  </a:lnTo>
                  <a:lnTo>
                    <a:pt x="13" y="105"/>
                  </a:lnTo>
                  <a:lnTo>
                    <a:pt x="13" y="98"/>
                  </a:lnTo>
                  <a:lnTo>
                    <a:pt x="2" y="98"/>
                  </a:lnTo>
                  <a:lnTo>
                    <a:pt x="0" y="89"/>
                  </a:lnTo>
                  <a:lnTo>
                    <a:pt x="13" y="85"/>
                  </a:lnTo>
                  <a:lnTo>
                    <a:pt x="13" y="81"/>
                  </a:lnTo>
                  <a:lnTo>
                    <a:pt x="2" y="81"/>
                  </a:lnTo>
                  <a:lnTo>
                    <a:pt x="0" y="72"/>
                  </a:lnTo>
                  <a:lnTo>
                    <a:pt x="13" y="67"/>
                  </a:lnTo>
                  <a:lnTo>
                    <a:pt x="13" y="67"/>
                  </a:lnTo>
                  <a:lnTo>
                    <a:pt x="2" y="67"/>
                  </a:lnTo>
                  <a:lnTo>
                    <a:pt x="0" y="57"/>
                  </a:lnTo>
                  <a:lnTo>
                    <a:pt x="13" y="52"/>
                  </a:lnTo>
                  <a:lnTo>
                    <a:pt x="13" y="50"/>
                  </a:lnTo>
                  <a:lnTo>
                    <a:pt x="2" y="50"/>
                  </a:lnTo>
                  <a:lnTo>
                    <a:pt x="0" y="41"/>
                  </a:lnTo>
                  <a:lnTo>
                    <a:pt x="13" y="35"/>
                  </a:lnTo>
                  <a:lnTo>
                    <a:pt x="13" y="35"/>
                  </a:lnTo>
                  <a:lnTo>
                    <a:pt x="2" y="35"/>
                  </a:lnTo>
                  <a:lnTo>
                    <a:pt x="0" y="26"/>
                  </a:lnTo>
                  <a:lnTo>
                    <a:pt x="13" y="21"/>
                  </a:lnTo>
                  <a:lnTo>
                    <a:pt x="13" y="6"/>
                  </a:lnTo>
                  <a:lnTo>
                    <a:pt x="13" y="0"/>
                  </a:lnTo>
                  <a:lnTo>
                    <a:pt x="18" y="0"/>
                  </a:lnTo>
                  <a:lnTo>
                    <a:pt x="18" y="0"/>
                  </a:lnTo>
                  <a:close/>
                  <a:moveTo>
                    <a:pt x="44" y="54"/>
                  </a:moveTo>
                  <a:lnTo>
                    <a:pt x="44" y="59"/>
                  </a:lnTo>
                  <a:lnTo>
                    <a:pt x="57" y="59"/>
                  </a:lnTo>
                  <a:lnTo>
                    <a:pt x="57" y="54"/>
                  </a:lnTo>
                  <a:lnTo>
                    <a:pt x="44" y="54"/>
                  </a:lnTo>
                  <a:lnTo>
                    <a:pt x="44" y="54"/>
                  </a:lnTo>
                  <a:close/>
                  <a:moveTo>
                    <a:pt x="44" y="43"/>
                  </a:moveTo>
                  <a:lnTo>
                    <a:pt x="44" y="46"/>
                  </a:lnTo>
                  <a:lnTo>
                    <a:pt x="66" y="46"/>
                  </a:lnTo>
                  <a:lnTo>
                    <a:pt x="66" y="43"/>
                  </a:lnTo>
                  <a:lnTo>
                    <a:pt x="44" y="43"/>
                  </a:lnTo>
                  <a:lnTo>
                    <a:pt x="44" y="43"/>
                  </a:lnTo>
                  <a:close/>
                  <a:moveTo>
                    <a:pt x="44" y="30"/>
                  </a:moveTo>
                  <a:lnTo>
                    <a:pt x="44" y="35"/>
                  </a:lnTo>
                  <a:lnTo>
                    <a:pt x="77" y="35"/>
                  </a:lnTo>
                  <a:lnTo>
                    <a:pt x="77" y="30"/>
                  </a:lnTo>
                  <a:lnTo>
                    <a:pt x="44" y="30"/>
                  </a:lnTo>
                  <a:lnTo>
                    <a:pt x="44" y="30"/>
                  </a:lnTo>
                  <a:close/>
                  <a:moveTo>
                    <a:pt x="44" y="19"/>
                  </a:moveTo>
                  <a:lnTo>
                    <a:pt x="44" y="24"/>
                  </a:lnTo>
                  <a:lnTo>
                    <a:pt x="77" y="24"/>
                  </a:lnTo>
                  <a:lnTo>
                    <a:pt x="77" y="19"/>
                  </a:lnTo>
                  <a:lnTo>
                    <a:pt x="44" y="19"/>
                  </a:lnTo>
                  <a:lnTo>
                    <a:pt x="44" y="19"/>
                  </a:lnTo>
                  <a:close/>
                  <a:moveTo>
                    <a:pt x="57" y="89"/>
                  </a:moveTo>
                  <a:lnTo>
                    <a:pt x="64" y="89"/>
                  </a:lnTo>
                  <a:lnTo>
                    <a:pt x="71" y="87"/>
                  </a:lnTo>
                  <a:lnTo>
                    <a:pt x="64" y="79"/>
                  </a:lnTo>
                  <a:lnTo>
                    <a:pt x="58" y="74"/>
                  </a:lnTo>
                  <a:lnTo>
                    <a:pt x="57" y="81"/>
                  </a:lnTo>
                  <a:lnTo>
                    <a:pt x="57" y="89"/>
                  </a:lnTo>
                  <a:lnTo>
                    <a:pt x="57" y="89"/>
                  </a:lnTo>
                  <a:close/>
                  <a:moveTo>
                    <a:pt x="108" y="24"/>
                  </a:moveTo>
                  <a:lnTo>
                    <a:pt x="64" y="67"/>
                  </a:lnTo>
                  <a:lnTo>
                    <a:pt x="77" y="81"/>
                  </a:lnTo>
                  <a:lnTo>
                    <a:pt x="121" y="39"/>
                  </a:lnTo>
                  <a:lnTo>
                    <a:pt x="108" y="2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50">
                <a:cs typeface="+mn-ea"/>
                <a:sym typeface="+mn-lt"/>
              </a:endParaRPr>
            </a:p>
          </p:txBody>
        </p:sp>
      </p:grpSp>
      <p:grpSp>
        <p:nvGrpSpPr>
          <p:cNvPr id="69" name="组合 68"/>
          <p:cNvGrpSpPr/>
          <p:nvPr/>
        </p:nvGrpSpPr>
        <p:grpSpPr>
          <a:xfrm>
            <a:off x="2182675" y="2537609"/>
            <a:ext cx="2552600" cy="1710242"/>
            <a:chOff x="3044905" y="2372688"/>
            <a:chExt cx="3403467" cy="2280323"/>
          </a:xfrm>
        </p:grpSpPr>
        <p:sp>
          <p:nvSpPr>
            <p:cNvPr id="9" name="椭圆形标注 8"/>
            <p:cNvSpPr/>
            <p:nvPr/>
          </p:nvSpPr>
          <p:spPr>
            <a:xfrm>
              <a:off x="3044905" y="2372688"/>
              <a:ext cx="3403467" cy="2280323"/>
            </a:xfrm>
            <a:prstGeom prst="wedgeEllipseCallout">
              <a:avLst>
                <a:gd name="adj1" fmla="val 35828"/>
                <a:gd name="adj2" fmla="val 75095"/>
              </a:avLst>
            </a:prstGeom>
            <a:solidFill>
              <a:srgbClr val="CCF4FE"/>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cs typeface="+mn-ea"/>
                <a:sym typeface="+mn-lt"/>
              </a:endParaRPr>
            </a:p>
          </p:txBody>
        </p:sp>
        <p:sp>
          <p:nvSpPr>
            <p:cNvPr id="68" name="Freeform 455"/>
            <p:cNvSpPr>
              <a:spLocks noEditPoints="1"/>
            </p:cNvSpPr>
            <p:nvPr/>
          </p:nvSpPr>
          <p:spPr bwMode="auto">
            <a:xfrm>
              <a:off x="3650639" y="3174402"/>
              <a:ext cx="513191" cy="573845"/>
            </a:xfrm>
            <a:custGeom>
              <a:avLst/>
              <a:gdLst>
                <a:gd name="T0" fmla="*/ 33 w 110"/>
                <a:gd name="T1" fmla="*/ 9 h 123"/>
                <a:gd name="T2" fmla="*/ 32 w 110"/>
                <a:gd name="T3" fmla="*/ 20 h 123"/>
                <a:gd name="T4" fmla="*/ 33 w 110"/>
                <a:gd name="T5" fmla="*/ 29 h 123"/>
                <a:gd name="T6" fmla="*/ 32 w 110"/>
                <a:gd name="T7" fmla="*/ 39 h 123"/>
                <a:gd name="T8" fmla="*/ 28 w 110"/>
                <a:gd name="T9" fmla="*/ 39 h 123"/>
                <a:gd name="T10" fmla="*/ 22 w 110"/>
                <a:gd name="T11" fmla="*/ 29 h 123"/>
                <a:gd name="T12" fmla="*/ 21 w 110"/>
                <a:gd name="T13" fmla="*/ 20 h 123"/>
                <a:gd name="T14" fmla="*/ 28 w 110"/>
                <a:gd name="T15" fmla="*/ 2 h 123"/>
                <a:gd name="T16" fmla="*/ 32 w 110"/>
                <a:gd name="T17" fmla="*/ 0 h 123"/>
                <a:gd name="T18" fmla="*/ 103 w 110"/>
                <a:gd name="T19" fmla="*/ 9 h 123"/>
                <a:gd name="T20" fmla="*/ 8 w 110"/>
                <a:gd name="T21" fmla="*/ 110 h 123"/>
                <a:gd name="T22" fmla="*/ 94 w 110"/>
                <a:gd name="T23" fmla="*/ 108 h 123"/>
                <a:gd name="T24" fmla="*/ 8 w 110"/>
                <a:gd name="T25" fmla="*/ 105 h 123"/>
                <a:gd name="T26" fmla="*/ 94 w 110"/>
                <a:gd name="T27" fmla="*/ 103 h 123"/>
                <a:gd name="T28" fmla="*/ 8 w 110"/>
                <a:gd name="T29" fmla="*/ 99 h 123"/>
                <a:gd name="T30" fmla="*/ 94 w 110"/>
                <a:gd name="T31" fmla="*/ 97 h 123"/>
                <a:gd name="T32" fmla="*/ 99 w 110"/>
                <a:gd name="T33" fmla="*/ 85 h 123"/>
                <a:gd name="T34" fmla="*/ 103 w 110"/>
                <a:gd name="T35" fmla="*/ 86 h 123"/>
                <a:gd name="T36" fmla="*/ 109 w 110"/>
                <a:gd name="T37" fmla="*/ 96 h 123"/>
                <a:gd name="T38" fmla="*/ 110 w 110"/>
                <a:gd name="T39" fmla="*/ 105 h 123"/>
                <a:gd name="T40" fmla="*/ 103 w 110"/>
                <a:gd name="T41" fmla="*/ 121 h 123"/>
                <a:gd name="T42" fmla="*/ 99 w 110"/>
                <a:gd name="T43" fmla="*/ 123 h 123"/>
                <a:gd name="T44" fmla="*/ 98 w 110"/>
                <a:gd name="T45" fmla="*/ 112 h 123"/>
                <a:gd name="T46" fmla="*/ 99 w 110"/>
                <a:gd name="T47" fmla="*/ 105 h 123"/>
                <a:gd name="T48" fmla="*/ 99 w 110"/>
                <a:gd name="T49" fmla="*/ 99 h 123"/>
                <a:gd name="T50" fmla="*/ 0 w 110"/>
                <a:gd name="T51" fmla="*/ 94 h 123"/>
                <a:gd name="T52" fmla="*/ 19 w 110"/>
                <a:gd name="T53" fmla="*/ 68 h 123"/>
                <a:gd name="T54" fmla="*/ 79 w 110"/>
                <a:gd name="T55" fmla="*/ 66 h 123"/>
                <a:gd name="T56" fmla="*/ 19 w 110"/>
                <a:gd name="T57" fmla="*/ 63 h 123"/>
                <a:gd name="T58" fmla="*/ 79 w 110"/>
                <a:gd name="T59" fmla="*/ 61 h 123"/>
                <a:gd name="T60" fmla="*/ 19 w 110"/>
                <a:gd name="T61" fmla="*/ 57 h 123"/>
                <a:gd name="T62" fmla="*/ 79 w 110"/>
                <a:gd name="T63" fmla="*/ 55 h 123"/>
                <a:gd name="T64" fmla="*/ 85 w 110"/>
                <a:gd name="T65" fmla="*/ 42 h 123"/>
                <a:gd name="T66" fmla="*/ 88 w 110"/>
                <a:gd name="T67" fmla="*/ 44 h 123"/>
                <a:gd name="T68" fmla="*/ 94 w 110"/>
                <a:gd name="T69" fmla="*/ 53 h 123"/>
                <a:gd name="T70" fmla="*/ 96 w 110"/>
                <a:gd name="T71" fmla="*/ 63 h 123"/>
                <a:gd name="T72" fmla="*/ 88 w 110"/>
                <a:gd name="T73" fmla="*/ 79 h 123"/>
                <a:gd name="T74" fmla="*/ 85 w 110"/>
                <a:gd name="T75" fmla="*/ 81 h 123"/>
                <a:gd name="T76" fmla="*/ 81 w 110"/>
                <a:gd name="T77" fmla="*/ 72 h 123"/>
                <a:gd name="T78" fmla="*/ 85 w 110"/>
                <a:gd name="T79" fmla="*/ 63 h 123"/>
                <a:gd name="T80" fmla="*/ 85 w 110"/>
                <a:gd name="T81" fmla="*/ 57 h 123"/>
                <a:gd name="T82" fmla="*/ 11 w 110"/>
                <a:gd name="T83" fmla="*/ 52 h 123"/>
                <a:gd name="T84" fmla="*/ 98 w 110"/>
                <a:gd name="T85" fmla="*/ 26 h 123"/>
                <a:gd name="T86" fmla="*/ 37 w 110"/>
                <a:gd name="T87" fmla="*/ 24 h 123"/>
                <a:gd name="T88" fmla="*/ 98 w 110"/>
                <a:gd name="T89" fmla="*/ 22 h 123"/>
                <a:gd name="T90" fmla="*/ 37 w 110"/>
                <a:gd name="T91" fmla="*/ 18 h 123"/>
                <a:gd name="T92" fmla="*/ 98 w 110"/>
                <a:gd name="T93" fmla="*/ 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3">
                  <a:moveTo>
                    <a:pt x="103" y="9"/>
                  </a:moveTo>
                  <a:lnTo>
                    <a:pt x="33" y="9"/>
                  </a:lnTo>
                  <a:lnTo>
                    <a:pt x="33" y="9"/>
                  </a:lnTo>
                  <a:lnTo>
                    <a:pt x="32" y="15"/>
                  </a:lnTo>
                  <a:lnTo>
                    <a:pt x="32" y="20"/>
                  </a:lnTo>
                  <a:lnTo>
                    <a:pt x="32" y="20"/>
                  </a:lnTo>
                  <a:lnTo>
                    <a:pt x="32" y="20"/>
                  </a:lnTo>
                  <a:lnTo>
                    <a:pt x="32" y="24"/>
                  </a:lnTo>
                  <a:lnTo>
                    <a:pt x="33" y="29"/>
                  </a:lnTo>
                  <a:lnTo>
                    <a:pt x="105" y="29"/>
                  </a:lnTo>
                  <a:lnTo>
                    <a:pt x="105" y="39"/>
                  </a:lnTo>
                  <a:lnTo>
                    <a:pt x="32" y="39"/>
                  </a:lnTo>
                  <a:lnTo>
                    <a:pt x="30" y="39"/>
                  </a:lnTo>
                  <a:lnTo>
                    <a:pt x="28" y="39"/>
                  </a:lnTo>
                  <a:lnTo>
                    <a:pt x="28" y="39"/>
                  </a:lnTo>
                  <a:lnTo>
                    <a:pt x="28" y="37"/>
                  </a:lnTo>
                  <a:lnTo>
                    <a:pt x="28" y="37"/>
                  </a:lnTo>
                  <a:lnTo>
                    <a:pt x="22" y="29"/>
                  </a:lnTo>
                  <a:lnTo>
                    <a:pt x="21" y="20"/>
                  </a:lnTo>
                  <a:lnTo>
                    <a:pt x="21" y="20"/>
                  </a:lnTo>
                  <a:lnTo>
                    <a:pt x="21" y="20"/>
                  </a:lnTo>
                  <a:lnTo>
                    <a:pt x="22" y="11"/>
                  </a:lnTo>
                  <a:lnTo>
                    <a:pt x="28" y="2"/>
                  </a:lnTo>
                  <a:lnTo>
                    <a:pt x="28" y="2"/>
                  </a:lnTo>
                  <a:lnTo>
                    <a:pt x="28" y="2"/>
                  </a:lnTo>
                  <a:lnTo>
                    <a:pt x="30" y="0"/>
                  </a:lnTo>
                  <a:lnTo>
                    <a:pt x="32" y="0"/>
                  </a:lnTo>
                  <a:lnTo>
                    <a:pt x="103" y="0"/>
                  </a:lnTo>
                  <a:lnTo>
                    <a:pt x="103" y="9"/>
                  </a:lnTo>
                  <a:lnTo>
                    <a:pt x="103" y="9"/>
                  </a:lnTo>
                  <a:close/>
                  <a:moveTo>
                    <a:pt x="94" y="108"/>
                  </a:moveTo>
                  <a:lnTo>
                    <a:pt x="8" y="108"/>
                  </a:lnTo>
                  <a:lnTo>
                    <a:pt x="8" y="110"/>
                  </a:lnTo>
                  <a:lnTo>
                    <a:pt x="94" y="110"/>
                  </a:lnTo>
                  <a:lnTo>
                    <a:pt x="94" y="108"/>
                  </a:lnTo>
                  <a:lnTo>
                    <a:pt x="94" y="108"/>
                  </a:lnTo>
                  <a:close/>
                  <a:moveTo>
                    <a:pt x="94" y="103"/>
                  </a:moveTo>
                  <a:lnTo>
                    <a:pt x="8" y="103"/>
                  </a:lnTo>
                  <a:lnTo>
                    <a:pt x="8" y="105"/>
                  </a:lnTo>
                  <a:lnTo>
                    <a:pt x="94" y="105"/>
                  </a:lnTo>
                  <a:lnTo>
                    <a:pt x="94" y="103"/>
                  </a:lnTo>
                  <a:lnTo>
                    <a:pt x="94" y="103"/>
                  </a:lnTo>
                  <a:close/>
                  <a:moveTo>
                    <a:pt x="94" y="97"/>
                  </a:moveTo>
                  <a:lnTo>
                    <a:pt x="8" y="97"/>
                  </a:lnTo>
                  <a:lnTo>
                    <a:pt x="8" y="99"/>
                  </a:lnTo>
                  <a:lnTo>
                    <a:pt x="94" y="99"/>
                  </a:lnTo>
                  <a:lnTo>
                    <a:pt x="94" y="97"/>
                  </a:lnTo>
                  <a:lnTo>
                    <a:pt x="94" y="97"/>
                  </a:lnTo>
                  <a:close/>
                  <a:moveTo>
                    <a:pt x="0" y="94"/>
                  </a:moveTo>
                  <a:lnTo>
                    <a:pt x="0" y="85"/>
                  </a:lnTo>
                  <a:lnTo>
                    <a:pt x="99" y="85"/>
                  </a:lnTo>
                  <a:lnTo>
                    <a:pt x="101" y="85"/>
                  </a:lnTo>
                  <a:lnTo>
                    <a:pt x="103" y="86"/>
                  </a:lnTo>
                  <a:lnTo>
                    <a:pt x="103" y="86"/>
                  </a:lnTo>
                  <a:lnTo>
                    <a:pt x="103" y="86"/>
                  </a:lnTo>
                  <a:lnTo>
                    <a:pt x="103" y="86"/>
                  </a:lnTo>
                  <a:lnTo>
                    <a:pt x="109" y="96"/>
                  </a:lnTo>
                  <a:lnTo>
                    <a:pt x="110" y="105"/>
                  </a:lnTo>
                  <a:lnTo>
                    <a:pt x="110" y="105"/>
                  </a:lnTo>
                  <a:lnTo>
                    <a:pt x="110" y="105"/>
                  </a:lnTo>
                  <a:lnTo>
                    <a:pt x="109" y="114"/>
                  </a:lnTo>
                  <a:lnTo>
                    <a:pt x="103" y="121"/>
                  </a:lnTo>
                  <a:lnTo>
                    <a:pt x="103" y="121"/>
                  </a:lnTo>
                  <a:lnTo>
                    <a:pt x="103" y="121"/>
                  </a:lnTo>
                  <a:lnTo>
                    <a:pt x="101" y="123"/>
                  </a:lnTo>
                  <a:lnTo>
                    <a:pt x="99" y="123"/>
                  </a:lnTo>
                  <a:lnTo>
                    <a:pt x="0" y="123"/>
                  </a:lnTo>
                  <a:lnTo>
                    <a:pt x="0" y="112"/>
                  </a:lnTo>
                  <a:lnTo>
                    <a:pt x="98" y="112"/>
                  </a:lnTo>
                  <a:lnTo>
                    <a:pt x="98" y="112"/>
                  </a:lnTo>
                  <a:lnTo>
                    <a:pt x="99" y="108"/>
                  </a:lnTo>
                  <a:lnTo>
                    <a:pt x="99" y="105"/>
                  </a:lnTo>
                  <a:lnTo>
                    <a:pt x="99" y="105"/>
                  </a:lnTo>
                  <a:lnTo>
                    <a:pt x="99" y="105"/>
                  </a:lnTo>
                  <a:lnTo>
                    <a:pt x="99" y="99"/>
                  </a:lnTo>
                  <a:lnTo>
                    <a:pt x="98" y="94"/>
                  </a:lnTo>
                  <a:lnTo>
                    <a:pt x="0" y="94"/>
                  </a:lnTo>
                  <a:lnTo>
                    <a:pt x="0" y="94"/>
                  </a:lnTo>
                  <a:close/>
                  <a:moveTo>
                    <a:pt x="79" y="66"/>
                  </a:moveTo>
                  <a:lnTo>
                    <a:pt x="19" y="66"/>
                  </a:lnTo>
                  <a:lnTo>
                    <a:pt x="19" y="68"/>
                  </a:lnTo>
                  <a:lnTo>
                    <a:pt x="79" y="68"/>
                  </a:lnTo>
                  <a:lnTo>
                    <a:pt x="79" y="66"/>
                  </a:lnTo>
                  <a:lnTo>
                    <a:pt x="79" y="66"/>
                  </a:lnTo>
                  <a:close/>
                  <a:moveTo>
                    <a:pt x="79" y="61"/>
                  </a:moveTo>
                  <a:lnTo>
                    <a:pt x="19" y="61"/>
                  </a:lnTo>
                  <a:lnTo>
                    <a:pt x="19" y="63"/>
                  </a:lnTo>
                  <a:lnTo>
                    <a:pt x="79" y="63"/>
                  </a:lnTo>
                  <a:lnTo>
                    <a:pt x="79" y="61"/>
                  </a:lnTo>
                  <a:lnTo>
                    <a:pt x="79" y="61"/>
                  </a:lnTo>
                  <a:close/>
                  <a:moveTo>
                    <a:pt x="79" y="55"/>
                  </a:moveTo>
                  <a:lnTo>
                    <a:pt x="19" y="55"/>
                  </a:lnTo>
                  <a:lnTo>
                    <a:pt x="19" y="57"/>
                  </a:lnTo>
                  <a:lnTo>
                    <a:pt x="79" y="57"/>
                  </a:lnTo>
                  <a:lnTo>
                    <a:pt x="79" y="55"/>
                  </a:lnTo>
                  <a:lnTo>
                    <a:pt x="79" y="55"/>
                  </a:lnTo>
                  <a:close/>
                  <a:moveTo>
                    <a:pt x="11" y="52"/>
                  </a:moveTo>
                  <a:lnTo>
                    <a:pt x="11" y="42"/>
                  </a:lnTo>
                  <a:lnTo>
                    <a:pt x="85" y="42"/>
                  </a:lnTo>
                  <a:lnTo>
                    <a:pt x="87" y="42"/>
                  </a:lnTo>
                  <a:lnTo>
                    <a:pt x="88" y="44"/>
                  </a:lnTo>
                  <a:lnTo>
                    <a:pt x="88" y="44"/>
                  </a:lnTo>
                  <a:lnTo>
                    <a:pt x="88" y="44"/>
                  </a:lnTo>
                  <a:lnTo>
                    <a:pt x="88" y="44"/>
                  </a:lnTo>
                  <a:lnTo>
                    <a:pt x="94" y="53"/>
                  </a:lnTo>
                  <a:lnTo>
                    <a:pt x="96" y="63"/>
                  </a:lnTo>
                  <a:lnTo>
                    <a:pt x="96" y="63"/>
                  </a:lnTo>
                  <a:lnTo>
                    <a:pt x="96" y="63"/>
                  </a:lnTo>
                  <a:lnTo>
                    <a:pt x="94" y="72"/>
                  </a:lnTo>
                  <a:lnTo>
                    <a:pt x="88" y="79"/>
                  </a:lnTo>
                  <a:lnTo>
                    <a:pt x="88" y="79"/>
                  </a:lnTo>
                  <a:lnTo>
                    <a:pt x="87" y="79"/>
                  </a:lnTo>
                  <a:lnTo>
                    <a:pt x="87" y="81"/>
                  </a:lnTo>
                  <a:lnTo>
                    <a:pt x="85" y="81"/>
                  </a:lnTo>
                  <a:lnTo>
                    <a:pt x="11" y="81"/>
                  </a:lnTo>
                  <a:lnTo>
                    <a:pt x="11" y="72"/>
                  </a:lnTo>
                  <a:lnTo>
                    <a:pt x="81" y="72"/>
                  </a:lnTo>
                  <a:lnTo>
                    <a:pt x="81" y="72"/>
                  </a:lnTo>
                  <a:lnTo>
                    <a:pt x="85" y="66"/>
                  </a:lnTo>
                  <a:lnTo>
                    <a:pt x="85" y="63"/>
                  </a:lnTo>
                  <a:lnTo>
                    <a:pt x="85" y="63"/>
                  </a:lnTo>
                  <a:lnTo>
                    <a:pt x="85" y="63"/>
                  </a:lnTo>
                  <a:lnTo>
                    <a:pt x="85" y="57"/>
                  </a:lnTo>
                  <a:lnTo>
                    <a:pt x="81" y="52"/>
                  </a:lnTo>
                  <a:lnTo>
                    <a:pt x="11" y="52"/>
                  </a:lnTo>
                  <a:lnTo>
                    <a:pt x="11" y="52"/>
                  </a:lnTo>
                  <a:close/>
                  <a:moveTo>
                    <a:pt x="37" y="24"/>
                  </a:moveTo>
                  <a:lnTo>
                    <a:pt x="37" y="26"/>
                  </a:lnTo>
                  <a:lnTo>
                    <a:pt x="98" y="26"/>
                  </a:lnTo>
                  <a:lnTo>
                    <a:pt x="98" y="24"/>
                  </a:lnTo>
                  <a:lnTo>
                    <a:pt x="37" y="24"/>
                  </a:lnTo>
                  <a:lnTo>
                    <a:pt x="37" y="24"/>
                  </a:lnTo>
                  <a:close/>
                  <a:moveTo>
                    <a:pt x="37" y="18"/>
                  </a:moveTo>
                  <a:lnTo>
                    <a:pt x="37" y="22"/>
                  </a:lnTo>
                  <a:lnTo>
                    <a:pt x="98" y="22"/>
                  </a:lnTo>
                  <a:lnTo>
                    <a:pt x="98" y="18"/>
                  </a:lnTo>
                  <a:lnTo>
                    <a:pt x="37" y="18"/>
                  </a:lnTo>
                  <a:lnTo>
                    <a:pt x="37" y="18"/>
                  </a:lnTo>
                  <a:close/>
                  <a:moveTo>
                    <a:pt x="37" y="13"/>
                  </a:moveTo>
                  <a:lnTo>
                    <a:pt x="37" y="17"/>
                  </a:lnTo>
                  <a:lnTo>
                    <a:pt x="98" y="17"/>
                  </a:lnTo>
                  <a:lnTo>
                    <a:pt x="98" y="13"/>
                  </a:lnTo>
                  <a:lnTo>
                    <a:pt x="37" y="13"/>
                  </a:lnTo>
                  <a:close/>
                </a:path>
              </a:pathLst>
            </a:custGeom>
            <a:solidFill>
              <a:srgbClr val="2E6BF2"/>
            </a:solidFill>
            <a:ln>
              <a:noFill/>
            </a:ln>
          </p:spPr>
          <p:txBody>
            <a:bodyPr vert="horz" wrap="square" lIns="68580" tIns="34290" rIns="68580" bIns="34290" numCol="1" anchor="t" anchorCtr="0" compatLnSpc="1">
              <a:prstTxWarp prst="textNoShape">
                <a:avLst/>
              </a:prstTxWarp>
            </a:bodyPr>
            <a:lstStyle/>
            <a:p>
              <a:endParaRPr lang="zh-CN" altLang="en-US" sz="1050">
                <a:cs typeface="+mn-ea"/>
                <a:sym typeface="+mn-lt"/>
              </a:endParaRPr>
            </a:p>
          </p:txBody>
        </p:sp>
      </p:grpSp>
      <p:grpSp>
        <p:nvGrpSpPr>
          <p:cNvPr id="70" name="组合 69"/>
          <p:cNvGrpSpPr/>
          <p:nvPr/>
        </p:nvGrpSpPr>
        <p:grpSpPr>
          <a:xfrm>
            <a:off x="3394747" y="2756802"/>
            <a:ext cx="2290530" cy="1534655"/>
            <a:chOff x="4661002" y="2664946"/>
            <a:chExt cx="3054040" cy="2046207"/>
          </a:xfrm>
        </p:grpSpPr>
        <p:sp>
          <p:nvSpPr>
            <p:cNvPr id="13" name="椭圆形标注 12"/>
            <p:cNvSpPr/>
            <p:nvPr/>
          </p:nvSpPr>
          <p:spPr>
            <a:xfrm>
              <a:off x="4661002" y="2664946"/>
              <a:ext cx="3054040" cy="2046207"/>
            </a:xfrm>
            <a:prstGeom prst="wedgeEllipseCallout">
              <a:avLst>
                <a:gd name="adj1" fmla="val 35828"/>
                <a:gd name="adj2" fmla="val 75095"/>
              </a:avLst>
            </a:prstGeom>
            <a:solidFill>
              <a:srgbClr val="FEA5BF"/>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cs typeface="+mn-ea"/>
                <a:sym typeface="+mn-lt"/>
              </a:endParaRPr>
            </a:p>
          </p:txBody>
        </p:sp>
        <p:sp>
          <p:nvSpPr>
            <p:cNvPr id="66" name="Freeform 312"/>
            <p:cNvSpPr>
              <a:spLocks noEditPoints="1"/>
            </p:cNvSpPr>
            <p:nvPr/>
          </p:nvSpPr>
          <p:spPr bwMode="auto">
            <a:xfrm>
              <a:off x="6947331" y="3129174"/>
              <a:ext cx="522227" cy="515309"/>
            </a:xfrm>
            <a:custGeom>
              <a:avLst/>
              <a:gdLst>
                <a:gd name="T0" fmla="*/ 28 w 151"/>
                <a:gd name="T1" fmla="*/ 72 h 149"/>
                <a:gd name="T2" fmla="*/ 76 w 151"/>
                <a:gd name="T3" fmla="*/ 31 h 149"/>
                <a:gd name="T4" fmla="*/ 123 w 151"/>
                <a:gd name="T5" fmla="*/ 72 h 149"/>
                <a:gd name="T6" fmla="*/ 123 w 151"/>
                <a:gd name="T7" fmla="*/ 149 h 149"/>
                <a:gd name="T8" fmla="*/ 107 w 151"/>
                <a:gd name="T9" fmla="*/ 149 h 149"/>
                <a:gd name="T10" fmla="*/ 107 w 151"/>
                <a:gd name="T11" fmla="*/ 107 h 149"/>
                <a:gd name="T12" fmla="*/ 70 w 151"/>
                <a:gd name="T13" fmla="*/ 107 h 149"/>
                <a:gd name="T14" fmla="*/ 70 w 151"/>
                <a:gd name="T15" fmla="*/ 149 h 149"/>
                <a:gd name="T16" fmla="*/ 28 w 151"/>
                <a:gd name="T17" fmla="*/ 149 h 149"/>
                <a:gd name="T18" fmla="*/ 28 w 151"/>
                <a:gd name="T19" fmla="*/ 72 h 149"/>
                <a:gd name="T20" fmla="*/ 28 w 151"/>
                <a:gd name="T21" fmla="*/ 72 h 149"/>
                <a:gd name="T22" fmla="*/ 0 w 151"/>
                <a:gd name="T23" fmla="*/ 63 h 149"/>
                <a:gd name="T24" fmla="*/ 10 w 151"/>
                <a:gd name="T25" fmla="*/ 76 h 149"/>
                <a:gd name="T26" fmla="*/ 76 w 151"/>
                <a:gd name="T27" fmla="*/ 19 h 149"/>
                <a:gd name="T28" fmla="*/ 142 w 151"/>
                <a:gd name="T29" fmla="*/ 76 h 149"/>
                <a:gd name="T30" fmla="*/ 151 w 151"/>
                <a:gd name="T31" fmla="*/ 63 h 149"/>
                <a:gd name="T32" fmla="*/ 76 w 151"/>
                <a:gd name="T33" fmla="*/ 0 h 149"/>
                <a:gd name="T34" fmla="*/ 76 w 151"/>
                <a:gd name="T35" fmla="*/ 0 h 149"/>
                <a:gd name="T36" fmla="*/ 0 w 151"/>
                <a:gd name="T3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149">
                  <a:moveTo>
                    <a:pt x="28" y="72"/>
                  </a:moveTo>
                  <a:lnTo>
                    <a:pt x="76" y="31"/>
                  </a:lnTo>
                  <a:lnTo>
                    <a:pt x="123" y="72"/>
                  </a:lnTo>
                  <a:lnTo>
                    <a:pt x="123" y="149"/>
                  </a:lnTo>
                  <a:lnTo>
                    <a:pt x="107" y="149"/>
                  </a:lnTo>
                  <a:lnTo>
                    <a:pt x="107" y="107"/>
                  </a:lnTo>
                  <a:lnTo>
                    <a:pt x="70" y="107"/>
                  </a:lnTo>
                  <a:lnTo>
                    <a:pt x="70" y="149"/>
                  </a:lnTo>
                  <a:lnTo>
                    <a:pt x="28" y="149"/>
                  </a:lnTo>
                  <a:lnTo>
                    <a:pt x="28" y="72"/>
                  </a:lnTo>
                  <a:lnTo>
                    <a:pt x="28" y="72"/>
                  </a:lnTo>
                  <a:close/>
                  <a:moveTo>
                    <a:pt x="0" y="63"/>
                  </a:moveTo>
                  <a:lnTo>
                    <a:pt x="10" y="76"/>
                  </a:lnTo>
                  <a:lnTo>
                    <a:pt x="76" y="19"/>
                  </a:lnTo>
                  <a:lnTo>
                    <a:pt x="142" y="76"/>
                  </a:lnTo>
                  <a:lnTo>
                    <a:pt x="151" y="63"/>
                  </a:lnTo>
                  <a:lnTo>
                    <a:pt x="76" y="0"/>
                  </a:lnTo>
                  <a:lnTo>
                    <a:pt x="76" y="0"/>
                  </a:lnTo>
                  <a:lnTo>
                    <a:pt x="0" y="6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50">
                <a:cs typeface="+mn-ea"/>
                <a:sym typeface="+mn-lt"/>
              </a:endParaRPr>
            </a:p>
          </p:txBody>
        </p:sp>
      </p:grpSp>
      <p:grpSp>
        <p:nvGrpSpPr>
          <p:cNvPr id="2" name="组合 1"/>
          <p:cNvGrpSpPr/>
          <p:nvPr/>
        </p:nvGrpSpPr>
        <p:grpSpPr>
          <a:xfrm>
            <a:off x="3254570" y="3104972"/>
            <a:ext cx="1870364" cy="1253144"/>
            <a:chOff x="4474100" y="3129174"/>
            <a:chExt cx="2493818" cy="1670858"/>
          </a:xfrm>
        </p:grpSpPr>
        <p:sp>
          <p:nvSpPr>
            <p:cNvPr id="16" name="椭圆形标注 15"/>
            <p:cNvSpPr/>
            <p:nvPr/>
          </p:nvSpPr>
          <p:spPr>
            <a:xfrm>
              <a:off x="4474100" y="3129174"/>
              <a:ext cx="2493818" cy="1670858"/>
            </a:xfrm>
            <a:prstGeom prst="wedgeEllipseCallout">
              <a:avLst>
                <a:gd name="adj1" fmla="val 35828"/>
                <a:gd name="adj2" fmla="val 75095"/>
              </a:avLst>
            </a:prstGeom>
            <a:solidFill>
              <a:srgbClr val="CF66E0"/>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cs typeface="+mn-ea"/>
                <a:sym typeface="+mn-lt"/>
              </a:endParaRPr>
            </a:p>
          </p:txBody>
        </p:sp>
        <p:sp>
          <p:nvSpPr>
            <p:cNvPr id="65" name="Freeform 288"/>
            <p:cNvSpPr>
              <a:spLocks noEditPoints="1"/>
            </p:cNvSpPr>
            <p:nvPr/>
          </p:nvSpPr>
          <p:spPr bwMode="auto">
            <a:xfrm>
              <a:off x="5376383" y="3534476"/>
              <a:ext cx="718469" cy="741797"/>
            </a:xfrm>
            <a:custGeom>
              <a:avLst/>
              <a:gdLst>
                <a:gd name="T0" fmla="*/ 68 w 154"/>
                <a:gd name="T1" fmla="*/ 0 h 159"/>
                <a:gd name="T2" fmla="*/ 86 w 154"/>
                <a:gd name="T3" fmla="*/ 11 h 159"/>
                <a:gd name="T4" fmla="*/ 95 w 154"/>
                <a:gd name="T5" fmla="*/ 27 h 159"/>
                <a:gd name="T6" fmla="*/ 95 w 154"/>
                <a:gd name="T7" fmla="*/ 42 h 159"/>
                <a:gd name="T8" fmla="*/ 86 w 154"/>
                <a:gd name="T9" fmla="*/ 58 h 159"/>
                <a:gd name="T10" fmla="*/ 68 w 154"/>
                <a:gd name="T11" fmla="*/ 69 h 159"/>
                <a:gd name="T12" fmla="*/ 55 w 154"/>
                <a:gd name="T13" fmla="*/ 69 h 159"/>
                <a:gd name="T14" fmla="*/ 37 w 154"/>
                <a:gd name="T15" fmla="*/ 58 h 159"/>
                <a:gd name="T16" fmla="*/ 27 w 154"/>
                <a:gd name="T17" fmla="*/ 42 h 159"/>
                <a:gd name="T18" fmla="*/ 27 w 154"/>
                <a:gd name="T19" fmla="*/ 27 h 159"/>
                <a:gd name="T20" fmla="*/ 37 w 154"/>
                <a:gd name="T21" fmla="*/ 11 h 159"/>
                <a:gd name="T22" fmla="*/ 55 w 154"/>
                <a:gd name="T23" fmla="*/ 0 h 159"/>
                <a:gd name="T24" fmla="*/ 79 w 154"/>
                <a:gd name="T25" fmla="*/ 93 h 159"/>
                <a:gd name="T26" fmla="*/ 88 w 154"/>
                <a:gd name="T27" fmla="*/ 86 h 159"/>
                <a:gd name="T28" fmla="*/ 99 w 154"/>
                <a:gd name="T29" fmla="*/ 82 h 159"/>
                <a:gd name="T30" fmla="*/ 117 w 154"/>
                <a:gd name="T31" fmla="*/ 86 h 159"/>
                <a:gd name="T32" fmla="*/ 126 w 154"/>
                <a:gd name="T33" fmla="*/ 95 h 159"/>
                <a:gd name="T34" fmla="*/ 134 w 154"/>
                <a:gd name="T35" fmla="*/ 112 h 159"/>
                <a:gd name="T36" fmla="*/ 128 w 154"/>
                <a:gd name="T37" fmla="*/ 130 h 159"/>
                <a:gd name="T38" fmla="*/ 154 w 154"/>
                <a:gd name="T39" fmla="*/ 148 h 159"/>
                <a:gd name="T40" fmla="*/ 126 w 154"/>
                <a:gd name="T41" fmla="*/ 139 h 159"/>
                <a:gd name="T42" fmla="*/ 114 w 154"/>
                <a:gd name="T43" fmla="*/ 143 h 159"/>
                <a:gd name="T44" fmla="*/ 97 w 154"/>
                <a:gd name="T45" fmla="*/ 146 h 159"/>
                <a:gd name="T46" fmla="*/ 81 w 154"/>
                <a:gd name="T47" fmla="*/ 137 h 159"/>
                <a:gd name="T48" fmla="*/ 73 w 154"/>
                <a:gd name="T49" fmla="*/ 128 h 159"/>
                <a:gd name="T50" fmla="*/ 70 w 154"/>
                <a:gd name="T51" fmla="*/ 117 h 159"/>
                <a:gd name="T52" fmla="*/ 75 w 154"/>
                <a:gd name="T53" fmla="*/ 99 h 159"/>
                <a:gd name="T54" fmla="*/ 101 w 154"/>
                <a:gd name="T55" fmla="*/ 93 h 159"/>
                <a:gd name="T56" fmla="*/ 86 w 154"/>
                <a:gd name="T57" fmla="*/ 101 h 159"/>
                <a:gd name="T58" fmla="*/ 81 w 154"/>
                <a:gd name="T59" fmla="*/ 115 h 159"/>
                <a:gd name="T60" fmla="*/ 88 w 154"/>
                <a:gd name="T61" fmla="*/ 130 h 159"/>
                <a:gd name="T62" fmla="*/ 103 w 154"/>
                <a:gd name="T63" fmla="*/ 135 h 159"/>
                <a:gd name="T64" fmla="*/ 117 w 154"/>
                <a:gd name="T65" fmla="*/ 128 h 159"/>
                <a:gd name="T66" fmla="*/ 123 w 154"/>
                <a:gd name="T67" fmla="*/ 113 h 159"/>
                <a:gd name="T68" fmla="*/ 115 w 154"/>
                <a:gd name="T69" fmla="*/ 99 h 159"/>
                <a:gd name="T70" fmla="*/ 101 w 154"/>
                <a:gd name="T71" fmla="*/ 93 h 159"/>
                <a:gd name="T72" fmla="*/ 88 w 154"/>
                <a:gd name="T73" fmla="*/ 156 h 159"/>
                <a:gd name="T74" fmla="*/ 73 w 154"/>
                <a:gd name="T75" fmla="*/ 148 h 159"/>
                <a:gd name="T76" fmla="*/ 59 w 154"/>
                <a:gd name="T77" fmla="*/ 126 h 159"/>
                <a:gd name="T78" fmla="*/ 59 w 154"/>
                <a:gd name="T79" fmla="*/ 110 h 159"/>
                <a:gd name="T80" fmla="*/ 31 w 154"/>
                <a:gd name="T81" fmla="*/ 82 h 159"/>
                <a:gd name="T82" fmla="*/ 11 w 154"/>
                <a:gd name="T83" fmla="*/ 102 h 159"/>
                <a:gd name="T84" fmla="*/ 2 w 154"/>
                <a:gd name="T85" fmla="*/ 134 h 159"/>
                <a:gd name="T86" fmla="*/ 24 w 154"/>
                <a:gd name="T87" fmla="*/ 154 h 159"/>
                <a:gd name="T88" fmla="*/ 88 w 154"/>
                <a:gd name="T89" fmla="*/ 15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159">
                  <a:moveTo>
                    <a:pt x="62" y="0"/>
                  </a:moveTo>
                  <a:lnTo>
                    <a:pt x="62" y="0"/>
                  </a:lnTo>
                  <a:lnTo>
                    <a:pt x="68" y="0"/>
                  </a:lnTo>
                  <a:lnTo>
                    <a:pt x="75" y="3"/>
                  </a:lnTo>
                  <a:lnTo>
                    <a:pt x="81" y="5"/>
                  </a:lnTo>
                  <a:lnTo>
                    <a:pt x="86" y="11"/>
                  </a:lnTo>
                  <a:lnTo>
                    <a:pt x="90" y="14"/>
                  </a:lnTo>
                  <a:lnTo>
                    <a:pt x="93" y="22"/>
                  </a:lnTo>
                  <a:lnTo>
                    <a:pt x="95" y="27"/>
                  </a:lnTo>
                  <a:lnTo>
                    <a:pt x="97" y="35"/>
                  </a:lnTo>
                  <a:lnTo>
                    <a:pt x="97" y="35"/>
                  </a:lnTo>
                  <a:lnTo>
                    <a:pt x="95" y="42"/>
                  </a:lnTo>
                  <a:lnTo>
                    <a:pt x="93" y="47"/>
                  </a:lnTo>
                  <a:lnTo>
                    <a:pt x="90" y="55"/>
                  </a:lnTo>
                  <a:lnTo>
                    <a:pt x="86" y="58"/>
                  </a:lnTo>
                  <a:lnTo>
                    <a:pt x="81" y="64"/>
                  </a:lnTo>
                  <a:lnTo>
                    <a:pt x="75" y="68"/>
                  </a:lnTo>
                  <a:lnTo>
                    <a:pt x="68" y="69"/>
                  </a:lnTo>
                  <a:lnTo>
                    <a:pt x="62" y="69"/>
                  </a:lnTo>
                  <a:lnTo>
                    <a:pt x="62" y="69"/>
                  </a:lnTo>
                  <a:lnTo>
                    <a:pt x="55" y="69"/>
                  </a:lnTo>
                  <a:lnTo>
                    <a:pt x="48" y="68"/>
                  </a:lnTo>
                  <a:lnTo>
                    <a:pt x="42" y="64"/>
                  </a:lnTo>
                  <a:lnTo>
                    <a:pt x="37" y="58"/>
                  </a:lnTo>
                  <a:lnTo>
                    <a:pt x="33" y="55"/>
                  </a:lnTo>
                  <a:lnTo>
                    <a:pt x="29" y="47"/>
                  </a:lnTo>
                  <a:lnTo>
                    <a:pt x="27" y="42"/>
                  </a:lnTo>
                  <a:lnTo>
                    <a:pt x="27" y="35"/>
                  </a:lnTo>
                  <a:lnTo>
                    <a:pt x="27" y="35"/>
                  </a:lnTo>
                  <a:lnTo>
                    <a:pt x="27" y="27"/>
                  </a:lnTo>
                  <a:lnTo>
                    <a:pt x="29" y="22"/>
                  </a:lnTo>
                  <a:lnTo>
                    <a:pt x="33" y="14"/>
                  </a:lnTo>
                  <a:lnTo>
                    <a:pt x="37" y="11"/>
                  </a:lnTo>
                  <a:lnTo>
                    <a:pt x="42" y="5"/>
                  </a:lnTo>
                  <a:lnTo>
                    <a:pt x="48" y="3"/>
                  </a:lnTo>
                  <a:lnTo>
                    <a:pt x="55" y="0"/>
                  </a:lnTo>
                  <a:lnTo>
                    <a:pt x="62" y="0"/>
                  </a:lnTo>
                  <a:lnTo>
                    <a:pt x="62" y="0"/>
                  </a:lnTo>
                  <a:close/>
                  <a:moveTo>
                    <a:pt x="79" y="93"/>
                  </a:moveTo>
                  <a:lnTo>
                    <a:pt x="79" y="93"/>
                  </a:lnTo>
                  <a:lnTo>
                    <a:pt x="82" y="90"/>
                  </a:lnTo>
                  <a:lnTo>
                    <a:pt x="88" y="86"/>
                  </a:lnTo>
                  <a:lnTo>
                    <a:pt x="93" y="84"/>
                  </a:lnTo>
                  <a:lnTo>
                    <a:pt x="99" y="82"/>
                  </a:lnTo>
                  <a:lnTo>
                    <a:pt x="99" y="82"/>
                  </a:lnTo>
                  <a:lnTo>
                    <a:pt x="106" y="82"/>
                  </a:lnTo>
                  <a:lnTo>
                    <a:pt x="112" y="84"/>
                  </a:lnTo>
                  <a:lnTo>
                    <a:pt x="117" y="86"/>
                  </a:lnTo>
                  <a:lnTo>
                    <a:pt x="123" y="90"/>
                  </a:lnTo>
                  <a:lnTo>
                    <a:pt x="123" y="90"/>
                  </a:lnTo>
                  <a:lnTo>
                    <a:pt x="126" y="95"/>
                  </a:lnTo>
                  <a:lnTo>
                    <a:pt x="130" y="101"/>
                  </a:lnTo>
                  <a:lnTo>
                    <a:pt x="132" y="106"/>
                  </a:lnTo>
                  <a:lnTo>
                    <a:pt x="134" y="112"/>
                  </a:lnTo>
                  <a:lnTo>
                    <a:pt x="134" y="112"/>
                  </a:lnTo>
                  <a:lnTo>
                    <a:pt x="132" y="123"/>
                  </a:lnTo>
                  <a:lnTo>
                    <a:pt x="128" y="130"/>
                  </a:lnTo>
                  <a:lnTo>
                    <a:pt x="132" y="134"/>
                  </a:lnTo>
                  <a:lnTo>
                    <a:pt x="134" y="132"/>
                  </a:lnTo>
                  <a:lnTo>
                    <a:pt x="154" y="148"/>
                  </a:lnTo>
                  <a:lnTo>
                    <a:pt x="145" y="159"/>
                  </a:lnTo>
                  <a:lnTo>
                    <a:pt x="125" y="143"/>
                  </a:lnTo>
                  <a:lnTo>
                    <a:pt x="126" y="139"/>
                  </a:lnTo>
                  <a:lnTo>
                    <a:pt x="125" y="137"/>
                  </a:lnTo>
                  <a:lnTo>
                    <a:pt x="125" y="137"/>
                  </a:lnTo>
                  <a:lnTo>
                    <a:pt x="114" y="143"/>
                  </a:lnTo>
                  <a:lnTo>
                    <a:pt x="104" y="146"/>
                  </a:lnTo>
                  <a:lnTo>
                    <a:pt x="104" y="146"/>
                  </a:lnTo>
                  <a:lnTo>
                    <a:pt x="97" y="146"/>
                  </a:lnTo>
                  <a:lnTo>
                    <a:pt x="92" y="145"/>
                  </a:lnTo>
                  <a:lnTo>
                    <a:pt x="86" y="141"/>
                  </a:lnTo>
                  <a:lnTo>
                    <a:pt x="81" y="137"/>
                  </a:lnTo>
                  <a:lnTo>
                    <a:pt x="81" y="137"/>
                  </a:lnTo>
                  <a:lnTo>
                    <a:pt x="77" y="134"/>
                  </a:lnTo>
                  <a:lnTo>
                    <a:pt x="73" y="128"/>
                  </a:lnTo>
                  <a:lnTo>
                    <a:pt x="71" y="123"/>
                  </a:lnTo>
                  <a:lnTo>
                    <a:pt x="70" y="117"/>
                  </a:lnTo>
                  <a:lnTo>
                    <a:pt x="70" y="117"/>
                  </a:lnTo>
                  <a:lnTo>
                    <a:pt x="70" y="110"/>
                  </a:lnTo>
                  <a:lnTo>
                    <a:pt x="71" y="104"/>
                  </a:lnTo>
                  <a:lnTo>
                    <a:pt x="75" y="99"/>
                  </a:lnTo>
                  <a:lnTo>
                    <a:pt x="79" y="93"/>
                  </a:lnTo>
                  <a:lnTo>
                    <a:pt x="79" y="93"/>
                  </a:lnTo>
                  <a:close/>
                  <a:moveTo>
                    <a:pt x="101" y="93"/>
                  </a:moveTo>
                  <a:lnTo>
                    <a:pt x="101" y="93"/>
                  </a:lnTo>
                  <a:lnTo>
                    <a:pt x="92" y="95"/>
                  </a:lnTo>
                  <a:lnTo>
                    <a:pt x="86" y="101"/>
                  </a:lnTo>
                  <a:lnTo>
                    <a:pt x="86" y="101"/>
                  </a:lnTo>
                  <a:lnTo>
                    <a:pt x="82" y="108"/>
                  </a:lnTo>
                  <a:lnTo>
                    <a:pt x="81" y="115"/>
                  </a:lnTo>
                  <a:lnTo>
                    <a:pt x="81" y="115"/>
                  </a:lnTo>
                  <a:lnTo>
                    <a:pt x="82" y="124"/>
                  </a:lnTo>
                  <a:lnTo>
                    <a:pt x="88" y="130"/>
                  </a:lnTo>
                  <a:lnTo>
                    <a:pt x="88" y="130"/>
                  </a:lnTo>
                  <a:lnTo>
                    <a:pt x="95" y="135"/>
                  </a:lnTo>
                  <a:lnTo>
                    <a:pt x="103" y="135"/>
                  </a:lnTo>
                  <a:lnTo>
                    <a:pt x="103" y="135"/>
                  </a:lnTo>
                  <a:lnTo>
                    <a:pt x="112" y="134"/>
                  </a:lnTo>
                  <a:lnTo>
                    <a:pt x="117" y="128"/>
                  </a:lnTo>
                  <a:lnTo>
                    <a:pt x="117" y="128"/>
                  </a:lnTo>
                  <a:lnTo>
                    <a:pt x="123" y="121"/>
                  </a:lnTo>
                  <a:lnTo>
                    <a:pt x="123" y="113"/>
                  </a:lnTo>
                  <a:lnTo>
                    <a:pt x="123" y="113"/>
                  </a:lnTo>
                  <a:lnTo>
                    <a:pt x="121" y="104"/>
                  </a:lnTo>
                  <a:lnTo>
                    <a:pt x="115" y="99"/>
                  </a:lnTo>
                  <a:lnTo>
                    <a:pt x="115" y="99"/>
                  </a:lnTo>
                  <a:lnTo>
                    <a:pt x="108" y="93"/>
                  </a:lnTo>
                  <a:lnTo>
                    <a:pt x="101" y="93"/>
                  </a:lnTo>
                  <a:lnTo>
                    <a:pt x="101" y="93"/>
                  </a:lnTo>
                  <a:close/>
                  <a:moveTo>
                    <a:pt x="88" y="156"/>
                  </a:moveTo>
                  <a:lnTo>
                    <a:pt x="88" y="156"/>
                  </a:lnTo>
                  <a:lnTo>
                    <a:pt x="81" y="152"/>
                  </a:lnTo>
                  <a:lnTo>
                    <a:pt x="73" y="148"/>
                  </a:lnTo>
                  <a:lnTo>
                    <a:pt x="73" y="148"/>
                  </a:lnTo>
                  <a:lnTo>
                    <a:pt x="68" y="141"/>
                  </a:lnTo>
                  <a:lnTo>
                    <a:pt x="62" y="134"/>
                  </a:lnTo>
                  <a:lnTo>
                    <a:pt x="59" y="126"/>
                  </a:lnTo>
                  <a:lnTo>
                    <a:pt x="59" y="117"/>
                  </a:lnTo>
                  <a:lnTo>
                    <a:pt x="59" y="117"/>
                  </a:lnTo>
                  <a:lnTo>
                    <a:pt x="59" y="110"/>
                  </a:lnTo>
                  <a:lnTo>
                    <a:pt x="40" y="79"/>
                  </a:lnTo>
                  <a:lnTo>
                    <a:pt x="40" y="79"/>
                  </a:lnTo>
                  <a:lnTo>
                    <a:pt x="31" y="82"/>
                  </a:lnTo>
                  <a:lnTo>
                    <a:pt x="24" y="88"/>
                  </a:lnTo>
                  <a:lnTo>
                    <a:pt x="18" y="95"/>
                  </a:lnTo>
                  <a:lnTo>
                    <a:pt x="11" y="102"/>
                  </a:lnTo>
                  <a:lnTo>
                    <a:pt x="7" y="112"/>
                  </a:lnTo>
                  <a:lnTo>
                    <a:pt x="4" y="121"/>
                  </a:lnTo>
                  <a:lnTo>
                    <a:pt x="2" y="134"/>
                  </a:lnTo>
                  <a:lnTo>
                    <a:pt x="0" y="146"/>
                  </a:lnTo>
                  <a:lnTo>
                    <a:pt x="0" y="146"/>
                  </a:lnTo>
                  <a:lnTo>
                    <a:pt x="24" y="154"/>
                  </a:lnTo>
                  <a:lnTo>
                    <a:pt x="46" y="157"/>
                  </a:lnTo>
                  <a:lnTo>
                    <a:pt x="66" y="157"/>
                  </a:lnTo>
                  <a:lnTo>
                    <a:pt x="88" y="156"/>
                  </a:lnTo>
                  <a:lnTo>
                    <a:pt x="88" y="15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50">
                <a:cs typeface="+mn-ea"/>
                <a:sym typeface="+mn-lt"/>
              </a:endParaRPr>
            </a:p>
          </p:txBody>
        </p:sp>
      </p:grpSp>
      <p:sp>
        <p:nvSpPr>
          <p:cNvPr id="55" name="任意多边形 54"/>
          <p:cNvSpPr/>
          <p:nvPr/>
        </p:nvSpPr>
        <p:spPr>
          <a:xfrm>
            <a:off x="5591995" y="1987999"/>
            <a:ext cx="876627" cy="623686"/>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sp>
        <p:nvSpPr>
          <p:cNvPr id="56" name="任意多边形 55"/>
          <p:cNvSpPr/>
          <p:nvPr/>
        </p:nvSpPr>
        <p:spPr>
          <a:xfrm flipV="1">
            <a:off x="5591995" y="3629118"/>
            <a:ext cx="876627" cy="480271"/>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sp>
        <p:nvSpPr>
          <p:cNvPr id="57" name="任意多边形 56"/>
          <p:cNvSpPr/>
          <p:nvPr/>
        </p:nvSpPr>
        <p:spPr>
          <a:xfrm flipH="1" flipV="1">
            <a:off x="2479856" y="3965297"/>
            <a:ext cx="1084025" cy="519522"/>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sp>
        <p:nvSpPr>
          <p:cNvPr id="58" name="任意多边形 57"/>
          <p:cNvSpPr/>
          <p:nvPr/>
        </p:nvSpPr>
        <p:spPr>
          <a:xfrm flipH="1">
            <a:off x="2249326" y="2332738"/>
            <a:ext cx="954981" cy="502330"/>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sp>
        <p:nvSpPr>
          <p:cNvPr id="41" name="文本框 40">
            <a:extLst>
              <a:ext uri="{FF2B5EF4-FFF2-40B4-BE49-F238E27FC236}">
                <a16:creationId xmlns:a16="http://schemas.microsoft.com/office/drawing/2014/main" id="{B23474B5-BC0B-458E-93DD-FD8A05972630}"/>
              </a:ext>
            </a:extLst>
          </p:cNvPr>
          <p:cNvSpPr txBox="1"/>
          <p:nvPr/>
        </p:nvSpPr>
        <p:spPr>
          <a:xfrm>
            <a:off x="283974" y="203714"/>
            <a:ext cx="681597" cy="600164"/>
          </a:xfrm>
          <a:prstGeom prst="rect">
            <a:avLst/>
          </a:prstGeom>
          <a:noFill/>
        </p:spPr>
        <p:txBody>
          <a:bodyPr wrap="none" rtlCol="0">
            <a:spAutoFit/>
          </a:bodyPr>
          <a:lstStyle/>
          <a:p>
            <a:r>
              <a:rPr kumimoji="1" lang="en-US" altLang="zh-CN" sz="3300" dirty="0">
                <a:solidFill>
                  <a:schemeClr val="bg1"/>
                </a:solidFill>
                <a:latin typeface="HarmonyOS Sans SC Black" panose="00000A00000000000000" pitchFamily="2" charset="-122"/>
                <a:ea typeface="HarmonyOS Sans SC Black" panose="00000A00000000000000" pitchFamily="2" charset="-122"/>
                <a:cs typeface="+mn-ea"/>
                <a:sym typeface="+mn-lt"/>
              </a:rPr>
              <a:t>01</a:t>
            </a:r>
            <a:endParaRPr kumimoji="1" lang="zh-CN" altLang="en-US" sz="3300" dirty="0">
              <a:solidFill>
                <a:schemeClr val="bg1"/>
              </a:solidFill>
              <a:latin typeface="HarmonyOS Sans SC Black" panose="00000A00000000000000" pitchFamily="2" charset="-122"/>
              <a:ea typeface="HarmonyOS Sans SC Black" panose="00000A00000000000000" pitchFamily="2" charset="-122"/>
              <a:cs typeface="+mn-ea"/>
              <a:sym typeface="+mn-lt"/>
            </a:endParaRPr>
          </a:p>
        </p:txBody>
      </p:sp>
      <p:sp>
        <p:nvSpPr>
          <p:cNvPr id="44" name="MH_Text_1">
            <a:extLst>
              <a:ext uri="{FF2B5EF4-FFF2-40B4-BE49-F238E27FC236}">
                <a16:creationId xmlns:a16="http://schemas.microsoft.com/office/drawing/2014/main" id="{8BC76369-459D-4A95-A8E1-DA8C24432F1B}"/>
              </a:ext>
            </a:extLst>
          </p:cNvPr>
          <p:cNvSpPr txBox="1"/>
          <p:nvPr>
            <p:custDataLst>
              <p:tags r:id="rId1"/>
            </p:custDataLst>
          </p:nvPr>
        </p:nvSpPr>
        <p:spPr>
          <a:xfrm>
            <a:off x="905353" y="2096048"/>
            <a:ext cx="1375077" cy="438380"/>
          </a:xfrm>
          <a:prstGeom prst="rect">
            <a:avLst/>
          </a:prstGeom>
          <a:noFill/>
        </p:spPr>
        <p:txBody>
          <a:bodyPr anchor="ctr"/>
          <a:lstStyle/>
          <a:p>
            <a:pPr eaLnBrk="1" hangingPunct="1">
              <a:defRPr/>
            </a:pPr>
            <a:r>
              <a:rPr lang="en-US" sz="1800" b="1" dirty="0">
                <a:effectLst/>
                <a:latin typeface="Times New Roman" panose="02020603050405020304" pitchFamily="18" charset="0"/>
                <a:ea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lỏng</a:t>
            </a:r>
            <a:r>
              <a:rPr lang="en-US" sz="1800" dirty="0">
                <a:effectLst/>
                <a:latin typeface="Times New Roman" panose="02020603050405020304" pitchFamily="18" charset="0"/>
                <a:ea typeface="Times New Roman" panose="02020603050405020304" pitchFamily="18" charset="0"/>
              </a:rPr>
              <a:t> </a:t>
            </a:r>
            <a:endParaRPr lang="zh-CN" altLang="en-US" sz="1200" b="1" dirty="0">
              <a:solidFill>
                <a:schemeClr val="tx1">
                  <a:lumMod val="65000"/>
                  <a:lumOff val="35000"/>
                </a:schemeClr>
              </a:solidFill>
              <a:cs typeface="+mn-ea"/>
              <a:sym typeface="+mn-lt"/>
            </a:endParaRPr>
          </a:p>
        </p:txBody>
      </p:sp>
      <p:sp>
        <p:nvSpPr>
          <p:cNvPr id="47" name="MH_Text_1">
            <a:extLst>
              <a:ext uri="{FF2B5EF4-FFF2-40B4-BE49-F238E27FC236}">
                <a16:creationId xmlns:a16="http://schemas.microsoft.com/office/drawing/2014/main" id="{F5DFB2E8-0C35-4758-AAF4-EB2C0B4EEE11}"/>
              </a:ext>
            </a:extLst>
          </p:cNvPr>
          <p:cNvSpPr txBox="1"/>
          <p:nvPr>
            <p:custDataLst>
              <p:tags r:id="rId2"/>
            </p:custDataLst>
          </p:nvPr>
        </p:nvSpPr>
        <p:spPr>
          <a:xfrm>
            <a:off x="1217643" y="4220614"/>
            <a:ext cx="1375077" cy="438380"/>
          </a:xfrm>
          <a:prstGeom prst="rect">
            <a:avLst/>
          </a:prstGeom>
          <a:noFill/>
        </p:spPr>
        <p:txBody>
          <a:bodyPr anchor="ctr"/>
          <a:lstStyle/>
          <a:p>
            <a:pPr eaLnBrk="1" hangingPunct="1">
              <a:defRPr/>
            </a:pPr>
            <a:r>
              <a:rPr lang="en-US" sz="1800" b="1" dirty="0">
                <a:effectLst/>
                <a:latin typeface="Times New Roman" panose="02020603050405020304" pitchFamily="18" charset="0"/>
                <a:ea typeface="Times New Roman" panose="02020603050405020304" pitchFamily="18" charset="0"/>
              </a:rPr>
              <a:t>C.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khí</a:t>
            </a:r>
            <a:r>
              <a:rPr lang="en-US" sz="1800" dirty="0">
                <a:effectLst/>
                <a:latin typeface="Times New Roman" panose="02020603050405020304" pitchFamily="18" charset="0"/>
                <a:ea typeface="Times New Roman" panose="02020603050405020304" pitchFamily="18" charset="0"/>
              </a:rPr>
              <a:t>. </a:t>
            </a:r>
            <a:endParaRPr lang="zh-CN" altLang="en-US" sz="1200" b="1" dirty="0">
              <a:solidFill>
                <a:schemeClr val="tx1">
                  <a:lumMod val="65000"/>
                  <a:lumOff val="35000"/>
                </a:schemeClr>
              </a:solidFill>
              <a:cs typeface="+mn-ea"/>
              <a:sym typeface="+mn-lt"/>
            </a:endParaRPr>
          </a:p>
        </p:txBody>
      </p:sp>
      <p:sp>
        <p:nvSpPr>
          <p:cNvPr id="50" name="MH_Text_1">
            <a:extLst>
              <a:ext uri="{FF2B5EF4-FFF2-40B4-BE49-F238E27FC236}">
                <a16:creationId xmlns:a16="http://schemas.microsoft.com/office/drawing/2014/main" id="{92BD7E1C-BC8A-40E4-A24F-91BF817CD344}"/>
              </a:ext>
            </a:extLst>
          </p:cNvPr>
          <p:cNvSpPr txBox="1"/>
          <p:nvPr>
            <p:custDataLst>
              <p:tags r:id="rId3"/>
            </p:custDataLst>
          </p:nvPr>
        </p:nvSpPr>
        <p:spPr>
          <a:xfrm>
            <a:off x="6564661" y="1655656"/>
            <a:ext cx="1375077" cy="438380"/>
          </a:xfrm>
          <a:prstGeom prst="rect">
            <a:avLst/>
          </a:prstGeom>
          <a:noFill/>
        </p:spPr>
        <p:txBody>
          <a:bodyPr anchor="ctr"/>
          <a:lstStyle/>
          <a:p>
            <a:pPr eaLnBrk="1" hangingPunct="1">
              <a:defRPr/>
            </a:pPr>
            <a:r>
              <a:rPr lang="en-US" sz="1800" b="1" dirty="0">
                <a:effectLst/>
                <a:latin typeface="Times New Roman" panose="02020603050405020304" pitchFamily="18" charset="0"/>
                <a:ea typeface="Times New Roman" panose="02020603050405020304" pitchFamily="18" charset="0"/>
              </a:rPr>
              <a:t>B.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rắn</a:t>
            </a:r>
            <a:r>
              <a:rPr lang="en-US" sz="1800" dirty="0">
                <a:effectLst/>
                <a:latin typeface="Times New Roman" panose="02020603050405020304" pitchFamily="18" charset="0"/>
                <a:ea typeface="Times New Roman" panose="02020603050405020304" pitchFamily="18" charset="0"/>
              </a:rPr>
              <a:t> </a:t>
            </a:r>
            <a:endParaRPr lang="zh-CN" altLang="en-US" sz="1200" b="1" dirty="0">
              <a:solidFill>
                <a:schemeClr val="tx1">
                  <a:lumMod val="65000"/>
                  <a:lumOff val="35000"/>
                </a:schemeClr>
              </a:solidFill>
              <a:cs typeface="+mn-ea"/>
              <a:sym typeface="+mn-lt"/>
            </a:endParaRPr>
          </a:p>
        </p:txBody>
      </p:sp>
      <p:sp>
        <p:nvSpPr>
          <p:cNvPr id="53" name="MH_Text_1">
            <a:extLst>
              <a:ext uri="{FF2B5EF4-FFF2-40B4-BE49-F238E27FC236}">
                <a16:creationId xmlns:a16="http://schemas.microsoft.com/office/drawing/2014/main" id="{0AB25C69-C663-4181-86E3-44FF697DBF3A}"/>
              </a:ext>
            </a:extLst>
          </p:cNvPr>
          <p:cNvSpPr txBox="1"/>
          <p:nvPr>
            <p:custDataLst>
              <p:tags r:id="rId4"/>
            </p:custDataLst>
          </p:nvPr>
        </p:nvSpPr>
        <p:spPr>
          <a:xfrm>
            <a:off x="6546296" y="3771437"/>
            <a:ext cx="1933396" cy="438380"/>
          </a:xfrm>
          <a:prstGeom prst="rect">
            <a:avLst/>
          </a:prstGeom>
          <a:noFill/>
        </p:spPr>
        <p:txBody>
          <a:bodyPr anchor="ctr"/>
          <a:lstStyle/>
          <a:p>
            <a:pPr algn="just">
              <a:lnSpc>
                <a:spcPct val="130000"/>
              </a:lnSpc>
              <a:tabLst>
                <a:tab pos="228600" algn="l"/>
                <a:tab pos="1771650" algn="l"/>
                <a:tab pos="3429000" algn="l"/>
                <a:tab pos="4972050" algn="l"/>
              </a:tabLst>
            </a:pPr>
            <a:r>
              <a:rPr lang="en-US" sz="1800" b="1" dirty="0">
                <a:solidFill>
                  <a:srgbClr val="000000"/>
                </a:solidFill>
                <a:effectLst/>
                <a:latin typeface="Times New Roman" panose="02020603050405020304" pitchFamily="18" charset="0"/>
                <a:ea typeface="Times New Roman" panose="02020603050405020304" pitchFamily="18" charset="0"/>
              </a:rPr>
              <a:t>D. </a:t>
            </a:r>
            <a:r>
              <a:rPr lang="en-US" sz="1800" dirty="0" err="1">
                <a:solidFill>
                  <a:srgbClr val="000000"/>
                </a:solidFill>
                <a:effectLst/>
                <a:latin typeface="Times New Roman" panose="02020603050405020304" pitchFamily="18" charset="0"/>
                <a:ea typeface="Times New Roman" panose="02020603050405020304" pitchFamily="18" charset="0"/>
              </a:rPr>
              <a:t>Cả</a:t>
            </a:r>
            <a:r>
              <a:rPr lang="en-US" sz="1800" dirty="0">
                <a:solidFill>
                  <a:srgbClr val="000000"/>
                </a:solidFill>
                <a:effectLst/>
                <a:latin typeface="Times New Roman" panose="02020603050405020304" pitchFamily="18" charset="0"/>
                <a:ea typeface="Times New Roman" panose="02020603050405020304" pitchFamily="18" charset="0"/>
              </a:rPr>
              <a:t> 3 </a:t>
            </a:r>
            <a:r>
              <a:rPr lang="en-US" sz="1800" dirty="0" err="1">
                <a:solidFill>
                  <a:srgbClr val="000000"/>
                </a:solidFill>
                <a:effectLst/>
                <a:latin typeface="Times New Roman" panose="02020603050405020304" pitchFamily="18" charset="0"/>
                <a:ea typeface="Times New Roman" panose="02020603050405020304" pitchFamily="18" charset="0"/>
              </a:rPr>
              <a:t>đều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33" name="矩形 118">
            <a:extLst>
              <a:ext uri="{FF2B5EF4-FFF2-40B4-BE49-F238E27FC236}">
                <a16:creationId xmlns:a16="http://schemas.microsoft.com/office/drawing/2014/main" id="{9E7861B2-E1FE-481E-86C7-1BFE88CC76B6}"/>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34" name="TextBox 37">
            <a:extLst>
              <a:ext uri="{FF2B5EF4-FFF2-40B4-BE49-F238E27FC236}">
                <a16:creationId xmlns:a16="http://schemas.microsoft.com/office/drawing/2014/main" id="{F4D78BE9-9730-4D5A-AB8A-E67785DF396F}"/>
              </a:ext>
            </a:extLst>
          </p:cNvPr>
          <p:cNvSpPr txBox="1"/>
          <p:nvPr/>
        </p:nvSpPr>
        <p:spPr>
          <a:xfrm>
            <a:off x="1062414" y="477229"/>
            <a:ext cx="6189785" cy="852606"/>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en-US" sz="2000" b="1" dirty="0" err="1">
                <a:solidFill>
                  <a:schemeClr val="bg1"/>
                </a:solidFill>
                <a:effectLst/>
                <a:latin typeface="Times New Roman" panose="02020603050405020304" pitchFamily="18" charset="0"/>
                <a:ea typeface="Calibri" panose="020F0502020204030204" pitchFamily="34" charset="0"/>
              </a:rPr>
              <a:t>Câu</a:t>
            </a:r>
            <a:r>
              <a:rPr lang="en-US" sz="2000" b="1" dirty="0">
                <a:solidFill>
                  <a:schemeClr val="bg1"/>
                </a:solidFill>
                <a:effectLst/>
                <a:latin typeface="Times New Roman" panose="02020603050405020304" pitchFamily="18" charset="0"/>
                <a:ea typeface="Calibri" panose="020F0502020204030204" pitchFamily="34" charset="0"/>
              </a:rPr>
              <a:t> 4. </a:t>
            </a:r>
            <a:r>
              <a:rPr lang="en-US" sz="2000" dirty="0">
                <a:solidFill>
                  <a:schemeClr val="bg1"/>
                </a:solidFill>
                <a:effectLst/>
                <a:latin typeface="Times New Roman" panose="02020603050405020304" pitchFamily="18" charset="0"/>
                <a:ea typeface="Calibri" panose="020F0502020204030204" pitchFamily="34" charset="0"/>
              </a:rPr>
              <a:t>Khi </a:t>
            </a:r>
            <a:r>
              <a:rPr lang="en-US" sz="2000" dirty="0" err="1">
                <a:solidFill>
                  <a:schemeClr val="bg1"/>
                </a:solidFill>
                <a:effectLst/>
                <a:latin typeface="Times New Roman" panose="02020603050405020304" pitchFamily="18" charset="0"/>
                <a:ea typeface="Calibri" panose="020F0502020204030204" pitchFamily="34" charset="0"/>
              </a:rPr>
              <a:t>diện</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tích</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bề</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mặt</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tăng</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tốc</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độ</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phản</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ứng</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tăng</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là</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đúng</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với</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phản</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ứng</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có</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chất</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nào</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tham</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gia</a:t>
            </a:r>
            <a:r>
              <a:rPr lang="en-US" sz="2000" dirty="0">
                <a:solidFill>
                  <a:schemeClr val="bg1"/>
                </a:solidFill>
                <a:effectLst/>
                <a:latin typeface="Times New Roman" panose="02020603050405020304" pitchFamily="18" charset="0"/>
                <a:ea typeface="Calibri" panose="020F0502020204030204" pitchFamily="34"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35" name="Hình chữ nhật: Góc Tròn 34">
            <a:extLst>
              <a:ext uri="{FF2B5EF4-FFF2-40B4-BE49-F238E27FC236}">
                <a16:creationId xmlns:a16="http://schemas.microsoft.com/office/drawing/2014/main" id="{572E6C68-010D-4ED1-833F-AA96FAEE19FC}"/>
              </a:ext>
            </a:extLst>
          </p:cNvPr>
          <p:cNvSpPr/>
          <p:nvPr/>
        </p:nvSpPr>
        <p:spPr>
          <a:xfrm>
            <a:off x="6564661" y="1608974"/>
            <a:ext cx="1471613" cy="476701"/>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442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circle(in)">
                                      <p:cBhvr>
                                        <p:cTn id="10" dur="2000"/>
                                        <p:tgtEl>
                                          <p:spTgt spid="71"/>
                                        </p:tgtEl>
                                      </p:cBhvr>
                                    </p:animEffect>
                                  </p:childTnLst>
                                </p:cTn>
                              </p:par>
                              <p:par>
                                <p:cTn id="11" presetID="6" presetClass="entr" presetSubtype="16"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circle(in)">
                                      <p:cBhvr>
                                        <p:cTn id="13" dur="2000"/>
                                        <p:tgtEl>
                                          <p:spTgt spid="69"/>
                                        </p:tgtEl>
                                      </p:cBhvr>
                                    </p:animEffect>
                                  </p:childTnLst>
                                </p:cTn>
                              </p:par>
                              <p:par>
                                <p:cTn id="14" presetID="6" presetClass="entr" presetSubtype="16"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circle(in)">
                                      <p:cBhvr>
                                        <p:cTn id="16" dur="2000"/>
                                        <p:tgtEl>
                                          <p:spTgt spid="70"/>
                                        </p:tgtEl>
                                      </p:cBhvr>
                                    </p:animEffect>
                                  </p:childTnLst>
                                </p:cTn>
                              </p:par>
                              <p:par>
                                <p:cTn id="17" presetID="6"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circle(in)">
                                      <p:cBhvr>
                                        <p:cTn id="22" dur="2000"/>
                                        <p:tgtEl>
                                          <p:spTgt spid="5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circle(in)">
                                      <p:cBhvr>
                                        <p:cTn id="25" dur="2000"/>
                                        <p:tgtEl>
                                          <p:spTgt spid="5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circle(in)">
                                      <p:cBhvr>
                                        <p:cTn id="28" dur="2000"/>
                                        <p:tgtEl>
                                          <p:spTgt spid="5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circle(in)">
                                      <p:cBhvr>
                                        <p:cTn id="31" dur="2000"/>
                                        <p:tgtEl>
                                          <p:spTgt spid="5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circle(in)">
                                      <p:cBhvr>
                                        <p:cTn id="34" dur="2000"/>
                                        <p:tgtEl>
                                          <p:spTgt spid="4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circle(in)">
                                      <p:cBhvr>
                                        <p:cTn id="37" dur="2000"/>
                                        <p:tgtEl>
                                          <p:spTgt spid="4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circle(in)">
                                      <p:cBhvr>
                                        <p:cTn id="40" dur="2000"/>
                                        <p:tgtEl>
                                          <p:spTgt spid="5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circle(in)">
                                      <p:cBhvr>
                                        <p:cTn id="43" dur="20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1)">
                                      <p:cBhvr>
                                        <p:cTn id="48"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animBg="1"/>
      <p:bldP spid="56" grpId="0" animBg="1"/>
      <p:bldP spid="57" grpId="0" animBg="1"/>
      <p:bldP spid="58" grpId="0" animBg="1"/>
      <p:bldP spid="44" grpId="0"/>
      <p:bldP spid="47" grpId="0"/>
      <p:bldP spid="50" grpId="0"/>
      <p:bldP spid="53" grpId="0"/>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46"/>
          <p:cNvSpPr/>
          <p:nvPr/>
        </p:nvSpPr>
        <p:spPr>
          <a:xfrm>
            <a:off x="1845869" y="2685232"/>
            <a:ext cx="852900" cy="3966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Times New Roman" panose="02020603050405020304" pitchFamily="18" charset="0"/>
              <a:cs typeface="Times New Roman" panose="02020603050405020304" pitchFamily="18" charset="0"/>
            </a:endParaRPr>
          </a:p>
        </p:txBody>
      </p:sp>
      <p:sp>
        <p:nvSpPr>
          <p:cNvPr id="1331" name="Google Shape;1331;p46"/>
          <p:cNvSpPr/>
          <p:nvPr/>
        </p:nvSpPr>
        <p:spPr>
          <a:xfrm>
            <a:off x="1845873" y="3886207"/>
            <a:ext cx="852900" cy="3966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Times New Roman" panose="02020603050405020304" pitchFamily="18" charset="0"/>
              <a:cs typeface="Times New Roman" panose="02020603050405020304" pitchFamily="18" charset="0"/>
            </a:endParaRPr>
          </a:p>
        </p:txBody>
      </p:sp>
      <p:sp>
        <p:nvSpPr>
          <p:cNvPr id="1332" name="Google Shape;1332;p46"/>
          <p:cNvSpPr/>
          <p:nvPr/>
        </p:nvSpPr>
        <p:spPr>
          <a:xfrm>
            <a:off x="1845875" y="1485900"/>
            <a:ext cx="852900" cy="396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Times New Roman" panose="02020603050405020304" pitchFamily="18" charset="0"/>
              <a:cs typeface="Times New Roman" panose="02020603050405020304" pitchFamily="18" charset="0"/>
            </a:endParaRPr>
          </a:p>
        </p:txBody>
      </p:sp>
      <p:sp>
        <p:nvSpPr>
          <p:cNvPr id="1333" name="Google Shape;1333;p46"/>
          <p:cNvSpPr txBox="1">
            <a:spLocks noGrp="1"/>
          </p:cNvSpPr>
          <p:nvPr>
            <p:ph type="title" idx="6"/>
          </p:nvPr>
        </p:nvSpPr>
        <p:spPr>
          <a:xfrm>
            <a:off x="1923275" y="3944257"/>
            <a:ext cx="698100" cy="28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III.</a:t>
            </a:r>
            <a:endParaRPr sz="2400" b="1" dirty="0">
              <a:latin typeface="Times New Roman" panose="02020603050405020304" pitchFamily="18" charset="0"/>
              <a:cs typeface="Times New Roman" panose="02020603050405020304" pitchFamily="18" charset="0"/>
            </a:endParaRPr>
          </a:p>
        </p:txBody>
      </p:sp>
      <p:sp>
        <p:nvSpPr>
          <p:cNvPr id="1336" name="Google Shape;1336;p46"/>
          <p:cNvSpPr txBox="1">
            <a:spLocks noGrp="1"/>
          </p:cNvSpPr>
          <p:nvPr>
            <p:ph type="title" idx="3"/>
          </p:nvPr>
        </p:nvSpPr>
        <p:spPr>
          <a:xfrm>
            <a:off x="1923275" y="2743282"/>
            <a:ext cx="698100" cy="28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II.</a:t>
            </a:r>
            <a:endParaRPr sz="2400" b="1" dirty="0">
              <a:latin typeface="Times New Roman" panose="02020603050405020304" pitchFamily="18" charset="0"/>
              <a:cs typeface="Times New Roman" panose="02020603050405020304" pitchFamily="18" charset="0"/>
            </a:endParaRPr>
          </a:p>
        </p:txBody>
      </p:sp>
      <p:sp>
        <p:nvSpPr>
          <p:cNvPr id="1337" name="Google Shape;1337;p46"/>
          <p:cNvSpPr txBox="1">
            <a:spLocks noGrp="1"/>
          </p:cNvSpPr>
          <p:nvPr>
            <p:ph type="subTitle" idx="8"/>
          </p:nvPr>
        </p:nvSpPr>
        <p:spPr>
          <a:xfrm>
            <a:off x="3198952" y="3955326"/>
            <a:ext cx="4437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2800" b="1" dirty="0">
                <a:solidFill>
                  <a:schemeClr val="accent3">
                    <a:lumMod val="75000"/>
                  </a:schemeClr>
                </a:solidFill>
                <a:latin typeface="Times New Roman" panose="02020603050405020304" pitchFamily="18" charset="0"/>
                <a:cs typeface="Times New Roman" panose="02020603050405020304" pitchFamily="18" charset="0"/>
              </a:rPr>
              <a:t>Củng cố</a:t>
            </a:r>
            <a:endParaRPr sz="28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338" name="Google Shape;1338;p46"/>
          <p:cNvSpPr txBox="1">
            <a:spLocks noGrp="1"/>
          </p:cNvSpPr>
          <p:nvPr>
            <p:ph type="title"/>
          </p:nvPr>
        </p:nvSpPr>
        <p:spPr>
          <a:xfrm>
            <a:off x="1923275" y="1543950"/>
            <a:ext cx="698100" cy="28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I.</a:t>
            </a:r>
            <a:endParaRPr sz="2400" b="1" dirty="0">
              <a:latin typeface="Times New Roman" panose="02020603050405020304" pitchFamily="18" charset="0"/>
              <a:cs typeface="Times New Roman" panose="02020603050405020304" pitchFamily="18" charset="0"/>
            </a:endParaRPr>
          </a:p>
        </p:txBody>
      </p:sp>
      <p:sp>
        <p:nvSpPr>
          <p:cNvPr id="1339" name="Google Shape;1339;p46"/>
          <p:cNvSpPr txBox="1">
            <a:spLocks noGrp="1"/>
          </p:cNvSpPr>
          <p:nvPr>
            <p:ph type="title" idx="9"/>
          </p:nvPr>
        </p:nvSpPr>
        <p:spPr>
          <a:xfrm>
            <a:off x="713225" y="449975"/>
            <a:ext cx="77175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800" b="1" dirty="0">
                <a:solidFill>
                  <a:srgbClr val="C00000"/>
                </a:solidFill>
                <a:latin typeface="Times New Roman" panose="02020603050405020304" pitchFamily="18" charset="0"/>
                <a:cs typeface="Times New Roman" panose="02020603050405020304" pitchFamily="18" charset="0"/>
              </a:rPr>
              <a:t>NỘI DUNG BÀI HỌC</a:t>
            </a:r>
            <a:endParaRPr lang="en-US" dirty="0">
              <a:solidFill>
                <a:srgbClr val="C00000"/>
              </a:solidFill>
            </a:endParaRPr>
          </a:p>
        </p:txBody>
      </p:sp>
      <p:sp>
        <p:nvSpPr>
          <p:cNvPr id="1341" name="Google Shape;1341;p46"/>
          <p:cNvSpPr txBox="1">
            <a:spLocks noGrp="1"/>
          </p:cNvSpPr>
          <p:nvPr>
            <p:ph type="subTitle" idx="2"/>
          </p:nvPr>
        </p:nvSpPr>
        <p:spPr>
          <a:xfrm>
            <a:off x="2996933" y="1543950"/>
            <a:ext cx="4437000" cy="365700"/>
          </a:xfrm>
          <a:prstGeom prst="rect">
            <a:avLst/>
          </a:prstGeom>
        </p:spPr>
        <p:txBody>
          <a:bodyPr spcFirstLastPara="1" wrap="square" lIns="91425" tIns="91425" rIns="91425" bIns="91425" anchor="ctr" anchorCtr="0">
            <a:noAutofit/>
          </a:bodyPr>
          <a:lstStyle/>
          <a:p>
            <a:pPr marL="0" marR="0" lvl="0" indent="0">
              <a:spcBef>
                <a:spcPts val="0"/>
              </a:spcBef>
              <a:spcAft>
                <a:spcPts val="1200"/>
              </a:spcAft>
              <a:buClr>
                <a:srgbClr val="1E788D"/>
              </a:buClr>
              <a:buSzPts val="1500"/>
              <a:tabLst>
                <a:tab pos="157480" algn="l"/>
              </a:tabLst>
            </a:pPr>
            <a:r>
              <a:rPr lang="vi-VN" sz="2800" b="1" u="none" strike="noStrike" spc="0" dirty="0">
                <a:solidFill>
                  <a:srgbClr val="00B0F0"/>
                </a:solidFill>
                <a:effectLst/>
                <a:latin typeface="Times New Roman" panose="02020603050405020304" pitchFamily="18" charset="0"/>
                <a:ea typeface="Segoe UI" panose="020B0502040204020203" pitchFamily="34" charset="0"/>
                <a:cs typeface="Times New Roman" panose="02020603050405020304" pitchFamily="18" charset="0"/>
              </a:rPr>
              <a:t>Khái niệm tốc độ phản ứng</a:t>
            </a:r>
            <a:endParaRPr lang="en-US" sz="2800" b="1" u="none" strike="noStrike" spc="0" dirty="0">
              <a:solidFill>
                <a:srgbClr val="00B0F0"/>
              </a:solidFill>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342" name="Google Shape;1342;p46"/>
          <p:cNvSpPr txBox="1">
            <a:spLocks noGrp="1"/>
          </p:cNvSpPr>
          <p:nvPr>
            <p:ph type="subTitle" idx="5"/>
          </p:nvPr>
        </p:nvSpPr>
        <p:spPr>
          <a:xfrm>
            <a:off x="3103259" y="2731320"/>
            <a:ext cx="4437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a:solidFill>
                  <a:schemeClr val="accent4">
                    <a:lumMod val="75000"/>
                  </a:schemeClr>
                </a:solidFill>
                <a:latin typeface="Times New Roman" panose="02020603050405020304" pitchFamily="18" charset="0"/>
                <a:cs typeface="Times New Roman" panose="02020603050405020304" pitchFamily="18" charset="0"/>
              </a:rPr>
              <a:t>Một số yếu tố ảnh hưởng đến tốc độ phản ứng</a:t>
            </a:r>
            <a:endParaRPr sz="28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右箭头 51">
            <a:extLst>
              <a:ext uri="{FF2B5EF4-FFF2-40B4-BE49-F238E27FC236}">
                <a16:creationId xmlns:a16="http://schemas.microsoft.com/office/drawing/2014/main" id="{775AE821-2ECF-4055-A3E9-56095DF5ED7D}"/>
              </a:ext>
            </a:extLst>
          </p:cNvPr>
          <p:cNvSpPr>
            <a:spLocks noChangeArrowheads="1"/>
          </p:cNvSpPr>
          <p:nvPr/>
        </p:nvSpPr>
        <p:spPr bwMode="auto">
          <a:xfrm>
            <a:off x="5806046" y="2472143"/>
            <a:ext cx="1202071" cy="94545"/>
          </a:xfrm>
          <a:prstGeom prst="rightArrow">
            <a:avLst>
              <a:gd name="adj1" fmla="val 50000"/>
              <a:gd name="adj2" fmla="val 72224"/>
            </a:avLst>
          </a:prstGeom>
          <a:solidFill>
            <a:schemeClr val="bg1">
              <a:lumMod val="65000"/>
              <a:alpha val="79999"/>
            </a:schemeClr>
          </a:solidFill>
          <a:ln>
            <a:noFill/>
          </a:ln>
          <a:effectLst/>
        </p:spPr>
        <p:txBody>
          <a:bodyPr lIns="51435" tIns="25718" rIns="51435" bIns="25718"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buFont typeface="Arial" pitchFamily="34" charset="0"/>
              <a:buNone/>
            </a:pPr>
            <a:endParaRPr lang="zh-CN" altLang="zh-CN" sz="2800">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52" name="右箭头 51"/>
          <p:cNvSpPr>
            <a:spLocks noChangeArrowheads="1"/>
          </p:cNvSpPr>
          <p:nvPr/>
        </p:nvSpPr>
        <p:spPr bwMode="auto">
          <a:xfrm>
            <a:off x="3919893" y="2435570"/>
            <a:ext cx="1202071" cy="94545"/>
          </a:xfrm>
          <a:prstGeom prst="rightArrow">
            <a:avLst>
              <a:gd name="adj1" fmla="val 50000"/>
              <a:gd name="adj2" fmla="val 72224"/>
            </a:avLst>
          </a:prstGeom>
          <a:solidFill>
            <a:schemeClr val="bg1">
              <a:lumMod val="65000"/>
              <a:alpha val="79999"/>
            </a:schemeClr>
          </a:solidFill>
          <a:ln>
            <a:noFill/>
          </a:ln>
          <a:effectLst/>
        </p:spPr>
        <p:txBody>
          <a:bodyPr lIns="51435" tIns="25718" rIns="51435" bIns="25718"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buFont typeface="Arial" pitchFamily="34" charset="0"/>
              <a:buNone/>
            </a:pPr>
            <a:endParaRPr lang="zh-CN" altLang="zh-CN" sz="2800">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54" name="右箭头 53"/>
          <p:cNvSpPr>
            <a:spLocks noChangeArrowheads="1"/>
          </p:cNvSpPr>
          <p:nvPr/>
        </p:nvSpPr>
        <p:spPr bwMode="auto">
          <a:xfrm>
            <a:off x="2004684" y="2428817"/>
            <a:ext cx="1202071" cy="94545"/>
          </a:xfrm>
          <a:prstGeom prst="rightArrow">
            <a:avLst>
              <a:gd name="adj1" fmla="val 50000"/>
              <a:gd name="adj2" fmla="val 72224"/>
            </a:avLst>
          </a:prstGeom>
          <a:solidFill>
            <a:schemeClr val="bg1">
              <a:lumMod val="65000"/>
              <a:alpha val="79999"/>
            </a:schemeClr>
          </a:solidFill>
          <a:ln>
            <a:noFill/>
          </a:ln>
          <a:effectLst/>
        </p:spPr>
        <p:txBody>
          <a:bodyPr lIns="51435" tIns="25718" rIns="51435" bIns="25718"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buFont typeface="Arial" pitchFamily="34" charset="0"/>
              <a:buNone/>
            </a:pPr>
            <a:endParaRPr lang="zh-CN" altLang="zh-CN" sz="2800">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56" name="椭圆 55"/>
          <p:cNvSpPr>
            <a:spLocks noChangeArrowheads="1"/>
          </p:cNvSpPr>
          <p:nvPr/>
        </p:nvSpPr>
        <p:spPr bwMode="auto">
          <a:xfrm>
            <a:off x="5162483" y="2126273"/>
            <a:ext cx="714490" cy="714490"/>
          </a:xfrm>
          <a:prstGeom prst="ellipse">
            <a:avLst/>
          </a:prstGeom>
          <a:solidFill>
            <a:srgbClr val="C796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sym typeface="+mn-lt"/>
              </a:rPr>
              <a:t>C</a:t>
            </a:r>
            <a:endParaRPr lang="zh-CN" altLang="zh-CN" sz="2800" dirty="0">
              <a:solidFill>
                <a:schemeClr val="bg1"/>
              </a:solidFill>
              <a:latin typeface="Times New Roman" panose="02020603050405020304" pitchFamily="18" charset="0"/>
              <a:cs typeface="Times New Roman" panose="02020603050405020304" pitchFamily="18" charset="0"/>
              <a:sym typeface="+mn-lt"/>
            </a:endParaRPr>
          </a:p>
        </p:txBody>
      </p:sp>
      <p:sp>
        <p:nvSpPr>
          <p:cNvPr id="64" name="文本框 49"/>
          <p:cNvSpPr>
            <a:spLocks noChangeArrowheads="1"/>
          </p:cNvSpPr>
          <p:nvPr/>
        </p:nvSpPr>
        <p:spPr bwMode="auto">
          <a:xfrm>
            <a:off x="1164493" y="2952496"/>
            <a:ext cx="114003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buFont typeface="Arial" pitchFamily="34" charset="0"/>
              <a:buNone/>
            </a:pPr>
            <a:r>
              <a:rPr lang="en-US" sz="2000" dirty="0" err="1">
                <a:solidFill>
                  <a:srgbClr val="000000"/>
                </a:solidFill>
                <a:latin typeface="Times New Roman" panose="02020603050405020304" pitchFamily="18" charset="0"/>
                <a:ea typeface="Times New Roman" panose="02020603050405020304" pitchFamily="18" charset="0"/>
              </a:rPr>
              <a:t>Đ</a:t>
            </a:r>
            <a:r>
              <a:rPr lang="en-US" sz="2000" dirty="0" err="1">
                <a:solidFill>
                  <a:srgbClr val="000000"/>
                </a:solidFill>
                <a:effectLst/>
                <a:latin typeface="Times New Roman" panose="02020603050405020304" pitchFamily="18" charset="0"/>
                <a:ea typeface="Times New Roman" panose="02020603050405020304" pitchFamily="18" charset="0"/>
              </a:rPr>
              <a:t>ốt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lò</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kín</a:t>
            </a:r>
            <a:endParaRPr lang="zh-CN" altLang="en-US" sz="3200" b="1" dirty="0">
              <a:solidFill>
                <a:srgbClr val="000000"/>
              </a:solidFill>
              <a:latin typeface="Times New Roman" panose="02020603050405020304" pitchFamily="18" charset="0"/>
              <a:ea typeface="+mn-ea"/>
              <a:cs typeface="Times New Roman" panose="02020603050405020304" pitchFamily="18" charset="0"/>
              <a:sym typeface="+mn-lt"/>
            </a:endParaRPr>
          </a:p>
        </p:txBody>
      </p:sp>
      <p:sp>
        <p:nvSpPr>
          <p:cNvPr id="65" name="文本框 53"/>
          <p:cNvSpPr>
            <a:spLocks noChangeArrowheads="1"/>
          </p:cNvSpPr>
          <p:nvPr/>
        </p:nvSpPr>
        <p:spPr bwMode="auto">
          <a:xfrm>
            <a:off x="3002808" y="2952496"/>
            <a:ext cx="1202071" cy="85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lnSpc>
                <a:spcPct val="130000"/>
              </a:lnSpc>
              <a:tabLst>
                <a:tab pos="228600" algn="l"/>
                <a:tab pos="1771650" algn="l"/>
                <a:tab pos="3429000" algn="l"/>
                <a:tab pos="4972050" algn="l"/>
              </a:tabLst>
            </a:pPr>
            <a:r>
              <a:rPr lang="en-US" sz="2000" dirty="0" err="1">
                <a:solidFill>
                  <a:srgbClr val="000000"/>
                </a:solidFill>
                <a:effectLst/>
                <a:latin typeface="Times New Roman" panose="02020603050405020304" pitchFamily="18" charset="0"/>
                <a:ea typeface="Times New Roman" panose="02020603050405020304" pitchFamily="18" charset="0"/>
              </a:rPr>
              <a:t>Xếp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chặt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khít</a:t>
            </a:r>
            <a:endParaRPr lang="en-US" sz="2000" dirty="0">
              <a:effectLst/>
              <a:latin typeface="Times New Roman" panose="02020603050405020304" pitchFamily="18" charset="0"/>
              <a:ea typeface="Times New Roman" panose="02020603050405020304" pitchFamily="18" charset="0"/>
            </a:endParaRPr>
          </a:p>
        </p:txBody>
      </p:sp>
      <p:sp>
        <p:nvSpPr>
          <p:cNvPr id="66" name="文本框 56"/>
          <p:cNvSpPr>
            <a:spLocks noChangeArrowheads="1"/>
          </p:cNvSpPr>
          <p:nvPr/>
        </p:nvSpPr>
        <p:spPr bwMode="auto">
          <a:xfrm>
            <a:off x="4948569" y="2966003"/>
            <a:ext cx="12160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buFont typeface="Arial" pitchFamily="34" charset="0"/>
              <a:buNone/>
            </a:pPr>
            <a:r>
              <a:rPr lang="en-US" sz="2000" dirty="0" err="1">
                <a:solidFill>
                  <a:srgbClr val="000000"/>
                </a:solidFill>
                <a:effectLst/>
                <a:latin typeface="Times New Roman" panose="02020603050405020304" pitchFamily="18" charset="0"/>
                <a:ea typeface="Times New Roman" panose="02020603050405020304" pitchFamily="18" charset="0"/>
              </a:rPr>
              <a:t>Thổi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nước</a:t>
            </a:r>
            <a:endParaRPr lang="zh-CN" altLang="en-US" sz="3200" b="1" dirty="0">
              <a:solidFill>
                <a:srgbClr val="000000"/>
              </a:solidFill>
              <a:latin typeface="Times New Roman" panose="02020603050405020304" pitchFamily="18" charset="0"/>
              <a:ea typeface="+mn-ea"/>
              <a:cs typeface="Times New Roman" panose="02020603050405020304" pitchFamily="18" charset="0"/>
              <a:sym typeface="+mn-lt"/>
            </a:endParaRPr>
          </a:p>
        </p:txBody>
      </p:sp>
      <p:sp>
        <p:nvSpPr>
          <p:cNvPr id="74" name="矩形 73"/>
          <p:cNvSpPr/>
          <p:nvPr/>
        </p:nvSpPr>
        <p:spPr>
          <a:xfrm>
            <a:off x="6848921" y="2956733"/>
            <a:ext cx="1404125" cy="852606"/>
          </a:xfrm>
          <a:prstGeom prst="rect">
            <a:avLst/>
          </a:prstGeom>
        </p:spPr>
        <p:txBody>
          <a:bodyPr wrap="square">
            <a:spAutoFit/>
          </a:bodyPr>
          <a:lstStyle/>
          <a:p>
            <a:pPr algn="ctr">
              <a:lnSpc>
                <a:spcPct val="130000"/>
              </a:lnSpc>
              <a:tabLst>
                <a:tab pos="228600" algn="l"/>
                <a:tab pos="1771650" algn="l"/>
                <a:tab pos="3429000" algn="l"/>
                <a:tab pos="4972050" algn="l"/>
              </a:tabLst>
            </a:pPr>
            <a:r>
              <a:rPr lang="en-US" sz="2000" dirty="0" err="1">
                <a:solidFill>
                  <a:srgbClr val="000000"/>
                </a:solidFill>
                <a:effectLst/>
                <a:latin typeface="Times New Roman" panose="02020603050405020304" pitchFamily="18" charset="0"/>
                <a:ea typeface="Times New Roman" panose="02020603050405020304" pitchFamily="18" charset="0"/>
              </a:rPr>
              <a:t>Thổi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a:t>
            </a:r>
            <a:endParaRPr lang="en-US" sz="2000" dirty="0">
              <a:effectLst/>
              <a:latin typeface="Times New Roman" panose="02020603050405020304" pitchFamily="18" charset="0"/>
              <a:ea typeface="Times New Roman" panose="02020603050405020304" pitchFamily="18" charset="0"/>
            </a:endParaRPr>
          </a:p>
        </p:txBody>
      </p:sp>
      <p:sp>
        <p:nvSpPr>
          <p:cNvPr id="77" name="椭圆 76"/>
          <p:cNvSpPr>
            <a:spLocks noChangeArrowheads="1"/>
          </p:cNvSpPr>
          <p:nvPr/>
        </p:nvSpPr>
        <p:spPr bwMode="auto">
          <a:xfrm>
            <a:off x="1317208" y="2139780"/>
            <a:ext cx="714489" cy="714490"/>
          </a:xfrm>
          <a:prstGeom prst="ellipse">
            <a:avLst/>
          </a:prstGeom>
          <a:solidFill>
            <a:srgbClr val="CF66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sym typeface="+mn-lt"/>
              </a:rPr>
              <a:t>A</a:t>
            </a:r>
            <a:endParaRPr lang="zh-CN" altLang="zh-CN" sz="2800" dirty="0">
              <a:solidFill>
                <a:schemeClr val="bg1"/>
              </a:solidFill>
              <a:latin typeface="Times New Roman" panose="02020603050405020304" pitchFamily="18" charset="0"/>
              <a:cs typeface="Times New Roman" panose="02020603050405020304" pitchFamily="18" charset="0"/>
              <a:sym typeface="+mn-lt"/>
            </a:endParaRPr>
          </a:p>
        </p:txBody>
      </p:sp>
      <p:sp>
        <p:nvSpPr>
          <p:cNvPr id="80" name="椭圆 79"/>
          <p:cNvSpPr>
            <a:spLocks noChangeArrowheads="1"/>
          </p:cNvSpPr>
          <p:nvPr/>
        </p:nvSpPr>
        <p:spPr bwMode="auto">
          <a:xfrm>
            <a:off x="7061719" y="2130245"/>
            <a:ext cx="714489" cy="714489"/>
          </a:xfrm>
          <a:prstGeom prst="ellipse">
            <a:avLst/>
          </a:prstGeom>
          <a:solidFill>
            <a:srgbClr val="CCF4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sym typeface="+mn-lt"/>
              </a:rPr>
              <a:t>D</a:t>
            </a:r>
            <a:endParaRPr lang="zh-CN" altLang="zh-CN" sz="2800" dirty="0">
              <a:solidFill>
                <a:schemeClr val="bg1"/>
              </a:solidFill>
              <a:latin typeface="Times New Roman" panose="02020603050405020304" pitchFamily="18" charset="0"/>
              <a:cs typeface="Times New Roman" panose="02020603050405020304" pitchFamily="18" charset="0"/>
              <a:sym typeface="+mn-lt"/>
            </a:endParaRPr>
          </a:p>
        </p:txBody>
      </p:sp>
      <p:sp>
        <p:nvSpPr>
          <p:cNvPr id="83" name="椭圆 82"/>
          <p:cNvSpPr>
            <a:spLocks noChangeArrowheads="1"/>
          </p:cNvSpPr>
          <p:nvPr/>
        </p:nvSpPr>
        <p:spPr bwMode="auto">
          <a:xfrm>
            <a:off x="3245924" y="2138429"/>
            <a:ext cx="714489" cy="714489"/>
          </a:xfrm>
          <a:prstGeom prst="ellipse">
            <a:avLst/>
          </a:prstGeom>
          <a:solidFill>
            <a:srgbClr val="FEA5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sym typeface="+mn-lt"/>
              </a:rPr>
              <a:t>B</a:t>
            </a:r>
            <a:endParaRPr lang="zh-CN" altLang="zh-CN" sz="2800" dirty="0">
              <a:solidFill>
                <a:schemeClr val="bg1"/>
              </a:solidFill>
              <a:latin typeface="Times New Roman" panose="02020603050405020304" pitchFamily="18" charset="0"/>
              <a:cs typeface="Times New Roman" panose="02020603050405020304" pitchFamily="18" charset="0"/>
              <a:sym typeface="+mn-lt"/>
            </a:endParaRPr>
          </a:p>
        </p:txBody>
      </p:sp>
      <p:sp>
        <p:nvSpPr>
          <p:cNvPr id="42" name="文本框 41">
            <a:extLst>
              <a:ext uri="{FF2B5EF4-FFF2-40B4-BE49-F238E27FC236}">
                <a16:creationId xmlns:a16="http://schemas.microsoft.com/office/drawing/2014/main" id="{4052197D-F825-4D04-821A-63F491DA1F49}"/>
              </a:ext>
            </a:extLst>
          </p:cNvPr>
          <p:cNvSpPr txBox="1"/>
          <p:nvPr/>
        </p:nvSpPr>
        <p:spPr>
          <a:xfrm>
            <a:off x="283974" y="203714"/>
            <a:ext cx="681597" cy="600164"/>
          </a:xfrm>
          <a:prstGeom prst="rect">
            <a:avLst/>
          </a:prstGeom>
          <a:noFill/>
        </p:spPr>
        <p:txBody>
          <a:bodyPr wrap="none" rtlCol="0">
            <a:spAutoFit/>
          </a:bodyPr>
          <a:lstStyle/>
          <a:p>
            <a:r>
              <a:rPr kumimoji="1" lang="en-US" altLang="zh-CN" sz="3300" dirty="0">
                <a:solidFill>
                  <a:schemeClr val="bg1"/>
                </a:solidFill>
                <a:latin typeface="HarmonyOS Sans SC Black" panose="00000A00000000000000" pitchFamily="2" charset="-122"/>
                <a:ea typeface="HarmonyOS Sans SC Black" panose="00000A00000000000000" pitchFamily="2" charset="-122"/>
                <a:cs typeface="+mn-ea"/>
                <a:sym typeface="+mn-lt"/>
              </a:rPr>
              <a:t>01</a:t>
            </a:r>
            <a:endParaRPr kumimoji="1" lang="zh-CN" altLang="en-US" sz="3300" dirty="0">
              <a:solidFill>
                <a:schemeClr val="bg1"/>
              </a:solidFill>
              <a:latin typeface="HarmonyOS Sans SC Black" panose="00000A00000000000000" pitchFamily="2" charset="-122"/>
              <a:ea typeface="HarmonyOS Sans SC Black" panose="00000A00000000000000" pitchFamily="2" charset="-122"/>
              <a:cs typeface="+mn-ea"/>
              <a:sym typeface="+mn-lt"/>
            </a:endParaRPr>
          </a:p>
        </p:txBody>
      </p:sp>
      <p:sp>
        <p:nvSpPr>
          <p:cNvPr id="45" name="矩形 118">
            <a:extLst>
              <a:ext uri="{FF2B5EF4-FFF2-40B4-BE49-F238E27FC236}">
                <a16:creationId xmlns:a16="http://schemas.microsoft.com/office/drawing/2014/main" id="{BDA6316E-5A63-4DB2-853D-84DF4D77C668}"/>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46" name="TextBox 37">
            <a:extLst>
              <a:ext uri="{FF2B5EF4-FFF2-40B4-BE49-F238E27FC236}">
                <a16:creationId xmlns:a16="http://schemas.microsoft.com/office/drawing/2014/main" id="{82D70493-0D91-4AEF-A4C4-41B2ABBB4587}"/>
              </a:ext>
            </a:extLst>
          </p:cNvPr>
          <p:cNvSpPr txBox="1"/>
          <p:nvPr/>
        </p:nvSpPr>
        <p:spPr>
          <a:xfrm>
            <a:off x="1291040" y="457418"/>
            <a:ext cx="6189785" cy="852606"/>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vi-VN" sz="2000" b="1" dirty="0">
                <a:solidFill>
                  <a:schemeClr val="bg1"/>
                </a:solidFill>
                <a:effectLst/>
                <a:latin typeface="Times New Roman" panose="02020603050405020304" pitchFamily="18" charset="0"/>
                <a:ea typeface="Calibri" panose="020F0502020204030204" pitchFamily="34" charset="0"/>
              </a:rPr>
              <a:t>Câu </a:t>
            </a:r>
            <a:r>
              <a:rPr lang="en-US" sz="2000" b="1" dirty="0">
                <a:solidFill>
                  <a:schemeClr val="bg1"/>
                </a:solidFill>
                <a:effectLst/>
                <a:latin typeface="Times New Roman" panose="02020603050405020304" pitchFamily="18" charset="0"/>
                <a:ea typeface="Calibri" panose="020F0502020204030204" pitchFamily="34" charset="0"/>
              </a:rPr>
              <a:t>5</a:t>
            </a:r>
            <a:r>
              <a:rPr lang="vi-VN" sz="2000" b="1" dirty="0">
                <a:solidFill>
                  <a:schemeClr val="bg1"/>
                </a:solidFill>
                <a:effectLst/>
                <a:latin typeface="Times New Roman" panose="02020603050405020304" pitchFamily="18" charset="0"/>
                <a:ea typeface="Calibri" panose="020F0502020204030204" pitchFamily="34" charset="0"/>
              </a:rPr>
              <a:t>. </a:t>
            </a:r>
            <a:r>
              <a:rPr lang="vi-VN" sz="2000" dirty="0">
                <a:solidFill>
                  <a:schemeClr val="bg1"/>
                </a:solidFill>
                <a:effectLst/>
                <a:latin typeface="Times New Roman" panose="02020603050405020304" pitchFamily="18" charset="0"/>
                <a:ea typeface="Calibri" panose="020F0502020204030204" pitchFamily="34" charset="0"/>
              </a:rPr>
              <a:t>Khi </a:t>
            </a:r>
            <a:r>
              <a:rPr lang="vi-VN" sz="2000" dirty="0" err="1">
                <a:solidFill>
                  <a:schemeClr val="bg1"/>
                </a:solidFill>
                <a:effectLst/>
                <a:latin typeface="Times New Roman" panose="02020603050405020304" pitchFamily="18" charset="0"/>
                <a:ea typeface="Calibri" panose="020F0502020204030204" pitchFamily="34" charset="0"/>
              </a:rPr>
              <a:t>đốt</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củi</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để</a:t>
            </a:r>
            <a:r>
              <a:rPr lang="vi-VN" sz="2000" dirty="0">
                <a:solidFill>
                  <a:schemeClr val="bg1"/>
                </a:solidFill>
                <a:effectLst/>
                <a:latin typeface="Times New Roman" panose="02020603050405020304" pitchFamily="18" charset="0"/>
                <a:ea typeface="Calibri" panose="020F0502020204030204" pitchFamily="34" charset="0"/>
              </a:rPr>
              <a:t> tăng </a:t>
            </a:r>
            <a:r>
              <a:rPr lang="vi-VN" sz="2000" dirty="0" err="1">
                <a:solidFill>
                  <a:schemeClr val="bg1"/>
                </a:solidFill>
                <a:effectLst/>
                <a:latin typeface="Times New Roman" panose="02020603050405020304" pitchFamily="18" charset="0"/>
                <a:ea typeface="Calibri" panose="020F0502020204030204" pitchFamily="34" charset="0"/>
              </a:rPr>
              <a:t>tốc</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độ</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cháy</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người</a:t>
            </a:r>
            <a:r>
              <a:rPr lang="vi-VN" sz="2000" dirty="0">
                <a:solidFill>
                  <a:schemeClr val="bg1"/>
                </a:solidFill>
                <a:effectLst/>
                <a:latin typeface="Times New Roman" panose="02020603050405020304" pitchFamily="18" charset="0"/>
                <a:ea typeface="Calibri" panose="020F0502020204030204" pitchFamily="34" charset="0"/>
              </a:rPr>
              <a:t> ta </a:t>
            </a:r>
            <a:r>
              <a:rPr lang="vi-VN" sz="2000" dirty="0" err="1">
                <a:solidFill>
                  <a:schemeClr val="bg1"/>
                </a:solidFill>
                <a:effectLst/>
                <a:latin typeface="Times New Roman" panose="02020603050405020304" pitchFamily="18" charset="0"/>
                <a:ea typeface="Calibri" panose="020F0502020204030204" pitchFamily="34" charset="0"/>
              </a:rPr>
              <a:t>sử</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dụng</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biện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pháp</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nào</a:t>
            </a:r>
            <a:r>
              <a:rPr lang="vi-VN" sz="2000" dirty="0">
                <a:solidFill>
                  <a:schemeClr val="bg1"/>
                </a:solidFill>
                <a:effectLst/>
                <a:latin typeface="Times New Roman" panose="02020603050405020304" pitchFamily="18" charset="0"/>
                <a:ea typeface="Calibri" panose="020F0502020204030204" pitchFamily="34" charset="0"/>
              </a:rPr>
              <a:t> sau đây?</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47" name="Hình chữ nhật: Góc Tròn 46">
            <a:extLst>
              <a:ext uri="{FF2B5EF4-FFF2-40B4-BE49-F238E27FC236}">
                <a16:creationId xmlns:a16="http://schemas.microsoft.com/office/drawing/2014/main" id="{DF65509C-5899-4C81-A93A-647076EA11B9}"/>
              </a:ext>
            </a:extLst>
          </p:cNvPr>
          <p:cNvSpPr/>
          <p:nvPr/>
        </p:nvSpPr>
        <p:spPr>
          <a:xfrm>
            <a:off x="6848921" y="3051184"/>
            <a:ext cx="1482279" cy="769878"/>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8794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down)">
                                      <p:cBhvr>
                                        <p:cTn id="13" dur="500"/>
                                        <p:tgtEl>
                                          <p:spTgt spid="5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down)">
                                      <p:cBhvr>
                                        <p:cTn id="19" dur="500"/>
                                        <p:tgtEl>
                                          <p:spTgt spid="6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down)">
                                      <p:cBhvr>
                                        <p:cTn id="25" dur="500"/>
                                        <p:tgtEl>
                                          <p:spTgt spid="6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down)">
                                      <p:cBhvr>
                                        <p:cTn id="28" dur="500"/>
                                        <p:tgtEl>
                                          <p:spTgt spid="7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down)">
                                      <p:cBhvr>
                                        <p:cTn id="31" dur="500"/>
                                        <p:tgtEl>
                                          <p:spTgt spid="7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wipe(down)">
                                      <p:cBhvr>
                                        <p:cTn id="34" dur="500"/>
                                        <p:tgtEl>
                                          <p:spTgt spid="8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down)">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2" grpId="0" animBg="1"/>
      <p:bldP spid="54" grpId="0" animBg="1"/>
      <p:bldP spid="56" grpId="0" animBg="1"/>
      <p:bldP spid="64" grpId="0"/>
      <p:bldP spid="65" grpId="0"/>
      <p:bldP spid="66" grpId="0"/>
      <p:bldP spid="74" grpId="0"/>
      <p:bldP spid="77" grpId="0" animBg="1"/>
      <p:bldP spid="80" grpId="0" animBg="1"/>
      <p:bldP spid="83"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
          <p:cNvSpPr>
            <a:spLocks noChangeArrowheads="1"/>
          </p:cNvSpPr>
          <p:nvPr/>
        </p:nvSpPr>
        <p:spPr bwMode="auto">
          <a:xfrm>
            <a:off x="3832622" y="4951323"/>
            <a:ext cx="1584722" cy="108347"/>
          </a:xfrm>
          <a:prstGeom prst="ellipse">
            <a:avLst/>
          </a:prstGeom>
          <a:gradFill rotWithShape="1">
            <a:gsLst>
              <a:gs pos="0">
                <a:srgbClr val="000000">
                  <a:alpha val="2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200">
              <a:solidFill>
                <a:schemeClr val="tx1">
                  <a:lumMod val="65000"/>
                  <a:lumOff val="35000"/>
                </a:schemeClr>
              </a:solidFill>
              <a:cs typeface="+mn-ea"/>
              <a:sym typeface="+mn-lt"/>
            </a:endParaRPr>
          </a:p>
        </p:txBody>
      </p:sp>
      <p:grpSp>
        <p:nvGrpSpPr>
          <p:cNvPr id="4" name="Group 31"/>
          <p:cNvGrpSpPr>
            <a:grpSpLocks/>
          </p:cNvGrpSpPr>
          <p:nvPr/>
        </p:nvGrpSpPr>
        <p:grpSpPr bwMode="auto">
          <a:xfrm>
            <a:off x="3917156" y="2018162"/>
            <a:ext cx="1309688" cy="1309688"/>
            <a:chOff x="2468" y="965"/>
            <a:chExt cx="825" cy="825"/>
          </a:xfrm>
          <a:effectLst/>
        </p:grpSpPr>
        <p:sp>
          <p:nvSpPr>
            <p:cNvPr id="5" name="Freeform 13"/>
            <p:cNvSpPr>
              <a:spLocks/>
            </p:cNvSpPr>
            <p:nvPr/>
          </p:nvSpPr>
          <p:spPr bwMode="auto">
            <a:xfrm>
              <a:off x="2477" y="984"/>
              <a:ext cx="805" cy="804"/>
            </a:xfrm>
            <a:custGeom>
              <a:avLst/>
              <a:gdLst>
                <a:gd name="T0" fmla="*/ 217 w 401"/>
                <a:gd name="T1" fmla="*/ 491 h 401"/>
                <a:gd name="T2" fmla="*/ 279 w 401"/>
                <a:gd name="T3" fmla="*/ 531 h 401"/>
                <a:gd name="T4" fmla="*/ 0 w 401"/>
                <a:gd name="T5" fmla="*/ 804 h 401"/>
                <a:gd name="T6" fmla="*/ 299 w 401"/>
                <a:gd name="T7" fmla="*/ 1105 h 401"/>
                <a:gd name="T8" fmla="*/ 355 w 401"/>
                <a:gd name="T9" fmla="*/ 1000 h 401"/>
                <a:gd name="T10" fmla="*/ 628 w 401"/>
                <a:gd name="T11" fmla="*/ 1000 h 401"/>
                <a:gd name="T12" fmla="*/ 628 w 401"/>
                <a:gd name="T13" fmla="*/ 1275 h 401"/>
                <a:gd name="T14" fmla="*/ 524 w 401"/>
                <a:gd name="T15" fmla="*/ 1327 h 401"/>
                <a:gd name="T16" fmla="*/ 811 w 401"/>
                <a:gd name="T17" fmla="*/ 1612 h 401"/>
                <a:gd name="T18" fmla="*/ 1084 w 401"/>
                <a:gd name="T19" fmla="*/ 1335 h 401"/>
                <a:gd name="T20" fmla="*/ 1124 w 401"/>
                <a:gd name="T21" fmla="*/ 1395 h 401"/>
                <a:gd name="T22" fmla="*/ 1399 w 401"/>
                <a:gd name="T23" fmla="*/ 1395 h 401"/>
                <a:gd name="T24" fmla="*/ 1399 w 401"/>
                <a:gd name="T25" fmla="*/ 1121 h 401"/>
                <a:gd name="T26" fmla="*/ 1337 w 401"/>
                <a:gd name="T27" fmla="*/ 1081 h 401"/>
                <a:gd name="T28" fmla="*/ 1616 w 401"/>
                <a:gd name="T29" fmla="*/ 804 h 401"/>
                <a:gd name="T30" fmla="*/ 1341 w 401"/>
                <a:gd name="T31" fmla="*/ 531 h 401"/>
                <a:gd name="T32" fmla="*/ 1289 w 401"/>
                <a:gd name="T33" fmla="*/ 612 h 401"/>
                <a:gd name="T34" fmla="*/ 1016 w 401"/>
                <a:gd name="T35" fmla="*/ 612 h 401"/>
                <a:gd name="T36" fmla="*/ 1016 w 401"/>
                <a:gd name="T37" fmla="*/ 337 h 401"/>
                <a:gd name="T38" fmla="*/ 1100 w 401"/>
                <a:gd name="T39" fmla="*/ 289 h 401"/>
                <a:gd name="T40" fmla="*/ 811 w 401"/>
                <a:gd name="T41" fmla="*/ 0 h 401"/>
                <a:gd name="T42" fmla="*/ 532 w 401"/>
                <a:gd name="T43" fmla="*/ 273 h 401"/>
                <a:gd name="T44" fmla="*/ 492 w 401"/>
                <a:gd name="T45" fmla="*/ 217 h 401"/>
                <a:gd name="T46" fmla="*/ 217 w 401"/>
                <a:gd name="T47" fmla="*/ 217 h 401"/>
                <a:gd name="T48" fmla="*/ 217 w 401"/>
                <a:gd name="T49" fmla="*/ 491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54" y="122"/>
                  </a:moveTo>
                  <a:cubicBezTo>
                    <a:pt x="58" y="126"/>
                    <a:pt x="63" y="129"/>
                    <a:pt x="69" y="132"/>
                  </a:cubicBezTo>
                  <a:cubicBezTo>
                    <a:pt x="0" y="200"/>
                    <a:pt x="0" y="200"/>
                    <a:pt x="0" y="200"/>
                  </a:cubicBezTo>
                  <a:cubicBezTo>
                    <a:pt x="74" y="275"/>
                    <a:pt x="74" y="275"/>
                    <a:pt x="74" y="275"/>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5"/>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4"/>
                  </a:cubicBezTo>
                  <a:cubicBezTo>
                    <a:pt x="103" y="35"/>
                    <a:pt x="73" y="35"/>
                    <a:pt x="54" y="54"/>
                  </a:cubicBezTo>
                  <a:cubicBezTo>
                    <a:pt x="35" y="72"/>
                    <a:pt x="35" y="103"/>
                    <a:pt x="54" y="122"/>
                  </a:cubicBezTo>
                  <a:close/>
                </a:path>
              </a:pathLst>
            </a:custGeom>
            <a:solidFill>
              <a:srgbClr val="2E6BF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sp>
          <p:nvSpPr>
            <p:cNvPr id="6" name="Freeform 14"/>
            <p:cNvSpPr>
              <a:spLocks noEditPoints="1"/>
            </p:cNvSpPr>
            <p:nvPr/>
          </p:nvSpPr>
          <p:spPr bwMode="auto">
            <a:xfrm>
              <a:off x="2468" y="965"/>
              <a:ext cx="825" cy="825"/>
            </a:xfrm>
            <a:custGeom>
              <a:avLst/>
              <a:gdLst>
                <a:gd name="T0" fmla="*/ 512 w 411"/>
                <a:gd name="T1" fmla="*/ 1341 h 411"/>
                <a:gd name="T2" fmla="*/ 636 w 411"/>
                <a:gd name="T3" fmla="*/ 1285 h 411"/>
                <a:gd name="T4" fmla="*/ 512 w 411"/>
                <a:gd name="T5" fmla="*/ 980 h 411"/>
                <a:gd name="T6" fmla="*/ 335 w 411"/>
                <a:gd name="T7" fmla="*/ 1128 h 411"/>
                <a:gd name="T8" fmla="*/ 0 w 411"/>
                <a:gd name="T9" fmla="*/ 825 h 411"/>
                <a:gd name="T10" fmla="*/ 225 w 411"/>
                <a:gd name="T11" fmla="*/ 520 h 411"/>
                <a:gd name="T12" fmla="*/ 225 w 411"/>
                <a:gd name="T13" fmla="*/ 225 h 411"/>
                <a:gd name="T14" fmla="*/ 520 w 411"/>
                <a:gd name="T15" fmla="*/ 225 h 411"/>
                <a:gd name="T16" fmla="*/ 831 w 411"/>
                <a:gd name="T17" fmla="*/ 0 h 411"/>
                <a:gd name="T18" fmla="*/ 1124 w 411"/>
                <a:gd name="T19" fmla="*/ 323 h 411"/>
                <a:gd name="T20" fmla="*/ 1048 w 411"/>
                <a:gd name="T21" fmla="*/ 620 h 411"/>
                <a:gd name="T22" fmla="*/ 1301 w 411"/>
                <a:gd name="T23" fmla="*/ 620 h 411"/>
                <a:gd name="T24" fmla="*/ 1353 w 411"/>
                <a:gd name="T25" fmla="*/ 524 h 411"/>
                <a:gd name="T26" fmla="*/ 1383 w 411"/>
                <a:gd name="T27" fmla="*/ 1100 h 411"/>
                <a:gd name="T28" fmla="*/ 1491 w 411"/>
                <a:gd name="T29" fmla="*/ 1281 h 411"/>
                <a:gd name="T30" fmla="*/ 1281 w 411"/>
                <a:gd name="T31" fmla="*/ 1491 h 411"/>
                <a:gd name="T32" fmla="*/ 1100 w 411"/>
                <a:gd name="T33" fmla="*/ 1383 h 411"/>
                <a:gd name="T34" fmla="*/ 572 w 411"/>
                <a:gd name="T35" fmla="*/ 1357 h 411"/>
                <a:gd name="T36" fmla="*/ 1108 w 411"/>
                <a:gd name="T37" fmla="*/ 1333 h 411"/>
                <a:gd name="T38" fmla="*/ 1156 w 411"/>
                <a:gd name="T39" fmla="*/ 1407 h 411"/>
                <a:gd name="T40" fmla="*/ 1411 w 411"/>
                <a:gd name="T41" fmla="*/ 1407 h 411"/>
                <a:gd name="T42" fmla="*/ 1411 w 411"/>
                <a:gd name="T43" fmla="*/ 1156 h 411"/>
                <a:gd name="T44" fmla="*/ 1333 w 411"/>
                <a:gd name="T45" fmla="*/ 1108 h 411"/>
                <a:gd name="T46" fmla="*/ 1365 w 411"/>
                <a:gd name="T47" fmla="*/ 576 h 411"/>
                <a:gd name="T48" fmla="*/ 1176 w 411"/>
                <a:gd name="T49" fmla="*/ 705 h 411"/>
                <a:gd name="T50" fmla="*/ 1028 w 411"/>
                <a:gd name="T51" fmla="*/ 347 h 411"/>
                <a:gd name="T52" fmla="*/ 831 w 411"/>
                <a:gd name="T53" fmla="*/ 40 h 411"/>
                <a:gd name="T54" fmla="*/ 540 w 411"/>
                <a:gd name="T55" fmla="*/ 303 h 411"/>
                <a:gd name="T56" fmla="*/ 375 w 411"/>
                <a:gd name="T57" fmla="*/ 193 h 411"/>
                <a:gd name="T58" fmla="*/ 193 w 411"/>
                <a:gd name="T59" fmla="*/ 375 h 411"/>
                <a:gd name="T60" fmla="*/ 303 w 411"/>
                <a:gd name="T61" fmla="*/ 536 h 411"/>
                <a:gd name="T62" fmla="*/ 40 w 411"/>
                <a:gd name="T63" fmla="*/ 825 h 411"/>
                <a:gd name="T64" fmla="*/ 363 w 411"/>
                <a:gd name="T65" fmla="*/ 1012 h 411"/>
                <a:gd name="T66" fmla="*/ 656 w 411"/>
                <a:gd name="T67" fmla="*/ 1012 h 411"/>
                <a:gd name="T68" fmla="*/ 572 w 411"/>
                <a:gd name="T69" fmla="*/ 135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06" y="411"/>
                  </a:moveTo>
                  <a:cubicBezTo>
                    <a:pt x="127" y="333"/>
                    <a:pt x="127" y="333"/>
                    <a:pt x="127" y="333"/>
                  </a:cubicBezTo>
                  <a:cubicBezTo>
                    <a:pt x="134" y="331"/>
                    <a:pt x="134" y="331"/>
                    <a:pt x="134" y="331"/>
                  </a:cubicBezTo>
                  <a:cubicBezTo>
                    <a:pt x="143" y="330"/>
                    <a:pt x="152" y="326"/>
                    <a:pt x="158" y="319"/>
                  </a:cubicBezTo>
                  <a:cubicBezTo>
                    <a:pt x="176" y="302"/>
                    <a:pt x="176" y="273"/>
                    <a:pt x="158" y="256"/>
                  </a:cubicBezTo>
                  <a:cubicBezTo>
                    <a:pt x="150" y="248"/>
                    <a:pt x="139" y="243"/>
                    <a:pt x="127" y="243"/>
                  </a:cubicBezTo>
                  <a:cubicBezTo>
                    <a:pt x="115" y="243"/>
                    <a:pt x="104" y="248"/>
                    <a:pt x="95" y="256"/>
                  </a:cubicBezTo>
                  <a:cubicBezTo>
                    <a:pt x="89" y="263"/>
                    <a:pt x="85" y="271"/>
                    <a:pt x="83" y="280"/>
                  </a:cubicBezTo>
                  <a:cubicBezTo>
                    <a:pt x="82" y="287"/>
                    <a:pt x="82" y="287"/>
                    <a:pt x="82" y="287"/>
                  </a:cubicBezTo>
                  <a:cubicBezTo>
                    <a:pt x="0" y="205"/>
                    <a:pt x="0" y="205"/>
                    <a:pt x="0" y="205"/>
                  </a:cubicBezTo>
                  <a:cubicBezTo>
                    <a:pt x="68" y="138"/>
                    <a:pt x="68" y="138"/>
                    <a:pt x="68" y="138"/>
                  </a:cubicBezTo>
                  <a:cubicBezTo>
                    <a:pt x="64" y="135"/>
                    <a:pt x="60" y="132"/>
                    <a:pt x="56" y="129"/>
                  </a:cubicBezTo>
                  <a:cubicBezTo>
                    <a:pt x="47" y="119"/>
                    <a:pt x="41" y="106"/>
                    <a:pt x="41" y="93"/>
                  </a:cubicBezTo>
                  <a:cubicBezTo>
                    <a:pt x="41" y="79"/>
                    <a:pt x="47" y="66"/>
                    <a:pt x="56" y="56"/>
                  </a:cubicBezTo>
                  <a:cubicBezTo>
                    <a:pt x="66" y="46"/>
                    <a:pt x="79" y="41"/>
                    <a:pt x="93" y="41"/>
                  </a:cubicBezTo>
                  <a:cubicBezTo>
                    <a:pt x="107" y="41"/>
                    <a:pt x="120" y="46"/>
                    <a:pt x="129" y="56"/>
                  </a:cubicBezTo>
                  <a:cubicBezTo>
                    <a:pt x="133" y="59"/>
                    <a:pt x="136" y="63"/>
                    <a:pt x="138" y="67"/>
                  </a:cubicBezTo>
                  <a:cubicBezTo>
                    <a:pt x="206" y="0"/>
                    <a:pt x="206" y="0"/>
                    <a:pt x="206" y="0"/>
                  </a:cubicBezTo>
                  <a:cubicBezTo>
                    <a:pt x="284" y="79"/>
                    <a:pt x="284" y="79"/>
                    <a:pt x="284" y="79"/>
                  </a:cubicBezTo>
                  <a:cubicBezTo>
                    <a:pt x="279" y="80"/>
                    <a:pt x="279" y="80"/>
                    <a:pt x="279" y="80"/>
                  </a:cubicBezTo>
                  <a:cubicBezTo>
                    <a:pt x="272" y="82"/>
                    <a:pt x="265" y="86"/>
                    <a:pt x="260" y="91"/>
                  </a:cubicBezTo>
                  <a:cubicBezTo>
                    <a:pt x="243" y="109"/>
                    <a:pt x="243" y="137"/>
                    <a:pt x="260" y="154"/>
                  </a:cubicBezTo>
                  <a:cubicBezTo>
                    <a:pt x="268" y="163"/>
                    <a:pt x="280" y="167"/>
                    <a:pt x="292" y="167"/>
                  </a:cubicBezTo>
                  <a:cubicBezTo>
                    <a:pt x="303" y="167"/>
                    <a:pt x="315" y="163"/>
                    <a:pt x="323" y="154"/>
                  </a:cubicBezTo>
                  <a:cubicBezTo>
                    <a:pt x="328" y="149"/>
                    <a:pt x="332" y="143"/>
                    <a:pt x="334" y="136"/>
                  </a:cubicBezTo>
                  <a:cubicBezTo>
                    <a:pt x="336" y="130"/>
                    <a:pt x="336" y="130"/>
                    <a:pt x="336" y="130"/>
                  </a:cubicBezTo>
                  <a:cubicBezTo>
                    <a:pt x="411" y="205"/>
                    <a:pt x="411" y="205"/>
                    <a:pt x="411" y="205"/>
                  </a:cubicBezTo>
                  <a:cubicBezTo>
                    <a:pt x="343" y="273"/>
                    <a:pt x="343" y="273"/>
                    <a:pt x="343" y="273"/>
                  </a:cubicBezTo>
                  <a:cubicBezTo>
                    <a:pt x="348" y="275"/>
                    <a:pt x="351" y="278"/>
                    <a:pt x="355" y="281"/>
                  </a:cubicBezTo>
                  <a:cubicBezTo>
                    <a:pt x="365" y="291"/>
                    <a:pt x="370" y="304"/>
                    <a:pt x="370" y="318"/>
                  </a:cubicBezTo>
                  <a:cubicBezTo>
                    <a:pt x="370" y="332"/>
                    <a:pt x="365" y="345"/>
                    <a:pt x="355" y="355"/>
                  </a:cubicBezTo>
                  <a:cubicBezTo>
                    <a:pt x="345" y="364"/>
                    <a:pt x="332" y="370"/>
                    <a:pt x="318" y="370"/>
                  </a:cubicBezTo>
                  <a:cubicBezTo>
                    <a:pt x="305" y="370"/>
                    <a:pt x="292" y="364"/>
                    <a:pt x="282" y="355"/>
                  </a:cubicBezTo>
                  <a:cubicBezTo>
                    <a:pt x="278" y="351"/>
                    <a:pt x="276" y="347"/>
                    <a:pt x="273" y="343"/>
                  </a:cubicBezTo>
                  <a:lnTo>
                    <a:pt x="206" y="411"/>
                  </a:lnTo>
                  <a:close/>
                  <a:moveTo>
                    <a:pt x="142" y="337"/>
                  </a:moveTo>
                  <a:cubicBezTo>
                    <a:pt x="206" y="401"/>
                    <a:pt x="206" y="401"/>
                    <a:pt x="206" y="401"/>
                  </a:cubicBezTo>
                  <a:cubicBezTo>
                    <a:pt x="275" y="331"/>
                    <a:pt x="275" y="331"/>
                    <a:pt x="275" y="331"/>
                  </a:cubicBezTo>
                  <a:cubicBezTo>
                    <a:pt x="278" y="336"/>
                    <a:pt x="278" y="336"/>
                    <a:pt x="278" y="336"/>
                  </a:cubicBezTo>
                  <a:cubicBezTo>
                    <a:pt x="280" y="341"/>
                    <a:pt x="283" y="345"/>
                    <a:pt x="287" y="349"/>
                  </a:cubicBezTo>
                  <a:cubicBezTo>
                    <a:pt x="295" y="358"/>
                    <a:pt x="306" y="362"/>
                    <a:pt x="318" y="362"/>
                  </a:cubicBezTo>
                  <a:cubicBezTo>
                    <a:pt x="330" y="362"/>
                    <a:pt x="341" y="358"/>
                    <a:pt x="350" y="349"/>
                  </a:cubicBezTo>
                  <a:cubicBezTo>
                    <a:pt x="358" y="341"/>
                    <a:pt x="363" y="330"/>
                    <a:pt x="363" y="318"/>
                  </a:cubicBezTo>
                  <a:cubicBezTo>
                    <a:pt x="363" y="306"/>
                    <a:pt x="358" y="295"/>
                    <a:pt x="350" y="287"/>
                  </a:cubicBezTo>
                  <a:cubicBezTo>
                    <a:pt x="346" y="283"/>
                    <a:pt x="341" y="279"/>
                    <a:pt x="336" y="277"/>
                  </a:cubicBezTo>
                  <a:cubicBezTo>
                    <a:pt x="331" y="275"/>
                    <a:pt x="331" y="275"/>
                    <a:pt x="331" y="275"/>
                  </a:cubicBezTo>
                  <a:cubicBezTo>
                    <a:pt x="401" y="205"/>
                    <a:pt x="401" y="205"/>
                    <a:pt x="401" y="205"/>
                  </a:cubicBezTo>
                  <a:cubicBezTo>
                    <a:pt x="339" y="143"/>
                    <a:pt x="339" y="143"/>
                    <a:pt x="339" y="143"/>
                  </a:cubicBezTo>
                  <a:cubicBezTo>
                    <a:pt x="336" y="149"/>
                    <a:pt x="333" y="155"/>
                    <a:pt x="328" y="159"/>
                  </a:cubicBezTo>
                  <a:cubicBezTo>
                    <a:pt x="318" y="169"/>
                    <a:pt x="305" y="175"/>
                    <a:pt x="292" y="175"/>
                  </a:cubicBezTo>
                  <a:cubicBezTo>
                    <a:pt x="278" y="175"/>
                    <a:pt x="265" y="169"/>
                    <a:pt x="255" y="159"/>
                  </a:cubicBezTo>
                  <a:cubicBezTo>
                    <a:pt x="235" y="139"/>
                    <a:pt x="235" y="107"/>
                    <a:pt x="255" y="86"/>
                  </a:cubicBezTo>
                  <a:cubicBezTo>
                    <a:pt x="260" y="82"/>
                    <a:pt x="265" y="78"/>
                    <a:pt x="271" y="75"/>
                  </a:cubicBezTo>
                  <a:cubicBezTo>
                    <a:pt x="206" y="10"/>
                    <a:pt x="206" y="10"/>
                    <a:pt x="206" y="10"/>
                  </a:cubicBezTo>
                  <a:cubicBezTo>
                    <a:pt x="136" y="80"/>
                    <a:pt x="136" y="80"/>
                    <a:pt x="136" y="80"/>
                  </a:cubicBezTo>
                  <a:cubicBezTo>
                    <a:pt x="134" y="75"/>
                    <a:pt x="134" y="75"/>
                    <a:pt x="134" y="75"/>
                  </a:cubicBezTo>
                  <a:cubicBezTo>
                    <a:pt x="131" y="70"/>
                    <a:pt x="128" y="65"/>
                    <a:pt x="124" y="61"/>
                  </a:cubicBezTo>
                  <a:cubicBezTo>
                    <a:pt x="116" y="53"/>
                    <a:pt x="105" y="48"/>
                    <a:pt x="93" y="48"/>
                  </a:cubicBezTo>
                  <a:cubicBezTo>
                    <a:pt x="81" y="48"/>
                    <a:pt x="70" y="53"/>
                    <a:pt x="61" y="61"/>
                  </a:cubicBezTo>
                  <a:cubicBezTo>
                    <a:pt x="53" y="69"/>
                    <a:pt x="48" y="81"/>
                    <a:pt x="48" y="93"/>
                  </a:cubicBezTo>
                  <a:cubicBezTo>
                    <a:pt x="48" y="104"/>
                    <a:pt x="53" y="116"/>
                    <a:pt x="61" y="124"/>
                  </a:cubicBezTo>
                  <a:cubicBezTo>
                    <a:pt x="65" y="128"/>
                    <a:pt x="70" y="131"/>
                    <a:pt x="75" y="133"/>
                  </a:cubicBezTo>
                  <a:cubicBezTo>
                    <a:pt x="80" y="135"/>
                    <a:pt x="80" y="135"/>
                    <a:pt x="80" y="135"/>
                  </a:cubicBezTo>
                  <a:cubicBezTo>
                    <a:pt x="10" y="205"/>
                    <a:pt x="10" y="205"/>
                    <a:pt x="10" y="205"/>
                  </a:cubicBezTo>
                  <a:cubicBezTo>
                    <a:pt x="77" y="272"/>
                    <a:pt x="77" y="272"/>
                    <a:pt x="77" y="272"/>
                  </a:cubicBezTo>
                  <a:cubicBezTo>
                    <a:pt x="80" y="264"/>
                    <a:pt x="84" y="257"/>
                    <a:pt x="90" y="251"/>
                  </a:cubicBezTo>
                  <a:cubicBezTo>
                    <a:pt x="100" y="241"/>
                    <a:pt x="113" y="236"/>
                    <a:pt x="127" y="236"/>
                  </a:cubicBezTo>
                  <a:cubicBezTo>
                    <a:pt x="141" y="236"/>
                    <a:pt x="154" y="241"/>
                    <a:pt x="163" y="251"/>
                  </a:cubicBezTo>
                  <a:cubicBezTo>
                    <a:pt x="184" y="271"/>
                    <a:pt x="184" y="304"/>
                    <a:pt x="163" y="324"/>
                  </a:cubicBezTo>
                  <a:cubicBezTo>
                    <a:pt x="157" y="330"/>
                    <a:pt x="150" y="335"/>
                    <a:pt x="142" y="337"/>
                  </a:cubicBezTo>
                  <a:close/>
                </a:path>
              </a:pathLst>
            </a:custGeom>
            <a:solidFill>
              <a:srgbClr val="CF66E0"/>
            </a:solidFill>
            <a:ln w="19050">
              <a:solidFill>
                <a:schemeClr val="bg1"/>
              </a:solid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grpSp>
      <p:sp>
        <p:nvSpPr>
          <p:cNvPr id="7" name="Freeform 15"/>
          <p:cNvSpPr>
            <a:spLocks/>
          </p:cNvSpPr>
          <p:nvPr/>
        </p:nvSpPr>
        <p:spPr bwMode="auto">
          <a:xfrm>
            <a:off x="1671637" y="2220030"/>
            <a:ext cx="2227659" cy="445294"/>
          </a:xfrm>
          <a:custGeom>
            <a:avLst/>
            <a:gdLst>
              <a:gd name="T0" fmla="*/ 0 w 656"/>
              <a:gd name="T1" fmla="*/ 2025388975 h 131"/>
              <a:gd name="T2" fmla="*/ 0 w 656"/>
              <a:gd name="T3" fmla="*/ 602979309 h 131"/>
              <a:gd name="T4" fmla="*/ 599432586 w 656"/>
              <a:gd name="T5" fmla="*/ 0 h 131"/>
              <a:gd name="T6" fmla="*/ 2147483647 w 656"/>
              <a:gd name="T7" fmla="*/ 0 h 131"/>
              <a:gd name="T8" fmla="*/ 0 60000 65536"/>
              <a:gd name="T9" fmla="*/ 0 60000 65536"/>
              <a:gd name="T10" fmla="*/ 0 60000 65536"/>
              <a:gd name="T11" fmla="*/ 0 60000 65536"/>
              <a:gd name="T12" fmla="*/ 0 w 656"/>
              <a:gd name="T13" fmla="*/ 0 h 131"/>
              <a:gd name="T14" fmla="*/ 656 w 656"/>
              <a:gd name="T15" fmla="*/ 131 h 131"/>
            </a:gdLst>
            <a:ahLst/>
            <a:cxnLst>
              <a:cxn ang="T8">
                <a:pos x="T0" y="T1"/>
              </a:cxn>
              <a:cxn ang="T9">
                <a:pos x="T2" y="T3"/>
              </a:cxn>
              <a:cxn ang="T10">
                <a:pos x="T4" y="T5"/>
              </a:cxn>
              <a:cxn ang="T11">
                <a:pos x="T6" y="T7"/>
              </a:cxn>
            </a:cxnLst>
            <a:rect l="T12" t="T13" r="T14" b="T15"/>
            <a:pathLst>
              <a:path w="656" h="131">
                <a:moveTo>
                  <a:pt x="0" y="131"/>
                </a:moveTo>
                <a:cubicBezTo>
                  <a:pt x="0" y="131"/>
                  <a:pt x="0" y="74"/>
                  <a:pt x="0" y="39"/>
                </a:cubicBezTo>
                <a:cubicBezTo>
                  <a:pt x="0" y="4"/>
                  <a:pt x="18" y="0"/>
                  <a:pt x="39" y="0"/>
                </a:cubicBezTo>
                <a:cubicBezTo>
                  <a:pt x="61" y="0"/>
                  <a:pt x="656" y="0"/>
                  <a:pt x="656" y="0"/>
                </a:cubicBezTo>
              </a:path>
            </a:pathLst>
          </a:custGeom>
          <a:noFill/>
          <a:ln w="9525" cap="flat">
            <a:solidFill>
              <a:schemeClr val="bg1">
                <a:lumMod val="7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1050">
              <a:solidFill>
                <a:schemeClr val="tx1">
                  <a:lumMod val="65000"/>
                  <a:lumOff val="35000"/>
                </a:schemeClr>
              </a:solidFill>
              <a:cs typeface="+mn-ea"/>
              <a:sym typeface="+mn-lt"/>
            </a:endParaRPr>
          </a:p>
        </p:txBody>
      </p:sp>
      <p:sp>
        <p:nvSpPr>
          <p:cNvPr id="8" name="Freeform 16"/>
          <p:cNvSpPr>
            <a:spLocks/>
          </p:cNvSpPr>
          <p:nvPr/>
        </p:nvSpPr>
        <p:spPr bwMode="auto">
          <a:xfrm>
            <a:off x="5564981" y="1843792"/>
            <a:ext cx="1600200" cy="910828"/>
          </a:xfrm>
          <a:custGeom>
            <a:avLst/>
            <a:gdLst>
              <a:gd name="T0" fmla="*/ 0 w 471"/>
              <a:gd name="T1" fmla="*/ 2147483647 h 268"/>
              <a:gd name="T2" fmla="*/ 0 w 471"/>
              <a:gd name="T3" fmla="*/ 770710622 h 268"/>
              <a:gd name="T4" fmla="*/ 831071242 w 471"/>
              <a:gd name="T5" fmla="*/ 0 h 268"/>
              <a:gd name="T6" fmla="*/ 2147483647 w 471"/>
              <a:gd name="T7" fmla="*/ 0 h 268"/>
              <a:gd name="T8" fmla="*/ 2147483647 w 471"/>
              <a:gd name="T9" fmla="*/ 662809815 h 268"/>
              <a:gd name="T10" fmla="*/ 2147483647 w 471"/>
              <a:gd name="T11" fmla="*/ 1495175450 h 268"/>
              <a:gd name="T12" fmla="*/ 0 60000 65536"/>
              <a:gd name="T13" fmla="*/ 0 60000 65536"/>
              <a:gd name="T14" fmla="*/ 0 60000 65536"/>
              <a:gd name="T15" fmla="*/ 0 60000 65536"/>
              <a:gd name="T16" fmla="*/ 0 60000 65536"/>
              <a:gd name="T17" fmla="*/ 0 60000 65536"/>
              <a:gd name="T18" fmla="*/ 0 w 471"/>
              <a:gd name="T19" fmla="*/ 0 h 268"/>
              <a:gd name="T20" fmla="*/ 471 w 471"/>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471" h="268">
                <a:moveTo>
                  <a:pt x="0" y="268"/>
                </a:moveTo>
                <a:cubicBezTo>
                  <a:pt x="0" y="268"/>
                  <a:pt x="0" y="92"/>
                  <a:pt x="0" y="50"/>
                </a:cubicBezTo>
                <a:cubicBezTo>
                  <a:pt x="0" y="8"/>
                  <a:pt x="7" y="0"/>
                  <a:pt x="54" y="0"/>
                </a:cubicBezTo>
                <a:cubicBezTo>
                  <a:pt x="101" y="0"/>
                  <a:pt x="391" y="0"/>
                  <a:pt x="423" y="0"/>
                </a:cubicBezTo>
                <a:cubicBezTo>
                  <a:pt x="455" y="0"/>
                  <a:pt x="471" y="5"/>
                  <a:pt x="471" y="43"/>
                </a:cubicBezTo>
                <a:cubicBezTo>
                  <a:pt x="471" y="82"/>
                  <a:pt x="471" y="97"/>
                  <a:pt x="471" y="97"/>
                </a:cubicBezTo>
              </a:path>
            </a:pathLst>
          </a:custGeom>
          <a:noFill/>
          <a:ln w="9525" cap="flat">
            <a:solidFill>
              <a:schemeClr val="bg1">
                <a:lumMod val="7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1050">
              <a:solidFill>
                <a:schemeClr val="tx1">
                  <a:lumMod val="65000"/>
                  <a:lumOff val="35000"/>
                </a:schemeClr>
              </a:solidFill>
              <a:cs typeface="+mn-ea"/>
              <a:sym typeface="+mn-lt"/>
            </a:endParaRPr>
          </a:p>
        </p:txBody>
      </p:sp>
      <p:sp>
        <p:nvSpPr>
          <p:cNvPr id="9" name="Freeform 17"/>
          <p:cNvSpPr>
            <a:spLocks/>
          </p:cNvSpPr>
          <p:nvPr/>
        </p:nvSpPr>
        <p:spPr bwMode="auto">
          <a:xfrm>
            <a:off x="2471737" y="3984536"/>
            <a:ext cx="1073944" cy="476250"/>
          </a:xfrm>
          <a:custGeom>
            <a:avLst/>
            <a:gdLst>
              <a:gd name="T0" fmla="*/ 2147483647 w 316"/>
              <a:gd name="T1" fmla="*/ 0 h 140"/>
              <a:gd name="T2" fmla="*/ 2147483647 w 316"/>
              <a:gd name="T3" fmla="*/ 1635528533 h 140"/>
              <a:gd name="T4" fmla="*/ 2147483647 w 316"/>
              <a:gd name="T5" fmla="*/ 2147483647 h 140"/>
              <a:gd name="T6" fmla="*/ 0 w 316"/>
              <a:gd name="T7" fmla="*/ 2147483647 h 140"/>
              <a:gd name="T8" fmla="*/ 0 60000 65536"/>
              <a:gd name="T9" fmla="*/ 0 60000 65536"/>
              <a:gd name="T10" fmla="*/ 0 60000 65536"/>
              <a:gd name="T11" fmla="*/ 0 60000 65536"/>
              <a:gd name="T12" fmla="*/ 0 w 316"/>
              <a:gd name="T13" fmla="*/ 0 h 140"/>
              <a:gd name="T14" fmla="*/ 316 w 316"/>
              <a:gd name="T15" fmla="*/ 140 h 140"/>
            </a:gdLst>
            <a:ahLst/>
            <a:cxnLst>
              <a:cxn ang="T8">
                <a:pos x="T0" y="T1"/>
              </a:cxn>
              <a:cxn ang="T9">
                <a:pos x="T2" y="T3"/>
              </a:cxn>
              <a:cxn ang="T10">
                <a:pos x="T4" y="T5"/>
              </a:cxn>
              <a:cxn ang="T11">
                <a:pos x="T6" y="T7"/>
              </a:cxn>
            </a:cxnLst>
            <a:rect l="T12" t="T13" r="T14" b="T15"/>
            <a:pathLst>
              <a:path w="316" h="140">
                <a:moveTo>
                  <a:pt x="316" y="0"/>
                </a:moveTo>
                <a:cubicBezTo>
                  <a:pt x="316" y="0"/>
                  <a:pt x="316" y="78"/>
                  <a:pt x="316" y="106"/>
                </a:cubicBezTo>
                <a:cubicBezTo>
                  <a:pt x="316" y="134"/>
                  <a:pt x="307" y="140"/>
                  <a:pt x="274" y="140"/>
                </a:cubicBezTo>
                <a:cubicBezTo>
                  <a:pt x="241" y="140"/>
                  <a:pt x="0" y="140"/>
                  <a:pt x="0" y="140"/>
                </a:cubicBezTo>
              </a:path>
            </a:pathLst>
          </a:custGeom>
          <a:noFill/>
          <a:ln w="9525" cap="flat">
            <a:solidFill>
              <a:schemeClr val="bg1">
                <a:lumMod val="7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1050">
              <a:solidFill>
                <a:schemeClr val="tx1">
                  <a:lumMod val="65000"/>
                  <a:lumOff val="35000"/>
                </a:schemeClr>
              </a:solidFill>
              <a:cs typeface="+mn-ea"/>
              <a:sym typeface="+mn-lt"/>
            </a:endParaRPr>
          </a:p>
        </p:txBody>
      </p:sp>
      <p:sp>
        <p:nvSpPr>
          <p:cNvPr id="10" name="Freeform 18"/>
          <p:cNvSpPr>
            <a:spLocks/>
          </p:cNvSpPr>
          <p:nvPr/>
        </p:nvSpPr>
        <p:spPr bwMode="auto">
          <a:xfrm>
            <a:off x="5229225" y="3978582"/>
            <a:ext cx="1019175" cy="357188"/>
          </a:xfrm>
          <a:custGeom>
            <a:avLst/>
            <a:gdLst>
              <a:gd name="T0" fmla="*/ 0 w 300"/>
              <a:gd name="T1" fmla="*/ 1620106212 h 105"/>
              <a:gd name="T2" fmla="*/ 2147483647 w 300"/>
              <a:gd name="T3" fmla="*/ 1620106212 h 105"/>
              <a:gd name="T4" fmla="*/ 2147483647 w 300"/>
              <a:gd name="T5" fmla="*/ 1080069202 h 105"/>
              <a:gd name="T6" fmla="*/ 2147483647 w 300"/>
              <a:gd name="T7" fmla="*/ 308592557 h 105"/>
              <a:gd name="T8" fmla="*/ 2147483647 w 300"/>
              <a:gd name="T9" fmla="*/ 30861065 h 105"/>
              <a:gd name="T10" fmla="*/ 2147483647 w 300"/>
              <a:gd name="T11" fmla="*/ 30861065 h 105"/>
              <a:gd name="T12" fmla="*/ 0 60000 65536"/>
              <a:gd name="T13" fmla="*/ 0 60000 65536"/>
              <a:gd name="T14" fmla="*/ 0 60000 65536"/>
              <a:gd name="T15" fmla="*/ 0 60000 65536"/>
              <a:gd name="T16" fmla="*/ 0 60000 65536"/>
              <a:gd name="T17" fmla="*/ 0 60000 65536"/>
              <a:gd name="T18" fmla="*/ 0 w 300"/>
              <a:gd name="T19" fmla="*/ 0 h 105"/>
              <a:gd name="T20" fmla="*/ 300 w 300"/>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300" h="105">
                <a:moveTo>
                  <a:pt x="0" y="105"/>
                </a:moveTo>
                <a:cubicBezTo>
                  <a:pt x="0" y="105"/>
                  <a:pt x="133" y="105"/>
                  <a:pt x="165" y="105"/>
                </a:cubicBezTo>
                <a:cubicBezTo>
                  <a:pt x="197" y="105"/>
                  <a:pt x="200" y="91"/>
                  <a:pt x="200" y="70"/>
                </a:cubicBezTo>
                <a:cubicBezTo>
                  <a:pt x="200" y="49"/>
                  <a:pt x="200" y="39"/>
                  <a:pt x="200" y="20"/>
                </a:cubicBezTo>
                <a:cubicBezTo>
                  <a:pt x="200" y="0"/>
                  <a:pt x="204" y="2"/>
                  <a:pt x="230" y="2"/>
                </a:cubicBezTo>
                <a:cubicBezTo>
                  <a:pt x="257" y="2"/>
                  <a:pt x="300" y="2"/>
                  <a:pt x="300" y="2"/>
                </a:cubicBezTo>
              </a:path>
            </a:pathLst>
          </a:custGeom>
          <a:noFill/>
          <a:ln w="9525" cap="flat">
            <a:solidFill>
              <a:schemeClr val="bg1">
                <a:lumMod val="7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1050">
              <a:solidFill>
                <a:schemeClr val="tx1">
                  <a:lumMod val="65000"/>
                  <a:lumOff val="35000"/>
                </a:schemeClr>
              </a:solidFill>
              <a:cs typeface="+mn-ea"/>
              <a:sym typeface="+mn-lt"/>
            </a:endParaRPr>
          </a:p>
        </p:txBody>
      </p:sp>
      <p:grpSp>
        <p:nvGrpSpPr>
          <p:cNvPr id="12" name="Group 34"/>
          <p:cNvGrpSpPr>
            <a:grpSpLocks/>
          </p:cNvGrpSpPr>
          <p:nvPr/>
        </p:nvGrpSpPr>
        <p:grpSpPr bwMode="auto">
          <a:xfrm>
            <a:off x="3940571" y="3288560"/>
            <a:ext cx="1309688" cy="1309688"/>
            <a:chOff x="2472" y="1756"/>
            <a:chExt cx="825" cy="825"/>
          </a:xfrm>
          <a:effectLst/>
        </p:grpSpPr>
        <p:sp>
          <p:nvSpPr>
            <p:cNvPr id="13" name="Freeform 9"/>
            <p:cNvSpPr>
              <a:spLocks/>
            </p:cNvSpPr>
            <p:nvPr/>
          </p:nvSpPr>
          <p:spPr bwMode="auto">
            <a:xfrm>
              <a:off x="2482" y="1766"/>
              <a:ext cx="805" cy="805"/>
            </a:xfrm>
            <a:custGeom>
              <a:avLst/>
              <a:gdLst>
                <a:gd name="T0" fmla="*/ 1399 w 401"/>
                <a:gd name="T1" fmla="*/ 1124 h 401"/>
                <a:gd name="T2" fmla="*/ 1337 w 401"/>
                <a:gd name="T3" fmla="*/ 1084 h 401"/>
                <a:gd name="T4" fmla="*/ 1616 w 401"/>
                <a:gd name="T5" fmla="*/ 811 h 401"/>
                <a:gd name="T6" fmla="*/ 1313 w 401"/>
                <a:gd name="T7" fmla="*/ 508 h 401"/>
                <a:gd name="T8" fmla="*/ 1261 w 401"/>
                <a:gd name="T9" fmla="*/ 612 h 401"/>
                <a:gd name="T10" fmla="*/ 988 w 401"/>
                <a:gd name="T11" fmla="*/ 612 h 401"/>
                <a:gd name="T12" fmla="*/ 988 w 401"/>
                <a:gd name="T13" fmla="*/ 339 h 401"/>
                <a:gd name="T14" fmla="*/ 1092 w 401"/>
                <a:gd name="T15" fmla="*/ 287 h 401"/>
                <a:gd name="T16" fmla="*/ 805 w 401"/>
                <a:gd name="T17" fmla="*/ 0 h 401"/>
                <a:gd name="T18" fmla="*/ 532 w 401"/>
                <a:gd name="T19" fmla="*/ 279 h 401"/>
                <a:gd name="T20" fmla="*/ 492 w 401"/>
                <a:gd name="T21" fmla="*/ 217 h 401"/>
                <a:gd name="T22" fmla="*/ 217 w 401"/>
                <a:gd name="T23" fmla="*/ 217 h 401"/>
                <a:gd name="T24" fmla="*/ 217 w 401"/>
                <a:gd name="T25" fmla="*/ 492 h 401"/>
                <a:gd name="T26" fmla="*/ 279 w 401"/>
                <a:gd name="T27" fmla="*/ 532 h 401"/>
                <a:gd name="T28" fmla="*/ 0 w 401"/>
                <a:gd name="T29" fmla="*/ 811 h 401"/>
                <a:gd name="T30" fmla="*/ 275 w 401"/>
                <a:gd name="T31" fmla="*/ 1084 h 401"/>
                <a:gd name="T32" fmla="*/ 323 w 401"/>
                <a:gd name="T33" fmla="*/ 1004 h 401"/>
                <a:gd name="T34" fmla="*/ 596 w 401"/>
                <a:gd name="T35" fmla="*/ 1004 h 401"/>
                <a:gd name="T36" fmla="*/ 596 w 401"/>
                <a:gd name="T37" fmla="*/ 1277 h 401"/>
                <a:gd name="T38" fmla="*/ 516 w 401"/>
                <a:gd name="T39" fmla="*/ 1325 h 401"/>
                <a:gd name="T40" fmla="*/ 805 w 401"/>
                <a:gd name="T41" fmla="*/ 1616 h 401"/>
                <a:gd name="T42" fmla="*/ 1084 w 401"/>
                <a:gd name="T43" fmla="*/ 1337 h 401"/>
                <a:gd name="T44" fmla="*/ 1124 w 401"/>
                <a:gd name="T45" fmla="*/ 1399 h 401"/>
                <a:gd name="T46" fmla="*/ 1399 w 401"/>
                <a:gd name="T47" fmla="*/ 1399 h 401"/>
                <a:gd name="T48" fmla="*/ 1399 w 401"/>
                <a:gd name="T49" fmla="*/ 1124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347" y="279"/>
                  </a:moveTo>
                  <a:cubicBezTo>
                    <a:pt x="343" y="275"/>
                    <a:pt x="338" y="272"/>
                    <a:pt x="332" y="269"/>
                  </a:cubicBezTo>
                  <a:cubicBezTo>
                    <a:pt x="401" y="201"/>
                    <a:pt x="401" y="201"/>
                    <a:pt x="401" y="201"/>
                  </a:cubicBezTo>
                  <a:cubicBezTo>
                    <a:pt x="326" y="126"/>
                    <a:pt x="326" y="126"/>
                    <a:pt x="326" y="126"/>
                  </a:cubicBezTo>
                  <a:cubicBezTo>
                    <a:pt x="325" y="136"/>
                    <a:pt x="320" y="145"/>
                    <a:pt x="313" y="152"/>
                  </a:cubicBezTo>
                  <a:cubicBezTo>
                    <a:pt x="294" y="171"/>
                    <a:pt x="264" y="171"/>
                    <a:pt x="245" y="152"/>
                  </a:cubicBezTo>
                  <a:cubicBezTo>
                    <a:pt x="226" y="134"/>
                    <a:pt x="226" y="103"/>
                    <a:pt x="245" y="84"/>
                  </a:cubicBezTo>
                  <a:cubicBezTo>
                    <a:pt x="252" y="77"/>
                    <a:pt x="262" y="73"/>
                    <a:pt x="271" y="71"/>
                  </a:cubicBezTo>
                  <a:cubicBezTo>
                    <a:pt x="200" y="0"/>
                    <a:pt x="200" y="0"/>
                    <a:pt x="200" y="0"/>
                  </a:cubicBezTo>
                  <a:cubicBezTo>
                    <a:pt x="132" y="69"/>
                    <a:pt x="132" y="69"/>
                    <a:pt x="132" y="69"/>
                  </a:cubicBezTo>
                  <a:cubicBezTo>
                    <a:pt x="129" y="63"/>
                    <a:pt x="126" y="58"/>
                    <a:pt x="122" y="54"/>
                  </a:cubicBezTo>
                  <a:cubicBezTo>
                    <a:pt x="103" y="35"/>
                    <a:pt x="72" y="35"/>
                    <a:pt x="54" y="54"/>
                  </a:cubicBezTo>
                  <a:cubicBezTo>
                    <a:pt x="35" y="73"/>
                    <a:pt x="35" y="103"/>
                    <a:pt x="54" y="122"/>
                  </a:cubicBezTo>
                  <a:cubicBezTo>
                    <a:pt x="58" y="126"/>
                    <a:pt x="63" y="130"/>
                    <a:pt x="69" y="132"/>
                  </a:cubicBezTo>
                  <a:cubicBezTo>
                    <a:pt x="0" y="201"/>
                    <a:pt x="0" y="201"/>
                    <a:pt x="0" y="201"/>
                  </a:cubicBezTo>
                  <a:cubicBezTo>
                    <a:pt x="68" y="269"/>
                    <a:pt x="68" y="269"/>
                    <a:pt x="68" y="269"/>
                  </a:cubicBezTo>
                  <a:cubicBezTo>
                    <a:pt x="71" y="262"/>
                    <a:pt x="75" y="255"/>
                    <a:pt x="80" y="249"/>
                  </a:cubicBezTo>
                  <a:cubicBezTo>
                    <a:pt x="99" y="230"/>
                    <a:pt x="130" y="230"/>
                    <a:pt x="148" y="249"/>
                  </a:cubicBezTo>
                  <a:cubicBezTo>
                    <a:pt x="167" y="268"/>
                    <a:pt x="167" y="298"/>
                    <a:pt x="148" y="317"/>
                  </a:cubicBezTo>
                  <a:cubicBezTo>
                    <a:pt x="143" y="323"/>
                    <a:pt x="136" y="327"/>
                    <a:pt x="128" y="329"/>
                  </a:cubicBezTo>
                  <a:cubicBezTo>
                    <a:pt x="200" y="401"/>
                    <a:pt x="200" y="401"/>
                    <a:pt x="200" y="401"/>
                  </a:cubicBezTo>
                  <a:cubicBezTo>
                    <a:pt x="269" y="332"/>
                    <a:pt x="269" y="332"/>
                    <a:pt x="269" y="332"/>
                  </a:cubicBezTo>
                  <a:cubicBezTo>
                    <a:pt x="271" y="338"/>
                    <a:pt x="275" y="343"/>
                    <a:pt x="279" y="347"/>
                  </a:cubicBezTo>
                  <a:cubicBezTo>
                    <a:pt x="298" y="366"/>
                    <a:pt x="328" y="366"/>
                    <a:pt x="347" y="347"/>
                  </a:cubicBezTo>
                  <a:cubicBezTo>
                    <a:pt x="366" y="329"/>
                    <a:pt x="366" y="298"/>
                    <a:pt x="347" y="279"/>
                  </a:cubicBezTo>
                  <a:close/>
                </a:path>
              </a:pathLst>
            </a:custGeom>
            <a:solidFill>
              <a:srgbClr val="CF66E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sp>
          <p:nvSpPr>
            <p:cNvPr id="14" name="Freeform 10"/>
            <p:cNvSpPr>
              <a:spLocks noEditPoints="1"/>
            </p:cNvSpPr>
            <p:nvPr/>
          </p:nvSpPr>
          <p:spPr bwMode="auto">
            <a:xfrm>
              <a:off x="2472" y="1756"/>
              <a:ext cx="825" cy="825"/>
            </a:xfrm>
            <a:custGeom>
              <a:avLst/>
              <a:gdLst>
                <a:gd name="T0" fmla="*/ 512 w 411"/>
                <a:gd name="T1" fmla="*/ 1337 h 411"/>
                <a:gd name="T2" fmla="*/ 608 w 411"/>
                <a:gd name="T3" fmla="*/ 1285 h 411"/>
                <a:gd name="T4" fmla="*/ 480 w 411"/>
                <a:gd name="T5" fmla="*/ 980 h 411"/>
                <a:gd name="T6" fmla="*/ 311 w 411"/>
                <a:gd name="T7" fmla="*/ 1108 h 411"/>
                <a:gd name="T8" fmla="*/ 0 w 411"/>
                <a:gd name="T9" fmla="*/ 831 h 411"/>
                <a:gd name="T10" fmla="*/ 225 w 411"/>
                <a:gd name="T11" fmla="*/ 520 h 411"/>
                <a:gd name="T12" fmla="*/ 225 w 411"/>
                <a:gd name="T13" fmla="*/ 225 h 411"/>
                <a:gd name="T14" fmla="*/ 520 w 411"/>
                <a:gd name="T15" fmla="*/ 225 h 411"/>
                <a:gd name="T16" fmla="*/ 825 w 411"/>
                <a:gd name="T17" fmla="*/ 0 h 411"/>
                <a:gd name="T18" fmla="*/ 1116 w 411"/>
                <a:gd name="T19" fmla="*/ 319 h 411"/>
                <a:gd name="T20" fmla="*/ 1020 w 411"/>
                <a:gd name="T21" fmla="*/ 624 h 411"/>
                <a:gd name="T22" fmla="*/ 1273 w 411"/>
                <a:gd name="T23" fmla="*/ 624 h 411"/>
                <a:gd name="T24" fmla="*/ 1325 w 411"/>
                <a:gd name="T25" fmla="*/ 500 h 411"/>
                <a:gd name="T26" fmla="*/ 1383 w 411"/>
                <a:gd name="T27" fmla="*/ 1100 h 411"/>
                <a:gd name="T28" fmla="*/ 1491 w 411"/>
                <a:gd name="T29" fmla="*/ 1281 h 411"/>
                <a:gd name="T30" fmla="*/ 1281 w 411"/>
                <a:gd name="T31" fmla="*/ 1491 h 411"/>
                <a:gd name="T32" fmla="*/ 1100 w 411"/>
                <a:gd name="T33" fmla="*/ 1383 h 411"/>
                <a:gd name="T34" fmla="*/ 564 w 411"/>
                <a:gd name="T35" fmla="*/ 1349 h 411"/>
                <a:gd name="T36" fmla="*/ 1108 w 411"/>
                <a:gd name="T37" fmla="*/ 1333 h 411"/>
                <a:gd name="T38" fmla="*/ 1156 w 411"/>
                <a:gd name="T39" fmla="*/ 1411 h 411"/>
                <a:gd name="T40" fmla="*/ 1411 w 411"/>
                <a:gd name="T41" fmla="*/ 1411 h 411"/>
                <a:gd name="T42" fmla="*/ 1411 w 411"/>
                <a:gd name="T43" fmla="*/ 1156 h 411"/>
                <a:gd name="T44" fmla="*/ 1333 w 411"/>
                <a:gd name="T45" fmla="*/ 1108 h 411"/>
                <a:gd name="T46" fmla="*/ 1345 w 411"/>
                <a:gd name="T47" fmla="*/ 556 h 411"/>
                <a:gd name="T48" fmla="*/ 1144 w 411"/>
                <a:gd name="T49" fmla="*/ 705 h 411"/>
                <a:gd name="T50" fmla="*/ 1000 w 411"/>
                <a:gd name="T51" fmla="*/ 351 h 411"/>
                <a:gd name="T52" fmla="*/ 825 w 411"/>
                <a:gd name="T53" fmla="*/ 40 h 411"/>
                <a:gd name="T54" fmla="*/ 536 w 411"/>
                <a:gd name="T55" fmla="*/ 303 h 411"/>
                <a:gd name="T56" fmla="*/ 375 w 411"/>
                <a:gd name="T57" fmla="*/ 193 h 411"/>
                <a:gd name="T58" fmla="*/ 193 w 411"/>
                <a:gd name="T59" fmla="*/ 375 h 411"/>
                <a:gd name="T60" fmla="*/ 303 w 411"/>
                <a:gd name="T61" fmla="*/ 540 h 411"/>
                <a:gd name="T62" fmla="*/ 40 w 411"/>
                <a:gd name="T63" fmla="*/ 831 h 411"/>
                <a:gd name="T64" fmla="*/ 335 w 411"/>
                <a:gd name="T65" fmla="*/ 1012 h 411"/>
                <a:gd name="T66" fmla="*/ 628 w 411"/>
                <a:gd name="T67" fmla="*/ 1012 h 411"/>
                <a:gd name="T68" fmla="*/ 564 w 411"/>
                <a:gd name="T69" fmla="*/ 1349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05" y="411"/>
                  </a:moveTo>
                  <a:cubicBezTo>
                    <a:pt x="127" y="332"/>
                    <a:pt x="127" y="332"/>
                    <a:pt x="127" y="332"/>
                  </a:cubicBezTo>
                  <a:cubicBezTo>
                    <a:pt x="132" y="331"/>
                    <a:pt x="132" y="331"/>
                    <a:pt x="132" y="331"/>
                  </a:cubicBezTo>
                  <a:cubicBezTo>
                    <a:pt x="139" y="328"/>
                    <a:pt x="146" y="325"/>
                    <a:pt x="151" y="319"/>
                  </a:cubicBezTo>
                  <a:cubicBezTo>
                    <a:pt x="168" y="302"/>
                    <a:pt x="168" y="274"/>
                    <a:pt x="151" y="256"/>
                  </a:cubicBezTo>
                  <a:cubicBezTo>
                    <a:pt x="143" y="248"/>
                    <a:pt x="131" y="243"/>
                    <a:pt x="119" y="243"/>
                  </a:cubicBezTo>
                  <a:cubicBezTo>
                    <a:pt x="108" y="243"/>
                    <a:pt x="96" y="248"/>
                    <a:pt x="88" y="256"/>
                  </a:cubicBezTo>
                  <a:cubicBezTo>
                    <a:pt x="83" y="262"/>
                    <a:pt x="79" y="268"/>
                    <a:pt x="77" y="275"/>
                  </a:cubicBezTo>
                  <a:cubicBezTo>
                    <a:pt x="75" y="281"/>
                    <a:pt x="75" y="281"/>
                    <a:pt x="75" y="281"/>
                  </a:cubicBezTo>
                  <a:cubicBezTo>
                    <a:pt x="0" y="206"/>
                    <a:pt x="0" y="206"/>
                    <a:pt x="0" y="206"/>
                  </a:cubicBezTo>
                  <a:cubicBezTo>
                    <a:pt x="68" y="138"/>
                    <a:pt x="68" y="138"/>
                    <a:pt x="68" y="138"/>
                  </a:cubicBezTo>
                  <a:cubicBezTo>
                    <a:pt x="63" y="136"/>
                    <a:pt x="60" y="133"/>
                    <a:pt x="56" y="129"/>
                  </a:cubicBezTo>
                  <a:cubicBezTo>
                    <a:pt x="46" y="120"/>
                    <a:pt x="41" y="107"/>
                    <a:pt x="41" y="93"/>
                  </a:cubicBezTo>
                  <a:cubicBezTo>
                    <a:pt x="41" y="79"/>
                    <a:pt x="46" y="66"/>
                    <a:pt x="56" y="56"/>
                  </a:cubicBezTo>
                  <a:cubicBezTo>
                    <a:pt x="66" y="47"/>
                    <a:pt x="79" y="41"/>
                    <a:pt x="93" y="41"/>
                  </a:cubicBezTo>
                  <a:cubicBezTo>
                    <a:pt x="106" y="41"/>
                    <a:pt x="119" y="47"/>
                    <a:pt x="129" y="56"/>
                  </a:cubicBezTo>
                  <a:cubicBezTo>
                    <a:pt x="133" y="60"/>
                    <a:pt x="135" y="64"/>
                    <a:pt x="138" y="68"/>
                  </a:cubicBezTo>
                  <a:cubicBezTo>
                    <a:pt x="205" y="0"/>
                    <a:pt x="205" y="0"/>
                    <a:pt x="205" y="0"/>
                  </a:cubicBezTo>
                  <a:cubicBezTo>
                    <a:pt x="284" y="78"/>
                    <a:pt x="284" y="78"/>
                    <a:pt x="284" y="78"/>
                  </a:cubicBezTo>
                  <a:cubicBezTo>
                    <a:pt x="277" y="79"/>
                    <a:pt x="277" y="79"/>
                    <a:pt x="277" y="79"/>
                  </a:cubicBezTo>
                  <a:cubicBezTo>
                    <a:pt x="268" y="81"/>
                    <a:pt x="259" y="85"/>
                    <a:pt x="253" y="92"/>
                  </a:cubicBezTo>
                  <a:cubicBezTo>
                    <a:pt x="235" y="109"/>
                    <a:pt x="235" y="137"/>
                    <a:pt x="253" y="155"/>
                  </a:cubicBezTo>
                  <a:cubicBezTo>
                    <a:pt x="261" y="163"/>
                    <a:pt x="272" y="168"/>
                    <a:pt x="284" y="168"/>
                  </a:cubicBezTo>
                  <a:cubicBezTo>
                    <a:pt x="296" y="168"/>
                    <a:pt x="307" y="163"/>
                    <a:pt x="316" y="155"/>
                  </a:cubicBezTo>
                  <a:cubicBezTo>
                    <a:pt x="322" y="148"/>
                    <a:pt x="326" y="140"/>
                    <a:pt x="328" y="131"/>
                  </a:cubicBezTo>
                  <a:cubicBezTo>
                    <a:pt x="329" y="124"/>
                    <a:pt x="329" y="124"/>
                    <a:pt x="329" y="124"/>
                  </a:cubicBezTo>
                  <a:cubicBezTo>
                    <a:pt x="411" y="206"/>
                    <a:pt x="411" y="206"/>
                    <a:pt x="411" y="206"/>
                  </a:cubicBezTo>
                  <a:cubicBezTo>
                    <a:pt x="343" y="273"/>
                    <a:pt x="343" y="273"/>
                    <a:pt x="343" y="273"/>
                  </a:cubicBezTo>
                  <a:cubicBezTo>
                    <a:pt x="347" y="276"/>
                    <a:pt x="351" y="278"/>
                    <a:pt x="355" y="282"/>
                  </a:cubicBezTo>
                  <a:cubicBezTo>
                    <a:pt x="364" y="292"/>
                    <a:pt x="370" y="305"/>
                    <a:pt x="370" y="318"/>
                  </a:cubicBezTo>
                  <a:cubicBezTo>
                    <a:pt x="370" y="332"/>
                    <a:pt x="364" y="345"/>
                    <a:pt x="355" y="355"/>
                  </a:cubicBezTo>
                  <a:cubicBezTo>
                    <a:pt x="345" y="365"/>
                    <a:pt x="332" y="370"/>
                    <a:pt x="318" y="370"/>
                  </a:cubicBezTo>
                  <a:cubicBezTo>
                    <a:pt x="304" y="370"/>
                    <a:pt x="291" y="365"/>
                    <a:pt x="282" y="355"/>
                  </a:cubicBezTo>
                  <a:cubicBezTo>
                    <a:pt x="278" y="351"/>
                    <a:pt x="275" y="348"/>
                    <a:pt x="273" y="343"/>
                  </a:cubicBezTo>
                  <a:lnTo>
                    <a:pt x="205" y="411"/>
                  </a:lnTo>
                  <a:close/>
                  <a:moveTo>
                    <a:pt x="140" y="335"/>
                  </a:moveTo>
                  <a:cubicBezTo>
                    <a:pt x="205" y="401"/>
                    <a:pt x="205" y="401"/>
                    <a:pt x="205" y="401"/>
                  </a:cubicBezTo>
                  <a:cubicBezTo>
                    <a:pt x="275" y="331"/>
                    <a:pt x="275" y="331"/>
                    <a:pt x="275" y="331"/>
                  </a:cubicBezTo>
                  <a:cubicBezTo>
                    <a:pt x="277" y="336"/>
                    <a:pt x="277" y="336"/>
                    <a:pt x="277" y="336"/>
                  </a:cubicBezTo>
                  <a:cubicBezTo>
                    <a:pt x="280" y="341"/>
                    <a:pt x="283" y="346"/>
                    <a:pt x="287" y="350"/>
                  </a:cubicBezTo>
                  <a:cubicBezTo>
                    <a:pt x="295" y="358"/>
                    <a:pt x="306" y="363"/>
                    <a:pt x="318" y="363"/>
                  </a:cubicBezTo>
                  <a:cubicBezTo>
                    <a:pt x="330" y="363"/>
                    <a:pt x="341" y="358"/>
                    <a:pt x="350" y="350"/>
                  </a:cubicBezTo>
                  <a:cubicBezTo>
                    <a:pt x="358" y="341"/>
                    <a:pt x="363" y="330"/>
                    <a:pt x="363" y="318"/>
                  </a:cubicBezTo>
                  <a:cubicBezTo>
                    <a:pt x="363" y="306"/>
                    <a:pt x="358" y="295"/>
                    <a:pt x="350" y="287"/>
                  </a:cubicBezTo>
                  <a:cubicBezTo>
                    <a:pt x="346" y="283"/>
                    <a:pt x="341" y="280"/>
                    <a:pt x="336" y="278"/>
                  </a:cubicBezTo>
                  <a:cubicBezTo>
                    <a:pt x="331" y="275"/>
                    <a:pt x="331" y="275"/>
                    <a:pt x="331" y="275"/>
                  </a:cubicBezTo>
                  <a:cubicBezTo>
                    <a:pt x="401" y="206"/>
                    <a:pt x="401" y="206"/>
                    <a:pt x="401" y="206"/>
                  </a:cubicBezTo>
                  <a:cubicBezTo>
                    <a:pt x="334" y="138"/>
                    <a:pt x="334" y="138"/>
                    <a:pt x="334" y="138"/>
                  </a:cubicBezTo>
                  <a:cubicBezTo>
                    <a:pt x="331" y="146"/>
                    <a:pt x="327" y="154"/>
                    <a:pt x="321" y="160"/>
                  </a:cubicBezTo>
                  <a:cubicBezTo>
                    <a:pt x="311" y="170"/>
                    <a:pt x="298" y="175"/>
                    <a:pt x="284" y="175"/>
                  </a:cubicBezTo>
                  <a:cubicBezTo>
                    <a:pt x="270" y="175"/>
                    <a:pt x="257" y="170"/>
                    <a:pt x="248" y="160"/>
                  </a:cubicBezTo>
                  <a:cubicBezTo>
                    <a:pt x="227" y="140"/>
                    <a:pt x="227" y="107"/>
                    <a:pt x="248" y="87"/>
                  </a:cubicBezTo>
                  <a:cubicBezTo>
                    <a:pt x="254" y="81"/>
                    <a:pt x="261" y="76"/>
                    <a:pt x="269" y="74"/>
                  </a:cubicBezTo>
                  <a:cubicBezTo>
                    <a:pt x="205" y="10"/>
                    <a:pt x="205" y="10"/>
                    <a:pt x="205" y="10"/>
                  </a:cubicBezTo>
                  <a:cubicBezTo>
                    <a:pt x="136" y="80"/>
                    <a:pt x="136" y="80"/>
                    <a:pt x="136" y="80"/>
                  </a:cubicBezTo>
                  <a:cubicBezTo>
                    <a:pt x="133" y="75"/>
                    <a:pt x="133" y="75"/>
                    <a:pt x="133" y="75"/>
                  </a:cubicBezTo>
                  <a:cubicBezTo>
                    <a:pt x="131" y="70"/>
                    <a:pt x="128" y="65"/>
                    <a:pt x="124" y="61"/>
                  </a:cubicBezTo>
                  <a:cubicBezTo>
                    <a:pt x="116" y="53"/>
                    <a:pt x="105" y="48"/>
                    <a:pt x="93" y="48"/>
                  </a:cubicBezTo>
                  <a:cubicBezTo>
                    <a:pt x="81" y="48"/>
                    <a:pt x="70" y="53"/>
                    <a:pt x="61" y="61"/>
                  </a:cubicBezTo>
                  <a:cubicBezTo>
                    <a:pt x="53" y="70"/>
                    <a:pt x="48" y="81"/>
                    <a:pt x="48" y="93"/>
                  </a:cubicBezTo>
                  <a:cubicBezTo>
                    <a:pt x="48" y="105"/>
                    <a:pt x="53" y="116"/>
                    <a:pt x="61" y="124"/>
                  </a:cubicBezTo>
                  <a:cubicBezTo>
                    <a:pt x="65" y="128"/>
                    <a:pt x="70" y="131"/>
                    <a:pt x="75" y="134"/>
                  </a:cubicBezTo>
                  <a:cubicBezTo>
                    <a:pt x="80" y="136"/>
                    <a:pt x="80" y="136"/>
                    <a:pt x="80" y="136"/>
                  </a:cubicBezTo>
                  <a:cubicBezTo>
                    <a:pt x="10" y="206"/>
                    <a:pt x="10" y="206"/>
                    <a:pt x="10" y="206"/>
                  </a:cubicBezTo>
                  <a:cubicBezTo>
                    <a:pt x="72" y="268"/>
                    <a:pt x="72" y="268"/>
                    <a:pt x="72" y="268"/>
                  </a:cubicBezTo>
                  <a:cubicBezTo>
                    <a:pt x="75" y="262"/>
                    <a:pt x="78" y="256"/>
                    <a:pt x="83" y="251"/>
                  </a:cubicBezTo>
                  <a:cubicBezTo>
                    <a:pt x="93" y="242"/>
                    <a:pt x="106" y="236"/>
                    <a:pt x="119" y="236"/>
                  </a:cubicBezTo>
                  <a:cubicBezTo>
                    <a:pt x="133" y="236"/>
                    <a:pt x="146" y="242"/>
                    <a:pt x="156" y="251"/>
                  </a:cubicBezTo>
                  <a:cubicBezTo>
                    <a:pt x="176" y="272"/>
                    <a:pt x="176" y="304"/>
                    <a:pt x="156" y="324"/>
                  </a:cubicBezTo>
                  <a:cubicBezTo>
                    <a:pt x="151" y="329"/>
                    <a:pt x="146" y="333"/>
                    <a:pt x="140" y="335"/>
                  </a:cubicBezTo>
                  <a:close/>
                </a:path>
              </a:pathLst>
            </a:custGeom>
            <a:solidFill>
              <a:srgbClr val="CF66E0"/>
            </a:solidFill>
            <a:ln w="19050">
              <a:solidFill>
                <a:schemeClr val="bg1"/>
              </a:solid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grpSp>
      <p:grpSp>
        <p:nvGrpSpPr>
          <p:cNvPr id="15" name="Group 32"/>
          <p:cNvGrpSpPr>
            <a:grpSpLocks/>
          </p:cNvGrpSpPr>
          <p:nvPr/>
        </p:nvGrpSpPr>
        <p:grpSpPr bwMode="auto">
          <a:xfrm>
            <a:off x="3294535" y="2625779"/>
            <a:ext cx="1309688" cy="1309688"/>
            <a:chOff x="2081" y="1355"/>
            <a:chExt cx="825" cy="825"/>
          </a:xfrm>
          <a:effectLst/>
        </p:grpSpPr>
        <p:sp>
          <p:nvSpPr>
            <p:cNvPr id="16" name="Freeform 7"/>
            <p:cNvSpPr>
              <a:spLocks/>
            </p:cNvSpPr>
            <p:nvPr/>
          </p:nvSpPr>
          <p:spPr bwMode="auto">
            <a:xfrm>
              <a:off x="2091" y="1365"/>
              <a:ext cx="805" cy="805"/>
            </a:xfrm>
            <a:custGeom>
              <a:avLst/>
              <a:gdLst>
                <a:gd name="T0" fmla="*/ 1124 w 401"/>
                <a:gd name="T1" fmla="*/ 213 h 401"/>
                <a:gd name="T2" fmla="*/ 1084 w 401"/>
                <a:gd name="T3" fmla="*/ 275 h 401"/>
                <a:gd name="T4" fmla="*/ 805 w 401"/>
                <a:gd name="T5" fmla="*/ 0 h 401"/>
                <a:gd name="T6" fmla="*/ 508 w 401"/>
                <a:gd name="T7" fmla="*/ 299 h 401"/>
                <a:gd name="T8" fmla="*/ 612 w 401"/>
                <a:gd name="T9" fmla="*/ 351 h 401"/>
                <a:gd name="T10" fmla="*/ 612 w 401"/>
                <a:gd name="T11" fmla="*/ 624 h 401"/>
                <a:gd name="T12" fmla="*/ 339 w 401"/>
                <a:gd name="T13" fmla="*/ 624 h 401"/>
                <a:gd name="T14" fmla="*/ 287 w 401"/>
                <a:gd name="T15" fmla="*/ 520 h 401"/>
                <a:gd name="T16" fmla="*/ 0 w 401"/>
                <a:gd name="T17" fmla="*/ 805 h 401"/>
                <a:gd name="T18" fmla="*/ 279 w 401"/>
                <a:gd name="T19" fmla="*/ 1084 h 401"/>
                <a:gd name="T20" fmla="*/ 217 w 401"/>
                <a:gd name="T21" fmla="*/ 1124 h 401"/>
                <a:gd name="T22" fmla="*/ 217 w 401"/>
                <a:gd name="T23" fmla="*/ 1399 h 401"/>
                <a:gd name="T24" fmla="*/ 492 w 401"/>
                <a:gd name="T25" fmla="*/ 1399 h 401"/>
                <a:gd name="T26" fmla="*/ 532 w 401"/>
                <a:gd name="T27" fmla="*/ 1337 h 401"/>
                <a:gd name="T28" fmla="*/ 805 w 401"/>
                <a:gd name="T29" fmla="*/ 1616 h 401"/>
                <a:gd name="T30" fmla="*/ 1084 w 401"/>
                <a:gd name="T31" fmla="*/ 1337 h 401"/>
                <a:gd name="T32" fmla="*/ 1004 w 401"/>
                <a:gd name="T33" fmla="*/ 1289 h 401"/>
                <a:gd name="T34" fmla="*/ 1004 w 401"/>
                <a:gd name="T35" fmla="*/ 1016 h 401"/>
                <a:gd name="T36" fmla="*/ 1277 w 401"/>
                <a:gd name="T37" fmla="*/ 1016 h 401"/>
                <a:gd name="T38" fmla="*/ 1325 w 401"/>
                <a:gd name="T39" fmla="*/ 1096 h 401"/>
                <a:gd name="T40" fmla="*/ 1616 w 401"/>
                <a:gd name="T41" fmla="*/ 805 h 401"/>
                <a:gd name="T42" fmla="*/ 1337 w 401"/>
                <a:gd name="T43" fmla="*/ 532 h 401"/>
                <a:gd name="T44" fmla="*/ 1399 w 401"/>
                <a:gd name="T45" fmla="*/ 488 h 401"/>
                <a:gd name="T46" fmla="*/ 1399 w 401"/>
                <a:gd name="T47" fmla="*/ 213 h 401"/>
                <a:gd name="T48" fmla="*/ 1124 w 401"/>
                <a:gd name="T49" fmla="*/ 213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5"/>
                    <a:pt x="54" y="279"/>
                  </a:cubicBezTo>
                  <a:cubicBezTo>
                    <a:pt x="35" y="298"/>
                    <a:pt x="35" y="328"/>
                    <a:pt x="54" y="347"/>
                  </a:cubicBezTo>
                  <a:cubicBezTo>
                    <a:pt x="72" y="366"/>
                    <a:pt x="103" y="366"/>
                    <a:pt x="122" y="347"/>
                  </a:cubicBezTo>
                  <a:cubicBezTo>
                    <a:pt x="126" y="343"/>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rgbClr val="CCF4FE"/>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sp>
          <p:nvSpPr>
            <p:cNvPr id="17" name="Freeform 8"/>
            <p:cNvSpPr>
              <a:spLocks noEditPoints="1"/>
            </p:cNvSpPr>
            <p:nvPr/>
          </p:nvSpPr>
          <p:spPr bwMode="auto">
            <a:xfrm>
              <a:off x="2081" y="1355"/>
              <a:ext cx="825" cy="825"/>
            </a:xfrm>
            <a:custGeom>
              <a:avLst/>
              <a:gdLst>
                <a:gd name="T0" fmla="*/ 556 w 411"/>
                <a:gd name="T1" fmla="*/ 1383 h 411"/>
                <a:gd name="T2" fmla="*/ 375 w 411"/>
                <a:gd name="T3" fmla="*/ 1491 h 411"/>
                <a:gd name="T4" fmla="*/ 225 w 411"/>
                <a:gd name="T5" fmla="*/ 1132 h 411"/>
                <a:gd name="T6" fmla="*/ 0 w 411"/>
                <a:gd name="T7" fmla="*/ 825 h 411"/>
                <a:gd name="T8" fmla="*/ 319 w 411"/>
                <a:gd name="T9" fmla="*/ 540 h 411"/>
                <a:gd name="T10" fmla="*/ 496 w 411"/>
                <a:gd name="T11" fmla="*/ 689 h 411"/>
                <a:gd name="T12" fmla="*/ 624 w 411"/>
                <a:gd name="T13" fmla="*/ 383 h 411"/>
                <a:gd name="T14" fmla="*/ 500 w 411"/>
                <a:gd name="T15" fmla="*/ 327 h 411"/>
                <a:gd name="T16" fmla="*/ 1100 w 411"/>
                <a:gd name="T17" fmla="*/ 269 h 411"/>
                <a:gd name="T18" fmla="*/ 1281 w 411"/>
                <a:gd name="T19" fmla="*/ 165 h 411"/>
                <a:gd name="T20" fmla="*/ 1431 w 411"/>
                <a:gd name="T21" fmla="*/ 520 h 411"/>
                <a:gd name="T22" fmla="*/ 1656 w 411"/>
                <a:gd name="T23" fmla="*/ 825 h 411"/>
                <a:gd name="T24" fmla="*/ 1329 w 411"/>
                <a:gd name="T25" fmla="*/ 1120 h 411"/>
                <a:gd name="T26" fmla="*/ 1160 w 411"/>
                <a:gd name="T27" fmla="*/ 996 h 411"/>
                <a:gd name="T28" fmla="*/ 1032 w 411"/>
                <a:gd name="T29" fmla="*/ 1301 h 411"/>
                <a:gd name="T30" fmla="*/ 1132 w 411"/>
                <a:gd name="T31" fmla="*/ 1349 h 411"/>
                <a:gd name="T32" fmla="*/ 548 w 411"/>
                <a:gd name="T33" fmla="*/ 1333 h 411"/>
                <a:gd name="T34" fmla="*/ 1076 w 411"/>
                <a:gd name="T35" fmla="*/ 1365 h 411"/>
                <a:gd name="T36" fmla="*/ 1012 w 411"/>
                <a:gd name="T37" fmla="*/ 1028 h 411"/>
                <a:gd name="T38" fmla="*/ 1305 w 411"/>
                <a:gd name="T39" fmla="*/ 1028 h 411"/>
                <a:gd name="T40" fmla="*/ 1616 w 411"/>
                <a:gd name="T41" fmla="*/ 825 h 411"/>
                <a:gd name="T42" fmla="*/ 1353 w 411"/>
                <a:gd name="T43" fmla="*/ 536 h 411"/>
                <a:gd name="T44" fmla="*/ 1411 w 411"/>
                <a:gd name="T45" fmla="*/ 245 h 411"/>
                <a:gd name="T46" fmla="*/ 1156 w 411"/>
                <a:gd name="T47" fmla="*/ 245 h 411"/>
                <a:gd name="T48" fmla="*/ 1108 w 411"/>
                <a:gd name="T49" fmla="*/ 323 h 411"/>
                <a:gd name="T50" fmla="*/ 556 w 411"/>
                <a:gd name="T51" fmla="*/ 311 h 411"/>
                <a:gd name="T52" fmla="*/ 644 w 411"/>
                <a:gd name="T53" fmla="*/ 656 h 411"/>
                <a:gd name="T54" fmla="*/ 351 w 411"/>
                <a:gd name="T55" fmla="*/ 656 h 411"/>
                <a:gd name="T56" fmla="*/ 40 w 411"/>
                <a:gd name="T57" fmla="*/ 825 h 411"/>
                <a:gd name="T58" fmla="*/ 303 w 411"/>
                <a:gd name="T59" fmla="*/ 1116 h 411"/>
                <a:gd name="T60" fmla="*/ 245 w 411"/>
                <a:gd name="T61" fmla="*/ 1407 h 411"/>
                <a:gd name="T62" fmla="*/ 500 w 411"/>
                <a:gd name="T63" fmla="*/ 1407 h 411"/>
                <a:gd name="T64" fmla="*/ 548 w 411"/>
                <a:gd name="T65" fmla="*/ 1333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1"/>
                <a:gd name="T100" fmla="*/ 0 h 411"/>
                <a:gd name="T101" fmla="*/ 411 w 411"/>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1" h="411">
                  <a:moveTo>
                    <a:pt x="205" y="411"/>
                  </a:moveTo>
                  <a:cubicBezTo>
                    <a:pt x="138" y="343"/>
                    <a:pt x="138" y="343"/>
                    <a:pt x="138" y="343"/>
                  </a:cubicBezTo>
                  <a:cubicBezTo>
                    <a:pt x="135" y="347"/>
                    <a:pt x="133" y="351"/>
                    <a:pt x="129" y="354"/>
                  </a:cubicBezTo>
                  <a:cubicBezTo>
                    <a:pt x="119" y="364"/>
                    <a:pt x="106" y="370"/>
                    <a:pt x="93" y="370"/>
                  </a:cubicBezTo>
                  <a:cubicBezTo>
                    <a:pt x="79" y="370"/>
                    <a:pt x="66" y="364"/>
                    <a:pt x="56" y="354"/>
                  </a:cubicBezTo>
                  <a:cubicBezTo>
                    <a:pt x="36" y="334"/>
                    <a:pt x="36" y="302"/>
                    <a:pt x="56" y="281"/>
                  </a:cubicBezTo>
                  <a:cubicBezTo>
                    <a:pt x="59" y="278"/>
                    <a:pt x="63" y="275"/>
                    <a:pt x="68" y="273"/>
                  </a:cubicBezTo>
                  <a:cubicBezTo>
                    <a:pt x="0" y="205"/>
                    <a:pt x="0" y="205"/>
                    <a:pt x="0" y="205"/>
                  </a:cubicBezTo>
                  <a:cubicBezTo>
                    <a:pt x="78" y="127"/>
                    <a:pt x="78" y="127"/>
                    <a:pt x="78" y="127"/>
                  </a:cubicBezTo>
                  <a:cubicBezTo>
                    <a:pt x="79" y="134"/>
                    <a:pt x="79" y="134"/>
                    <a:pt x="79" y="134"/>
                  </a:cubicBezTo>
                  <a:cubicBezTo>
                    <a:pt x="81" y="143"/>
                    <a:pt x="85" y="151"/>
                    <a:pt x="92" y="158"/>
                  </a:cubicBezTo>
                  <a:cubicBezTo>
                    <a:pt x="100" y="166"/>
                    <a:pt x="111" y="171"/>
                    <a:pt x="123" y="171"/>
                  </a:cubicBezTo>
                  <a:cubicBezTo>
                    <a:pt x="135" y="171"/>
                    <a:pt x="146" y="166"/>
                    <a:pt x="155" y="158"/>
                  </a:cubicBezTo>
                  <a:cubicBezTo>
                    <a:pt x="172" y="141"/>
                    <a:pt x="172" y="112"/>
                    <a:pt x="155" y="95"/>
                  </a:cubicBezTo>
                  <a:cubicBezTo>
                    <a:pt x="148" y="88"/>
                    <a:pt x="140" y="84"/>
                    <a:pt x="130" y="83"/>
                  </a:cubicBezTo>
                  <a:cubicBezTo>
                    <a:pt x="124" y="81"/>
                    <a:pt x="124" y="81"/>
                    <a:pt x="124" y="81"/>
                  </a:cubicBezTo>
                  <a:cubicBezTo>
                    <a:pt x="205" y="0"/>
                    <a:pt x="205" y="0"/>
                    <a:pt x="205" y="0"/>
                  </a:cubicBezTo>
                  <a:cubicBezTo>
                    <a:pt x="273" y="67"/>
                    <a:pt x="273" y="67"/>
                    <a:pt x="273" y="67"/>
                  </a:cubicBezTo>
                  <a:cubicBezTo>
                    <a:pt x="275" y="63"/>
                    <a:pt x="278" y="59"/>
                    <a:pt x="282" y="56"/>
                  </a:cubicBezTo>
                  <a:cubicBezTo>
                    <a:pt x="291" y="46"/>
                    <a:pt x="304" y="41"/>
                    <a:pt x="318" y="41"/>
                  </a:cubicBezTo>
                  <a:cubicBezTo>
                    <a:pt x="332" y="41"/>
                    <a:pt x="345" y="46"/>
                    <a:pt x="355" y="56"/>
                  </a:cubicBezTo>
                  <a:cubicBezTo>
                    <a:pt x="375" y="76"/>
                    <a:pt x="375" y="109"/>
                    <a:pt x="355" y="129"/>
                  </a:cubicBezTo>
                  <a:cubicBezTo>
                    <a:pt x="351" y="132"/>
                    <a:pt x="347" y="135"/>
                    <a:pt x="343" y="138"/>
                  </a:cubicBezTo>
                  <a:cubicBezTo>
                    <a:pt x="411" y="205"/>
                    <a:pt x="411" y="205"/>
                    <a:pt x="411" y="205"/>
                  </a:cubicBezTo>
                  <a:cubicBezTo>
                    <a:pt x="332" y="284"/>
                    <a:pt x="332" y="284"/>
                    <a:pt x="332" y="284"/>
                  </a:cubicBezTo>
                  <a:cubicBezTo>
                    <a:pt x="330" y="278"/>
                    <a:pt x="330" y="278"/>
                    <a:pt x="330" y="278"/>
                  </a:cubicBezTo>
                  <a:cubicBezTo>
                    <a:pt x="328" y="271"/>
                    <a:pt x="324" y="265"/>
                    <a:pt x="319" y="260"/>
                  </a:cubicBezTo>
                  <a:cubicBezTo>
                    <a:pt x="311" y="251"/>
                    <a:pt x="300" y="247"/>
                    <a:pt x="288" y="247"/>
                  </a:cubicBezTo>
                  <a:cubicBezTo>
                    <a:pt x="276" y="247"/>
                    <a:pt x="265" y="251"/>
                    <a:pt x="256" y="260"/>
                  </a:cubicBezTo>
                  <a:cubicBezTo>
                    <a:pt x="239" y="277"/>
                    <a:pt x="239" y="305"/>
                    <a:pt x="256" y="323"/>
                  </a:cubicBezTo>
                  <a:cubicBezTo>
                    <a:pt x="261" y="328"/>
                    <a:pt x="268" y="332"/>
                    <a:pt x="275" y="334"/>
                  </a:cubicBezTo>
                  <a:cubicBezTo>
                    <a:pt x="281" y="335"/>
                    <a:pt x="281" y="335"/>
                    <a:pt x="281" y="335"/>
                  </a:cubicBezTo>
                  <a:lnTo>
                    <a:pt x="205" y="411"/>
                  </a:lnTo>
                  <a:close/>
                  <a:moveTo>
                    <a:pt x="136" y="331"/>
                  </a:moveTo>
                  <a:cubicBezTo>
                    <a:pt x="205" y="401"/>
                    <a:pt x="205" y="401"/>
                    <a:pt x="205" y="401"/>
                  </a:cubicBezTo>
                  <a:cubicBezTo>
                    <a:pt x="267" y="339"/>
                    <a:pt x="267" y="339"/>
                    <a:pt x="267" y="339"/>
                  </a:cubicBezTo>
                  <a:cubicBezTo>
                    <a:pt x="261" y="336"/>
                    <a:pt x="256" y="332"/>
                    <a:pt x="251" y="328"/>
                  </a:cubicBezTo>
                  <a:cubicBezTo>
                    <a:pt x="231" y="308"/>
                    <a:pt x="231" y="275"/>
                    <a:pt x="251" y="255"/>
                  </a:cubicBezTo>
                  <a:cubicBezTo>
                    <a:pt x="261" y="245"/>
                    <a:pt x="274" y="239"/>
                    <a:pt x="288" y="239"/>
                  </a:cubicBezTo>
                  <a:cubicBezTo>
                    <a:pt x="301" y="239"/>
                    <a:pt x="314" y="245"/>
                    <a:pt x="324" y="255"/>
                  </a:cubicBezTo>
                  <a:cubicBezTo>
                    <a:pt x="329" y="259"/>
                    <a:pt x="333" y="265"/>
                    <a:pt x="335" y="271"/>
                  </a:cubicBezTo>
                  <a:cubicBezTo>
                    <a:pt x="401" y="205"/>
                    <a:pt x="401" y="205"/>
                    <a:pt x="401" y="205"/>
                  </a:cubicBezTo>
                  <a:cubicBezTo>
                    <a:pt x="331" y="135"/>
                    <a:pt x="331" y="135"/>
                    <a:pt x="331" y="135"/>
                  </a:cubicBezTo>
                  <a:cubicBezTo>
                    <a:pt x="336" y="133"/>
                    <a:pt x="336" y="133"/>
                    <a:pt x="336" y="133"/>
                  </a:cubicBezTo>
                  <a:cubicBezTo>
                    <a:pt x="341" y="131"/>
                    <a:pt x="346" y="128"/>
                    <a:pt x="350" y="124"/>
                  </a:cubicBezTo>
                  <a:cubicBezTo>
                    <a:pt x="367" y="107"/>
                    <a:pt x="367" y="78"/>
                    <a:pt x="350" y="61"/>
                  </a:cubicBezTo>
                  <a:cubicBezTo>
                    <a:pt x="341" y="53"/>
                    <a:pt x="330" y="48"/>
                    <a:pt x="318" y="48"/>
                  </a:cubicBezTo>
                  <a:cubicBezTo>
                    <a:pt x="306" y="48"/>
                    <a:pt x="295" y="53"/>
                    <a:pt x="287" y="61"/>
                  </a:cubicBezTo>
                  <a:cubicBezTo>
                    <a:pt x="283" y="65"/>
                    <a:pt x="280" y="70"/>
                    <a:pt x="277" y="75"/>
                  </a:cubicBezTo>
                  <a:cubicBezTo>
                    <a:pt x="275" y="80"/>
                    <a:pt x="275" y="80"/>
                    <a:pt x="275" y="80"/>
                  </a:cubicBezTo>
                  <a:cubicBezTo>
                    <a:pt x="205" y="10"/>
                    <a:pt x="205" y="10"/>
                    <a:pt x="205" y="10"/>
                  </a:cubicBezTo>
                  <a:cubicBezTo>
                    <a:pt x="138" y="77"/>
                    <a:pt x="138" y="77"/>
                    <a:pt x="138" y="77"/>
                  </a:cubicBezTo>
                  <a:cubicBezTo>
                    <a:pt x="146" y="80"/>
                    <a:pt x="154" y="84"/>
                    <a:pt x="160" y="90"/>
                  </a:cubicBezTo>
                  <a:cubicBezTo>
                    <a:pt x="180" y="110"/>
                    <a:pt x="180" y="143"/>
                    <a:pt x="160" y="163"/>
                  </a:cubicBezTo>
                  <a:cubicBezTo>
                    <a:pt x="150" y="173"/>
                    <a:pt x="137" y="178"/>
                    <a:pt x="123" y="178"/>
                  </a:cubicBezTo>
                  <a:cubicBezTo>
                    <a:pt x="109" y="178"/>
                    <a:pt x="96" y="173"/>
                    <a:pt x="87" y="163"/>
                  </a:cubicBezTo>
                  <a:cubicBezTo>
                    <a:pt x="80" y="157"/>
                    <a:pt x="76" y="150"/>
                    <a:pt x="74" y="142"/>
                  </a:cubicBezTo>
                  <a:cubicBezTo>
                    <a:pt x="10" y="205"/>
                    <a:pt x="10" y="205"/>
                    <a:pt x="10" y="205"/>
                  </a:cubicBezTo>
                  <a:cubicBezTo>
                    <a:pt x="80" y="275"/>
                    <a:pt x="80" y="275"/>
                    <a:pt x="80" y="275"/>
                  </a:cubicBezTo>
                  <a:cubicBezTo>
                    <a:pt x="75" y="277"/>
                    <a:pt x="75" y="277"/>
                    <a:pt x="75" y="277"/>
                  </a:cubicBezTo>
                  <a:cubicBezTo>
                    <a:pt x="70" y="279"/>
                    <a:pt x="65" y="283"/>
                    <a:pt x="61" y="286"/>
                  </a:cubicBezTo>
                  <a:cubicBezTo>
                    <a:pt x="44" y="304"/>
                    <a:pt x="44" y="332"/>
                    <a:pt x="61" y="349"/>
                  </a:cubicBezTo>
                  <a:cubicBezTo>
                    <a:pt x="70" y="358"/>
                    <a:pt x="81" y="362"/>
                    <a:pt x="93" y="362"/>
                  </a:cubicBezTo>
                  <a:cubicBezTo>
                    <a:pt x="105" y="362"/>
                    <a:pt x="116" y="358"/>
                    <a:pt x="124" y="349"/>
                  </a:cubicBezTo>
                  <a:cubicBezTo>
                    <a:pt x="128" y="345"/>
                    <a:pt x="131" y="341"/>
                    <a:pt x="133" y="336"/>
                  </a:cubicBezTo>
                  <a:lnTo>
                    <a:pt x="136" y="331"/>
                  </a:lnTo>
                  <a:close/>
                </a:path>
              </a:pathLst>
            </a:custGeom>
            <a:solidFill>
              <a:srgbClr val="CF66E0"/>
            </a:solidFill>
            <a:ln w="19050">
              <a:solidFill>
                <a:schemeClr val="bg1"/>
              </a:solid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grpSp>
      <p:grpSp>
        <p:nvGrpSpPr>
          <p:cNvPr id="18" name="Group 33"/>
          <p:cNvGrpSpPr>
            <a:grpSpLocks/>
          </p:cNvGrpSpPr>
          <p:nvPr/>
        </p:nvGrpSpPr>
        <p:grpSpPr bwMode="auto">
          <a:xfrm>
            <a:off x="4568150" y="2660957"/>
            <a:ext cx="1277541" cy="1309688"/>
            <a:chOff x="2860" y="1367"/>
            <a:chExt cx="825" cy="825"/>
          </a:xfrm>
          <a:effectLst/>
        </p:grpSpPr>
        <p:sp>
          <p:nvSpPr>
            <p:cNvPr id="19" name="Freeform 11"/>
            <p:cNvSpPr>
              <a:spLocks/>
            </p:cNvSpPr>
            <p:nvPr/>
          </p:nvSpPr>
          <p:spPr bwMode="auto">
            <a:xfrm>
              <a:off x="2870" y="1377"/>
              <a:ext cx="805" cy="805"/>
            </a:xfrm>
            <a:custGeom>
              <a:avLst/>
              <a:gdLst>
                <a:gd name="T0" fmla="*/ 492 w 401"/>
                <a:gd name="T1" fmla="*/ 1399 h 401"/>
                <a:gd name="T2" fmla="*/ 532 w 401"/>
                <a:gd name="T3" fmla="*/ 1337 h 401"/>
                <a:gd name="T4" fmla="*/ 811 w 401"/>
                <a:gd name="T5" fmla="*/ 1616 h 401"/>
                <a:gd name="T6" fmla="*/ 1108 w 401"/>
                <a:gd name="T7" fmla="*/ 1317 h 401"/>
                <a:gd name="T8" fmla="*/ 1004 w 401"/>
                <a:gd name="T9" fmla="*/ 1261 h 401"/>
                <a:gd name="T10" fmla="*/ 1004 w 401"/>
                <a:gd name="T11" fmla="*/ 988 h 401"/>
                <a:gd name="T12" fmla="*/ 1277 w 401"/>
                <a:gd name="T13" fmla="*/ 988 h 401"/>
                <a:gd name="T14" fmla="*/ 1329 w 401"/>
                <a:gd name="T15" fmla="*/ 1092 h 401"/>
                <a:gd name="T16" fmla="*/ 1616 w 401"/>
                <a:gd name="T17" fmla="*/ 811 h 401"/>
                <a:gd name="T18" fmla="*/ 1337 w 401"/>
                <a:gd name="T19" fmla="*/ 532 h 401"/>
                <a:gd name="T20" fmla="*/ 1399 w 401"/>
                <a:gd name="T21" fmla="*/ 492 h 401"/>
                <a:gd name="T22" fmla="*/ 1399 w 401"/>
                <a:gd name="T23" fmla="*/ 217 h 401"/>
                <a:gd name="T24" fmla="*/ 1124 w 401"/>
                <a:gd name="T25" fmla="*/ 217 h 401"/>
                <a:gd name="T26" fmla="*/ 1084 w 401"/>
                <a:gd name="T27" fmla="*/ 279 h 401"/>
                <a:gd name="T28" fmla="*/ 811 w 401"/>
                <a:gd name="T29" fmla="*/ 0 h 401"/>
                <a:gd name="T30" fmla="*/ 532 w 401"/>
                <a:gd name="T31" fmla="*/ 279 h 401"/>
                <a:gd name="T32" fmla="*/ 612 w 401"/>
                <a:gd name="T33" fmla="*/ 327 h 401"/>
                <a:gd name="T34" fmla="*/ 612 w 401"/>
                <a:gd name="T35" fmla="*/ 600 h 401"/>
                <a:gd name="T36" fmla="*/ 339 w 401"/>
                <a:gd name="T37" fmla="*/ 600 h 401"/>
                <a:gd name="T38" fmla="*/ 291 w 401"/>
                <a:gd name="T39" fmla="*/ 520 h 401"/>
                <a:gd name="T40" fmla="*/ 0 w 401"/>
                <a:gd name="T41" fmla="*/ 811 h 401"/>
                <a:gd name="T42" fmla="*/ 279 w 401"/>
                <a:gd name="T43" fmla="*/ 1084 h 401"/>
                <a:gd name="T44" fmla="*/ 217 w 401"/>
                <a:gd name="T45" fmla="*/ 1124 h 401"/>
                <a:gd name="T46" fmla="*/ 217 w 401"/>
                <a:gd name="T47" fmla="*/ 1399 h 401"/>
                <a:gd name="T48" fmla="*/ 492 w 401"/>
                <a:gd name="T49" fmla="*/ 1399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122" y="347"/>
                  </a:moveTo>
                  <a:cubicBezTo>
                    <a:pt x="126" y="343"/>
                    <a:pt x="130" y="338"/>
                    <a:pt x="132" y="332"/>
                  </a:cubicBezTo>
                  <a:cubicBezTo>
                    <a:pt x="201" y="401"/>
                    <a:pt x="201" y="401"/>
                    <a:pt x="201" y="401"/>
                  </a:cubicBezTo>
                  <a:cubicBezTo>
                    <a:pt x="275" y="327"/>
                    <a:pt x="275" y="327"/>
                    <a:pt x="275" y="327"/>
                  </a:cubicBezTo>
                  <a:cubicBezTo>
                    <a:pt x="265" y="325"/>
                    <a:pt x="256" y="321"/>
                    <a:pt x="249" y="313"/>
                  </a:cubicBezTo>
                  <a:cubicBezTo>
                    <a:pt x="230" y="295"/>
                    <a:pt x="230" y="264"/>
                    <a:pt x="249" y="245"/>
                  </a:cubicBezTo>
                  <a:cubicBezTo>
                    <a:pt x="268" y="227"/>
                    <a:pt x="298" y="227"/>
                    <a:pt x="317" y="245"/>
                  </a:cubicBezTo>
                  <a:cubicBezTo>
                    <a:pt x="324" y="253"/>
                    <a:pt x="329" y="262"/>
                    <a:pt x="330" y="271"/>
                  </a:cubicBezTo>
                  <a:cubicBezTo>
                    <a:pt x="401" y="201"/>
                    <a:pt x="401" y="201"/>
                    <a:pt x="401" y="201"/>
                  </a:cubicBezTo>
                  <a:cubicBezTo>
                    <a:pt x="332" y="132"/>
                    <a:pt x="332" y="132"/>
                    <a:pt x="332" y="132"/>
                  </a:cubicBezTo>
                  <a:cubicBezTo>
                    <a:pt x="338" y="130"/>
                    <a:pt x="343" y="126"/>
                    <a:pt x="347" y="122"/>
                  </a:cubicBezTo>
                  <a:cubicBezTo>
                    <a:pt x="366" y="103"/>
                    <a:pt x="366" y="73"/>
                    <a:pt x="347" y="54"/>
                  </a:cubicBezTo>
                  <a:cubicBezTo>
                    <a:pt x="329" y="35"/>
                    <a:pt x="298" y="35"/>
                    <a:pt x="279" y="54"/>
                  </a:cubicBezTo>
                  <a:cubicBezTo>
                    <a:pt x="275" y="58"/>
                    <a:pt x="272" y="63"/>
                    <a:pt x="269" y="69"/>
                  </a:cubicBezTo>
                  <a:cubicBezTo>
                    <a:pt x="201" y="0"/>
                    <a:pt x="201" y="0"/>
                    <a:pt x="201" y="0"/>
                  </a:cubicBezTo>
                  <a:cubicBezTo>
                    <a:pt x="132" y="69"/>
                    <a:pt x="132" y="69"/>
                    <a:pt x="132" y="69"/>
                  </a:cubicBezTo>
                  <a:cubicBezTo>
                    <a:pt x="140" y="71"/>
                    <a:pt x="146" y="75"/>
                    <a:pt x="152" y="81"/>
                  </a:cubicBezTo>
                  <a:cubicBezTo>
                    <a:pt x="171" y="100"/>
                    <a:pt x="171" y="130"/>
                    <a:pt x="152" y="149"/>
                  </a:cubicBezTo>
                  <a:cubicBezTo>
                    <a:pt x="134" y="168"/>
                    <a:pt x="103" y="168"/>
                    <a:pt x="84" y="149"/>
                  </a:cubicBezTo>
                  <a:cubicBezTo>
                    <a:pt x="79" y="143"/>
                    <a:pt x="74" y="136"/>
                    <a:pt x="72" y="129"/>
                  </a:cubicBezTo>
                  <a:cubicBezTo>
                    <a:pt x="0" y="201"/>
                    <a:pt x="0" y="201"/>
                    <a:pt x="0" y="201"/>
                  </a:cubicBezTo>
                  <a:cubicBezTo>
                    <a:pt x="69" y="269"/>
                    <a:pt x="69" y="269"/>
                    <a:pt x="69" y="269"/>
                  </a:cubicBezTo>
                  <a:cubicBezTo>
                    <a:pt x="63" y="272"/>
                    <a:pt x="58" y="275"/>
                    <a:pt x="54" y="279"/>
                  </a:cubicBezTo>
                  <a:cubicBezTo>
                    <a:pt x="35" y="298"/>
                    <a:pt x="35" y="329"/>
                    <a:pt x="54" y="347"/>
                  </a:cubicBezTo>
                  <a:cubicBezTo>
                    <a:pt x="73" y="366"/>
                    <a:pt x="103" y="366"/>
                    <a:pt x="122" y="347"/>
                  </a:cubicBezTo>
                  <a:close/>
                </a:path>
              </a:pathLst>
            </a:custGeom>
            <a:solidFill>
              <a:srgbClr val="BB81E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sp>
          <p:nvSpPr>
            <p:cNvPr id="20" name="Freeform 12"/>
            <p:cNvSpPr>
              <a:spLocks noEditPoints="1"/>
            </p:cNvSpPr>
            <p:nvPr/>
          </p:nvSpPr>
          <p:spPr bwMode="auto">
            <a:xfrm>
              <a:off x="2860" y="1367"/>
              <a:ext cx="825" cy="825"/>
            </a:xfrm>
            <a:custGeom>
              <a:avLst/>
              <a:gdLst>
                <a:gd name="T0" fmla="*/ 556 w 411"/>
                <a:gd name="T1" fmla="*/ 1387 h 411"/>
                <a:gd name="T2" fmla="*/ 375 w 411"/>
                <a:gd name="T3" fmla="*/ 1491 h 411"/>
                <a:gd name="T4" fmla="*/ 225 w 411"/>
                <a:gd name="T5" fmla="*/ 1136 h 411"/>
                <a:gd name="T6" fmla="*/ 0 w 411"/>
                <a:gd name="T7" fmla="*/ 831 h 411"/>
                <a:gd name="T8" fmla="*/ 327 w 411"/>
                <a:gd name="T9" fmla="*/ 536 h 411"/>
                <a:gd name="T10" fmla="*/ 496 w 411"/>
                <a:gd name="T11" fmla="*/ 660 h 411"/>
                <a:gd name="T12" fmla="*/ 624 w 411"/>
                <a:gd name="T13" fmla="*/ 355 h 411"/>
                <a:gd name="T14" fmla="*/ 524 w 411"/>
                <a:gd name="T15" fmla="*/ 303 h 411"/>
                <a:gd name="T16" fmla="*/ 1100 w 411"/>
                <a:gd name="T17" fmla="*/ 273 h 411"/>
                <a:gd name="T18" fmla="*/ 1281 w 411"/>
                <a:gd name="T19" fmla="*/ 165 h 411"/>
                <a:gd name="T20" fmla="*/ 1431 w 411"/>
                <a:gd name="T21" fmla="*/ 520 h 411"/>
                <a:gd name="T22" fmla="*/ 1656 w 411"/>
                <a:gd name="T23" fmla="*/ 831 h 411"/>
                <a:gd name="T24" fmla="*/ 1337 w 411"/>
                <a:gd name="T25" fmla="*/ 1116 h 411"/>
                <a:gd name="T26" fmla="*/ 1160 w 411"/>
                <a:gd name="T27" fmla="*/ 968 h 411"/>
                <a:gd name="T28" fmla="*/ 1032 w 411"/>
                <a:gd name="T29" fmla="*/ 1273 h 411"/>
                <a:gd name="T30" fmla="*/ 1156 w 411"/>
                <a:gd name="T31" fmla="*/ 1325 h 411"/>
                <a:gd name="T32" fmla="*/ 548 w 411"/>
                <a:gd name="T33" fmla="*/ 1333 h 411"/>
                <a:gd name="T34" fmla="*/ 1100 w 411"/>
                <a:gd name="T35" fmla="*/ 1345 h 411"/>
                <a:gd name="T36" fmla="*/ 1012 w 411"/>
                <a:gd name="T37" fmla="*/ 1000 h 411"/>
                <a:gd name="T38" fmla="*/ 1305 w 411"/>
                <a:gd name="T39" fmla="*/ 1000 h 411"/>
                <a:gd name="T40" fmla="*/ 1616 w 411"/>
                <a:gd name="T41" fmla="*/ 831 h 411"/>
                <a:gd name="T42" fmla="*/ 1353 w 411"/>
                <a:gd name="T43" fmla="*/ 540 h 411"/>
                <a:gd name="T44" fmla="*/ 1411 w 411"/>
                <a:gd name="T45" fmla="*/ 245 h 411"/>
                <a:gd name="T46" fmla="*/ 1156 w 411"/>
                <a:gd name="T47" fmla="*/ 245 h 411"/>
                <a:gd name="T48" fmla="*/ 1108 w 411"/>
                <a:gd name="T49" fmla="*/ 323 h 411"/>
                <a:gd name="T50" fmla="*/ 580 w 411"/>
                <a:gd name="T51" fmla="*/ 291 h 411"/>
                <a:gd name="T52" fmla="*/ 644 w 411"/>
                <a:gd name="T53" fmla="*/ 628 h 411"/>
                <a:gd name="T54" fmla="*/ 351 w 411"/>
                <a:gd name="T55" fmla="*/ 628 h 411"/>
                <a:gd name="T56" fmla="*/ 40 w 411"/>
                <a:gd name="T57" fmla="*/ 831 h 411"/>
                <a:gd name="T58" fmla="*/ 303 w 411"/>
                <a:gd name="T59" fmla="*/ 1120 h 411"/>
                <a:gd name="T60" fmla="*/ 245 w 411"/>
                <a:gd name="T61" fmla="*/ 1411 h 411"/>
                <a:gd name="T62" fmla="*/ 500 w 411"/>
                <a:gd name="T63" fmla="*/ 1411 h 411"/>
                <a:gd name="T64" fmla="*/ 548 w 411"/>
                <a:gd name="T65" fmla="*/ 1333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1"/>
                <a:gd name="T100" fmla="*/ 0 h 411"/>
                <a:gd name="T101" fmla="*/ 411 w 411"/>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1" h="411">
                  <a:moveTo>
                    <a:pt x="206" y="411"/>
                  </a:moveTo>
                  <a:cubicBezTo>
                    <a:pt x="138" y="344"/>
                    <a:pt x="138" y="344"/>
                    <a:pt x="138" y="344"/>
                  </a:cubicBezTo>
                  <a:cubicBezTo>
                    <a:pt x="136" y="348"/>
                    <a:pt x="133" y="352"/>
                    <a:pt x="129" y="355"/>
                  </a:cubicBezTo>
                  <a:cubicBezTo>
                    <a:pt x="120" y="365"/>
                    <a:pt x="107" y="370"/>
                    <a:pt x="93" y="370"/>
                  </a:cubicBezTo>
                  <a:cubicBezTo>
                    <a:pt x="79" y="370"/>
                    <a:pt x="66" y="365"/>
                    <a:pt x="56" y="355"/>
                  </a:cubicBezTo>
                  <a:cubicBezTo>
                    <a:pt x="36" y="335"/>
                    <a:pt x="36" y="302"/>
                    <a:pt x="56" y="282"/>
                  </a:cubicBezTo>
                  <a:cubicBezTo>
                    <a:pt x="60" y="278"/>
                    <a:pt x="64" y="276"/>
                    <a:pt x="68" y="273"/>
                  </a:cubicBezTo>
                  <a:cubicBezTo>
                    <a:pt x="0" y="206"/>
                    <a:pt x="0" y="206"/>
                    <a:pt x="0" y="206"/>
                  </a:cubicBezTo>
                  <a:cubicBezTo>
                    <a:pt x="79" y="127"/>
                    <a:pt x="79" y="127"/>
                    <a:pt x="79" y="127"/>
                  </a:cubicBezTo>
                  <a:cubicBezTo>
                    <a:pt x="81" y="133"/>
                    <a:pt x="81" y="133"/>
                    <a:pt x="81" y="133"/>
                  </a:cubicBezTo>
                  <a:cubicBezTo>
                    <a:pt x="83" y="140"/>
                    <a:pt x="87" y="146"/>
                    <a:pt x="92" y="151"/>
                  </a:cubicBezTo>
                  <a:cubicBezTo>
                    <a:pt x="100" y="160"/>
                    <a:pt x="111" y="164"/>
                    <a:pt x="123" y="164"/>
                  </a:cubicBezTo>
                  <a:cubicBezTo>
                    <a:pt x="135" y="164"/>
                    <a:pt x="146" y="160"/>
                    <a:pt x="155" y="151"/>
                  </a:cubicBezTo>
                  <a:cubicBezTo>
                    <a:pt x="172" y="134"/>
                    <a:pt x="172" y="106"/>
                    <a:pt x="155" y="88"/>
                  </a:cubicBezTo>
                  <a:cubicBezTo>
                    <a:pt x="150" y="83"/>
                    <a:pt x="143" y="79"/>
                    <a:pt x="136" y="77"/>
                  </a:cubicBezTo>
                  <a:cubicBezTo>
                    <a:pt x="130" y="75"/>
                    <a:pt x="130" y="75"/>
                    <a:pt x="130" y="75"/>
                  </a:cubicBezTo>
                  <a:cubicBezTo>
                    <a:pt x="206" y="0"/>
                    <a:pt x="206" y="0"/>
                    <a:pt x="206" y="0"/>
                  </a:cubicBezTo>
                  <a:cubicBezTo>
                    <a:pt x="273" y="68"/>
                    <a:pt x="273" y="68"/>
                    <a:pt x="273" y="68"/>
                  </a:cubicBezTo>
                  <a:cubicBezTo>
                    <a:pt x="276" y="64"/>
                    <a:pt x="278" y="60"/>
                    <a:pt x="282" y="56"/>
                  </a:cubicBezTo>
                  <a:cubicBezTo>
                    <a:pt x="292" y="47"/>
                    <a:pt x="305" y="41"/>
                    <a:pt x="318" y="41"/>
                  </a:cubicBezTo>
                  <a:cubicBezTo>
                    <a:pt x="332" y="41"/>
                    <a:pt x="345" y="47"/>
                    <a:pt x="355" y="56"/>
                  </a:cubicBezTo>
                  <a:cubicBezTo>
                    <a:pt x="375" y="77"/>
                    <a:pt x="375" y="109"/>
                    <a:pt x="355" y="129"/>
                  </a:cubicBezTo>
                  <a:cubicBezTo>
                    <a:pt x="352" y="133"/>
                    <a:pt x="348" y="136"/>
                    <a:pt x="343" y="138"/>
                  </a:cubicBezTo>
                  <a:cubicBezTo>
                    <a:pt x="411" y="206"/>
                    <a:pt x="411" y="206"/>
                    <a:pt x="411" y="206"/>
                  </a:cubicBezTo>
                  <a:cubicBezTo>
                    <a:pt x="333" y="284"/>
                    <a:pt x="333" y="284"/>
                    <a:pt x="333" y="284"/>
                  </a:cubicBezTo>
                  <a:cubicBezTo>
                    <a:pt x="332" y="277"/>
                    <a:pt x="332" y="277"/>
                    <a:pt x="332" y="277"/>
                  </a:cubicBezTo>
                  <a:cubicBezTo>
                    <a:pt x="330" y="268"/>
                    <a:pt x="326" y="259"/>
                    <a:pt x="319" y="253"/>
                  </a:cubicBezTo>
                  <a:cubicBezTo>
                    <a:pt x="311" y="245"/>
                    <a:pt x="300" y="240"/>
                    <a:pt x="288" y="240"/>
                  </a:cubicBezTo>
                  <a:cubicBezTo>
                    <a:pt x="276" y="240"/>
                    <a:pt x="265" y="245"/>
                    <a:pt x="256" y="253"/>
                  </a:cubicBezTo>
                  <a:cubicBezTo>
                    <a:pt x="239" y="270"/>
                    <a:pt x="239" y="299"/>
                    <a:pt x="256" y="316"/>
                  </a:cubicBezTo>
                  <a:cubicBezTo>
                    <a:pt x="263" y="322"/>
                    <a:pt x="271" y="327"/>
                    <a:pt x="281" y="328"/>
                  </a:cubicBezTo>
                  <a:cubicBezTo>
                    <a:pt x="287" y="329"/>
                    <a:pt x="287" y="329"/>
                    <a:pt x="287" y="329"/>
                  </a:cubicBezTo>
                  <a:lnTo>
                    <a:pt x="206" y="411"/>
                  </a:lnTo>
                  <a:close/>
                  <a:moveTo>
                    <a:pt x="136" y="331"/>
                  </a:moveTo>
                  <a:cubicBezTo>
                    <a:pt x="206" y="401"/>
                    <a:pt x="206" y="401"/>
                    <a:pt x="206" y="401"/>
                  </a:cubicBezTo>
                  <a:cubicBezTo>
                    <a:pt x="273" y="334"/>
                    <a:pt x="273" y="334"/>
                    <a:pt x="273" y="334"/>
                  </a:cubicBezTo>
                  <a:cubicBezTo>
                    <a:pt x="265" y="331"/>
                    <a:pt x="257" y="327"/>
                    <a:pt x="251" y="321"/>
                  </a:cubicBezTo>
                  <a:cubicBezTo>
                    <a:pt x="231" y="301"/>
                    <a:pt x="231" y="268"/>
                    <a:pt x="251" y="248"/>
                  </a:cubicBezTo>
                  <a:cubicBezTo>
                    <a:pt x="261" y="238"/>
                    <a:pt x="274" y="233"/>
                    <a:pt x="288" y="233"/>
                  </a:cubicBezTo>
                  <a:cubicBezTo>
                    <a:pt x="302" y="233"/>
                    <a:pt x="315" y="238"/>
                    <a:pt x="324" y="248"/>
                  </a:cubicBezTo>
                  <a:cubicBezTo>
                    <a:pt x="331" y="254"/>
                    <a:pt x="335" y="261"/>
                    <a:pt x="337" y="269"/>
                  </a:cubicBezTo>
                  <a:cubicBezTo>
                    <a:pt x="401" y="206"/>
                    <a:pt x="401" y="206"/>
                    <a:pt x="401" y="206"/>
                  </a:cubicBezTo>
                  <a:cubicBezTo>
                    <a:pt x="331" y="136"/>
                    <a:pt x="331" y="136"/>
                    <a:pt x="331" y="136"/>
                  </a:cubicBezTo>
                  <a:cubicBezTo>
                    <a:pt x="336" y="134"/>
                    <a:pt x="336" y="134"/>
                    <a:pt x="336" y="134"/>
                  </a:cubicBezTo>
                  <a:cubicBezTo>
                    <a:pt x="341" y="131"/>
                    <a:pt x="346" y="128"/>
                    <a:pt x="350" y="124"/>
                  </a:cubicBezTo>
                  <a:cubicBezTo>
                    <a:pt x="367" y="107"/>
                    <a:pt x="367" y="79"/>
                    <a:pt x="350" y="61"/>
                  </a:cubicBezTo>
                  <a:cubicBezTo>
                    <a:pt x="341" y="53"/>
                    <a:pt x="330" y="48"/>
                    <a:pt x="318" y="48"/>
                  </a:cubicBezTo>
                  <a:cubicBezTo>
                    <a:pt x="306" y="48"/>
                    <a:pt x="295" y="53"/>
                    <a:pt x="287" y="61"/>
                  </a:cubicBezTo>
                  <a:cubicBezTo>
                    <a:pt x="283" y="65"/>
                    <a:pt x="280" y="70"/>
                    <a:pt x="278" y="75"/>
                  </a:cubicBezTo>
                  <a:cubicBezTo>
                    <a:pt x="275" y="80"/>
                    <a:pt x="275" y="80"/>
                    <a:pt x="275" y="80"/>
                  </a:cubicBezTo>
                  <a:cubicBezTo>
                    <a:pt x="206" y="10"/>
                    <a:pt x="206" y="10"/>
                    <a:pt x="206" y="10"/>
                  </a:cubicBezTo>
                  <a:cubicBezTo>
                    <a:pt x="144" y="72"/>
                    <a:pt x="144" y="72"/>
                    <a:pt x="144" y="72"/>
                  </a:cubicBezTo>
                  <a:cubicBezTo>
                    <a:pt x="150" y="75"/>
                    <a:pt x="155" y="79"/>
                    <a:pt x="160" y="83"/>
                  </a:cubicBezTo>
                  <a:cubicBezTo>
                    <a:pt x="180" y="103"/>
                    <a:pt x="180" y="136"/>
                    <a:pt x="160" y="156"/>
                  </a:cubicBezTo>
                  <a:cubicBezTo>
                    <a:pt x="150" y="166"/>
                    <a:pt x="137" y="171"/>
                    <a:pt x="123" y="171"/>
                  </a:cubicBezTo>
                  <a:cubicBezTo>
                    <a:pt x="110" y="171"/>
                    <a:pt x="97" y="166"/>
                    <a:pt x="87" y="156"/>
                  </a:cubicBezTo>
                  <a:cubicBezTo>
                    <a:pt x="82" y="152"/>
                    <a:pt x="78" y="146"/>
                    <a:pt x="76" y="140"/>
                  </a:cubicBezTo>
                  <a:cubicBezTo>
                    <a:pt x="10" y="206"/>
                    <a:pt x="10" y="206"/>
                    <a:pt x="10" y="206"/>
                  </a:cubicBezTo>
                  <a:cubicBezTo>
                    <a:pt x="80" y="275"/>
                    <a:pt x="80" y="275"/>
                    <a:pt x="80" y="275"/>
                  </a:cubicBezTo>
                  <a:cubicBezTo>
                    <a:pt x="75" y="278"/>
                    <a:pt x="75" y="278"/>
                    <a:pt x="75" y="278"/>
                  </a:cubicBezTo>
                  <a:cubicBezTo>
                    <a:pt x="70" y="280"/>
                    <a:pt x="65" y="283"/>
                    <a:pt x="61" y="287"/>
                  </a:cubicBezTo>
                  <a:cubicBezTo>
                    <a:pt x="44" y="304"/>
                    <a:pt x="44" y="333"/>
                    <a:pt x="61" y="350"/>
                  </a:cubicBezTo>
                  <a:cubicBezTo>
                    <a:pt x="70" y="358"/>
                    <a:pt x="81" y="363"/>
                    <a:pt x="93" y="363"/>
                  </a:cubicBezTo>
                  <a:cubicBezTo>
                    <a:pt x="105" y="363"/>
                    <a:pt x="116" y="358"/>
                    <a:pt x="124" y="350"/>
                  </a:cubicBezTo>
                  <a:cubicBezTo>
                    <a:pt x="128" y="346"/>
                    <a:pt x="131" y="341"/>
                    <a:pt x="134" y="336"/>
                  </a:cubicBezTo>
                  <a:lnTo>
                    <a:pt x="136" y="331"/>
                  </a:lnTo>
                  <a:close/>
                </a:path>
              </a:pathLst>
            </a:custGeom>
            <a:solidFill>
              <a:srgbClr val="FEA5BF"/>
            </a:solidFill>
            <a:ln w="19050">
              <a:solidFill>
                <a:schemeClr val="bg1"/>
              </a:solid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grpSp>
      <p:sp>
        <p:nvSpPr>
          <p:cNvPr id="37" name="MH_Text_1">
            <a:extLst>
              <a:ext uri="{FF2B5EF4-FFF2-40B4-BE49-F238E27FC236}">
                <a16:creationId xmlns:a16="http://schemas.microsoft.com/office/drawing/2014/main" id="{3D0361CD-9841-440A-A112-9B9980DC12AD}"/>
              </a:ext>
            </a:extLst>
          </p:cNvPr>
          <p:cNvSpPr txBox="1"/>
          <p:nvPr>
            <p:custDataLst>
              <p:tags r:id="rId1"/>
            </p:custDataLst>
          </p:nvPr>
        </p:nvSpPr>
        <p:spPr>
          <a:xfrm>
            <a:off x="1074660" y="2606822"/>
            <a:ext cx="1375077" cy="438380"/>
          </a:xfrm>
          <a:prstGeom prst="rect">
            <a:avLst/>
          </a:prstGeom>
          <a:noFill/>
        </p:spPr>
        <p:txBody>
          <a:bodyPr anchor="ctr"/>
          <a:lstStyle/>
          <a:p>
            <a:pPr eaLnBrk="1" hangingPunct="1">
              <a:defRPr/>
            </a:pPr>
            <a:r>
              <a:rPr lang="en-US" sz="1800" b="1" dirty="0">
                <a:effectLst/>
                <a:latin typeface="Times New Roman" panose="02020603050405020304" pitchFamily="18" charset="0"/>
                <a:ea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rPr>
              <a:t>Nồng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endParaRPr lang="zh-CN" altLang="en-US" sz="1200" b="1" dirty="0">
              <a:solidFill>
                <a:schemeClr val="tx1">
                  <a:lumMod val="65000"/>
                  <a:lumOff val="35000"/>
                </a:schemeClr>
              </a:solidFill>
              <a:cs typeface="+mn-ea"/>
              <a:sym typeface="+mn-lt"/>
            </a:endParaRPr>
          </a:p>
        </p:txBody>
      </p:sp>
      <p:sp>
        <p:nvSpPr>
          <p:cNvPr id="40" name="MH_Text_1">
            <a:extLst>
              <a:ext uri="{FF2B5EF4-FFF2-40B4-BE49-F238E27FC236}">
                <a16:creationId xmlns:a16="http://schemas.microsoft.com/office/drawing/2014/main" id="{249EC010-C523-49EA-BEF2-985BD0953690}"/>
              </a:ext>
            </a:extLst>
          </p:cNvPr>
          <p:cNvSpPr txBox="1"/>
          <p:nvPr>
            <p:custDataLst>
              <p:tags r:id="rId2"/>
            </p:custDataLst>
          </p:nvPr>
        </p:nvSpPr>
        <p:spPr>
          <a:xfrm>
            <a:off x="930032" y="4222661"/>
            <a:ext cx="1830820" cy="438380"/>
          </a:xfrm>
          <a:prstGeom prst="rect">
            <a:avLst/>
          </a:prstGeom>
          <a:noFill/>
        </p:spPr>
        <p:txBody>
          <a:bodyPr anchor="ctr"/>
          <a:lstStyle/>
          <a:p>
            <a:pPr algn="ctr" eaLnBrk="1" hangingPunct="1">
              <a:defRPr/>
            </a:pPr>
            <a:r>
              <a:rPr lang="en-US" sz="1800" b="1" dirty="0">
                <a:effectLst/>
                <a:latin typeface="Times New Roman" panose="02020603050405020304" pitchFamily="18" charset="0"/>
                <a:ea typeface="Times New Roman" panose="02020603050405020304" pitchFamily="18" charset="0"/>
              </a:rPr>
              <a:t>C. </a:t>
            </a:r>
            <a:r>
              <a:rPr lang="en-US" sz="1800" dirty="0" err="1">
                <a:effectLst/>
                <a:latin typeface="Times New Roman" panose="02020603050405020304" pitchFamily="18" charset="0"/>
                <a:ea typeface="Times New Roman" panose="02020603050405020304" pitchFamily="18" charset="0"/>
              </a:rPr>
              <a:t>Diện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endParaRPr lang="zh-CN" altLang="en-US" sz="1200" b="1" dirty="0">
              <a:solidFill>
                <a:schemeClr val="tx1">
                  <a:lumMod val="65000"/>
                  <a:lumOff val="35000"/>
                </a:schemeClr>
              </a:solidFill>
              <a:cs typeface="+mn-ea"/>
              <a:sym typeface="+mn-lt"/>
            </a:endParaRPr>
          </a:p>
        </p:txBody>
      </p:sp>
      <p:sp>
        <p:nvSpPr>
          <p:cNvPr id="43" name="MH_Text_1">
            <a:extLst>
              <a:ext uri="{FF2B5EF4-FFF2-40B4-BE49-F238E27FC236}">
                <a16:creationId xmlns:a16="http://schemas.microsoft.com/office/drawing/2014/main" id="{329587BE-9344-4FE4-A4A3-2F69CC9B8B79}"/>
              </a:ext>
            </a:extLst>
          </p:cNvPr>
          <p:cNvSpPr txBox="1"/>
          <p:nvPr>
            <p:custDataLst>
              <p:tags r:id="rId3"/>
            </p:custDataLst>
          </p:nvPr>
        </p:nvSpPr>
        <p:spPr>
          <a:xfrm>
            <a:off x="6624259" y="2168442"/>
            <a:ext cx="1375077" cy="438380"/>
          </a:xfrm>
          <a:prstGeom prst="rect">
            <a:avLst/>
          </a:prstGeom>
          <a:noFill/>
        </p:spPr>
        <p:txBody>
          <a:bodyPr anchor="ctr"/>
          <a:lstStyle/>
          <a:p>
            <a:pPr eaLnBrk="1" hangingPunct="1">
              <a:defRPr/>
            </a:pPr>
            <a:r>
              <a:rPr lang="en-US" sz="1800" b="1" dirty="0">
                <a:effectLst/>
                <a:latin typeface="Times New Roman" panose="02020603050405020304" pitchFamily="18" charset="0"/>
                <a:ea typeface="Times New Roman" panose="02020603050405020304" pitchFamily="18" charset="0"/>
              </a:rPr>
              <a:t>B.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endParaRPr lang="zh-CN" altLang="en-US" sz="1200" b="1" dirty="0">
              <a:solidFill>
                <a:schemeClr val="tx1">
                  <a:lumMod val="65000"/>
                  <a:lumOff val="35000"/>
                </a:schemeClr>
              </a:solidFill>
              <a:cs typeface="+mn-ea"/>
              <a:sym typeface="+mn-lt"/>
            </a:endParaRPr>
          </a:p>
        </p:txBody>
      </p:sp>
      <p:sp>
        <p:nvSpPr>
          <p:cNvPr id="46" name="MH_Text_1">
            <a:extLst>
              <a:ext uri="{FF2B5EF4-FFF2-40B4-BE49-F238E27FC236}">
                <a16:creationId xmlns:a16="http://schemas.microsoft.com/office/drawing/2014/main" id="{BB1F88E6-3DE0-4289-B7B0-95C9E51FEDCE}"/>
              </a:ext>
            </a:extLst>
          </p:cNvPr>
          <p:cNvSpPr txBox="1"/>
          <p:nvPr>
            <p:custDataLst>
              <p:tags r:id="rId4"/>
            </p:custDataLst>
          </p:nvPr>
        </p:nvSpPr>
        <p:spPr>
          <a:xfrm>
            <a:off x="6366995" y="3754777"/>
            <a:ext cx="1729743" cy="438380"/>
          </a:xfrm>
          <a:prstGeom prst="rect">
            <a:avLst/>
          </a:prstGeom>
          <a:noFill/>
        </p:spPr>
        <p:txBody>
          <a:bodyPr anchor="ctr"/>
          <a:lstStyle/>
          <a:p>
            <a:pPr eaLnBrk="1" hangingPunct="1">
              <a:defRPr/>
            </a:pPr>
            <a:r>
              <a:rPr lang="en-US" sz="1800" b="1" dirty="0">
                <a:effectLst/>
                <a:latin typeface="Times New Roman" panose="02020603050405020304" pitchFamily="18" charset="0"/>
                <a:ea typeface="Times New Roman" panose="02020603050405020304" pitchFamily="18" charset="0"/>
              </a:rPr>
              <a:t>D.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endParaRPr lang="zh-CN" altLang="en-US" sz="1200" b="1" dirty="0">
              <a:solidFill>
                <a:schemeClr val="tx1">
                  <a:lumMod val="65000"/>
                  <a:lumOff val="35000"/>
                </a:schemeClr>
              </a:solidFill>
              <a:cs typeface="+mn-ea"/>
              <a:sym typeface="+mn-lt"/>
            </a:endParaRPr>
          </a:p>
        </p:txBody>
      </p:sp>
      <p:sp>
        <p:nvSpPr>
          <p:cNvPr id="47" name="矩形 118">
            <a:extLst>
              <a:ext uri="{FF2B5EF4-FFF2-40B4-BE49-F238E27FC236}">
                <a16:creationId xmlns:a16="http://schemas.microsoft.com/office/drawing/2014/main" id="{1355ED1E-A137-400D-87C4-4C4161976E32}"/>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48" name="TextBox 37">
            <a:extLst>
              <a:ext uri="{FF2B5EF4-FFF2-40B4-BE49-F238E27FC236}">
                <a16:creationId xmlns:a16="http://schemas.microsoft.com/office/drawing/2014/main" id="{31254752-42D8-4AE2-8D76-A416E33121E7}"/>
              </a:ext>
            </a:extLst>
          </p:cNvPr>
          <p:cNvSpPr txBox="1"/>
          <p:nvPr/>
        </p:nvSpPr>
        <p:spPr>
          <a:xfrm>
            <a:off x="1038397" y="265200"/>
            <a:ext cx="7769541" cy="1252715"/>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vi-VN" sz="2000" b="1" dirty="0">
                <a:solidFill>
                  <a:schemeClr val="bg1"/>
                </a:solidFill>
                <a:effectLst/>
                <a:latin typeface="Times New Roman" panose="02020603050405020304" pitchFamily="18" charset="0"/>
                <a:ea typeface="Calibri" panose="020F0502020204030204" pitchFamily="34" charset="0"/>
              </a:rPr>
              <a:t>Câu </a:t>
            </a:r>
            <a:r>
              <a:rPr lang="en-US" sz="2000" b="1" dirty="0">
                <a:solidFill>
                  <a:schemeClr val="bg1"/>
                </a:solidFill>
                <a:effectLst/>
                <a:latin typeface="Times New Roman" panose="02020603050405020304" pitchFamily="18" charset="0"/>
                <a:ea typeface="Calibri" panose="020F0502020204030204" pitchFamily="34" charset="0"/>
              </a:rPr>
              <a:t>6</a:t>
            </a:r>
            <a:r>
              <a:rPr lang="vi-VN" sz="2000" b="1" dirty="0">
                <a:solidFill>
                  <a:schemeClr val="bg1"/>
                </a:solidFill>
                <a:effectLst/>
                <a:latin typeface="Times New Roman" panose="02020603050405020304" pitchFamily="18" charset="0"/>
                <a:ea typeface="Calibri" panose="020F0502020204030204" pitchFamily="34" charset="0"/>
              </a:rPr>
              <a:t>. </a:t>
            </a:r>
            <a:r>
              <a:rPr lang="vi-VN" sz="2000" dirty="0">
                <a:solidFill>
                  <a:schemeClr val="bg1"/>
                </a:solidFill>
                <a:effectLst/>
                <a:latin typeface="Times New Roman" panose="02020603050405020304" pitchFamily="18" charset="0"/>
                <a:ea typeface="Calibri" panose="020F0502020204030204" pitchFamily="34" charset="0"/>
              </a:rPr>
              <a:t>Cho </a:t>
            </a:r>
            <a:r>
              <a:rPr lang="vi-VN" sz="2000" dirty="0" err="1">
                <a:solidFill>
                  <a:schemeClr val="bg1"/>
                </a:solidFill>
                <a:effectLst/>
                <a:latin typeface="Times New Roman" panose="02020603050405020304" pitchFamily="18" charset="0"/>
                <a:ea typeface="Calibri" panose="020F0502020204030204" pitchFamily="34" charset="0"/>
              </a:rPr>
              <a:t>hiện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tượng</a:t>
            </a:r>
            <a:r>
              <a:rPr lang="vi-VN" sz="2000" dirty="0">
                <a:solidFill>
                  <a:schemeClr val="bg1"/>
                </a:solidFill>
                <a:effectLst/>
                <a:latin typeface="Times New Roman" panose="02020603050405020304" pitchFamily="18" charset="0"/>
                <a:ea typeface="Calibri" panose="020F0502020204030204" pitchFamily="34" charset="0"/>
              </a:rPr>
              <a:t> sau. </a:t>
            </a:r>
            <a:r>
              <a:rPr lang="vi-VN" sz="2000" dirty="0" err="1">
                <a:solidFill>
                  <a:schemeClr val="bg1"/>
                </a:solidFill>
                <a:effectLst/>
                <a:latin typeface="Times New Roman" panose="02020603050405020304" pitchFamily="18" charset="0"/>
                <a:ea typeface="Calibri" panose="020F0502020204030204" pitchFamily="34" charset="0"/>
              </a:rPr>
              <a:t>Tàn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đóm</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đỏ</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bùng</a:t>
            </a:r>
            <a:r>
              <a:rPr lang="vi-VN" sz="2000" dirty="0">
                <a:solidFill>
                  <a:schemeClr val="bg1"/>
                </a:solidFill>
                <a:effectLst/>
                <a:latin typeface="Times New Roman" panose="02020603050405020304" pitchFamily="18" charset="0"/>
                <a:ea typeface="Calibri" panose="020F0502020204030204" pitchFamily="34" charset="0"/>
              </a:rPr>
              <a:t> lên khi cho </a:t>
            </a:r>
            <a:r>
              <a:rPr lang="vi-VN" sz="2000" dirty="0" err="1">
                <a:solidFill>
                  <a:schemeClr val="bg1"/>
                </a:solidFill>
                <a:effectLst/>
                <a:latin typeface="Times New Roman" panose="02020603050405020304" pitchFamily="18" charset="0"/>
                <a:ea typeface="Calibri" panose="020F0502020204030204" pitchFamily="34" charset="0"/>
              </a:rPr>
              <a:t>vào</a:t>
            </a:r>
            <a:r>
              <a:rPr lang="vi-VN" sz="2000" dirty="0">
                <a:solidFill>
                  <a:schemeClr val="bg1"/>
                </a:solidFill>
                <a:effectLst/>
                <a:latin typeface="Times New Roman" panose="02020603050405020304" pitchFamily="18" charset="0"/>
                <a:ea typeface="Calibri" panose="020F0502020204030204" pitchFamily="34" charset="0"/>
              </a:rPr>
              <a:t> binh</a:t>
            </a:r>
            <a:r>
              <a:rPr lang="en-US" sz="2000" dirty="0">
                <a:solidFill>
                  <a:schemeClr val="bg1"/>
                </a:solidFill>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oxygen</a:t>
            </a:r>
            <a:r>
              <a:rPr lang="vi-VN" sz="2000" dirty="0">
                <a:solidFill>
                  <a:schemeClr val="bg1"/>
                </a:solidFill>
                <a:effectLst/>
                <a:latin typeface="Times New Roman" panose="02020603050405020304" pitchFamily="18" charset="0"/>
                <a:ea typeface="Calibri" panose="020F0502020204030204" pitchFamily="34" charset="0"/>
              </a:rPr>
              <a:t> nguyên </a:t>
            </a:r>
            <a:r>
              <a:rPr lang="vi-VN" sz="2000" dirty="0" err="1">
                <a:solidFill>
                  <a:schemeClr val="bg1"/>
                </a:solidFill>
                <a:effectLst/>
                <a:latin typeface="Times New Roman" panose="02020603050405020304" pitchFamily="18" charset="0"/>
                <a:ea typeface="Calibri" panose="020F0502020204030204" pitchFamily="34" charset="0"/>
              </a:rPr>
              <a:t>chất</a:t>
            </a:r>
            <a:r>
              <a:rPr lang="vi-VN" sz="2000" dirty="0">
                <a:solidFill>
                  <a:schemeClr val="bg1"/>
                </a:solidFill>
                <a:effectLst/>
                <a:latin typeface="Times New Roman" panose="02020603050405020304" pitchFamily="18" charset="0"/>
                <a:ea typeface="Calibri" panose="020F0502020204030204" pitchFamily="34" charset="0"/>
              </a:rPr>
              <a:t>.</a:t>
            </a:r>
            <a:r>
              <a:rPr lang="en-US"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Hiện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tượng</a:t>
            </a:r>
            <a:r>
              <a:rPr lang="vi-VN" sz="2000" dirty="0">
                <a:solidFill>
                  <a:schemeClr val="bg1"/>
                </a:solidFill>
                <a:effectLst/>
                <a:latin typeface="Times New Roman" panose="02020603050405020304" pitchFamily="18" charset="0"/>
                <a:ea typeface="Calibri" panose="020F0502020204030204" pitchFamily="34" charset="0"/>
              </a:rPr>
              <a:t> trên </a:t>
            </a:r>
            <a:r>
              <a:rPr lang="vi-VN" sz="2000" dirty="0" err="1">
                <a:solidFill>
                  <a:schemeClr val="bg1"/>
                </a:solidFill>
                <a:effectLst/>
                <a:latin typeface="Times New Roman" panose="02020603050405020304" pitchFamily="18" charset="0"/>
                <a:ea typeface="Calibri" panose="020F0502020204030204" pitchFamily="34" charset="0"/>
              </a:rPr>
              <a:t>thể</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hiện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ảnh</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hưởng</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của</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yếu</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tố</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nào</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đến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tốc</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độ</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phản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ứng</a:t>
            </a:r>
            <a:r>
              <a:rPr lang="vi-VN" sz="2000" dirty="0">
                <a:solidFill>
                  <a:schemeClr val="bg1"/>
                </a:solidFill>
                <a:effectLst/>
                <a:latin typeface="Times New Roman" panose="02020603050405020304" pitchFamily="18" charset="0"/>
                <a:ea typeface="Calibri" panose="020F0502020204030204" pitchFamily="34" charset="0"/>
              </a:rPr>
              <a:t>?</a:t>
            </a:r>
          </a:p>
        </p:txBody>
      </p:sp>
      <p:sp>
        <p:nvSpPr>
          <p:cNvPr id="49" name="Hình chữ nhật: Góc Tròn 48">
            <a:extLst>
              <a:ext uri="{FF2B5EF4-FFF2-40B4-BE49-F238E27FC236}">
                <a16:creationId xmlns:a16="http://schemas.microsoft.com/office/drawing/2014/main" id="{23B08ADE-B5AA-4413-B575-5FDF1B9CBB05}"/>
              </a:ext>
            </a:extLst>
          </p:cNvPr>
          <p:cNvSpPr/>
          <p:nvPr/>
        </p:nvSpPr>
        <p:spPr>
          <a:xfrm>
            <a:off x="1038204" y="2633332"/>
            <a:ext cx="1433534" cy="476250"/>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4378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randombar(horizontal)">
                                      <p:cBhvr>
                                        <p:cTn id="37" dur="500"/>
                                        <p:tgtEl>
                                          <p:spTgt spid="4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randombar(horizontal)">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heel(1)">
                                      <p:cBhvr>
                                        <p:cTn id="45"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7" grpId="0"/>
      <p:bldP spid="40" grpId="0"/>
      <p:bldP spid="43" grpId="0"/>
      <p:bldP spid="46" grpId="0"/>
      <p:bldP spid="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p:cNvGrpSpPr/>
          <p:nvPr/>
        </p:nvGrpSpPr>
        <p:grpSpPr>
          <a:xfrm>
            <a:off x="4288785" y="2398436"/>
            <a:ext cx="1758236" cy="750041"/>
            <a:chOff x="5832211" y="1935161"/>
            <a:chExt cx="2344315" cy="1000054"/>
          </a:xfrm>
        </p:grpSpPr>
        <p:sp>
          <p:nvSpPr>
            <p:cNvPr id="18" name="任意多边形 17"/>
            <p:cNvSpPr/>
            <p:nvPr/>
          </p:nvSpPr>
          <p:spPr>
            <a:xfrm>
              <a:off x="5832211" y="1935161"/>
              <a:ext cx="2344315" cy="907074"/>
            </a:xfrm>
            <a:custGeom>
              <a:avLst/>
              <a:gdLst>
                <a:gd name="connsiteX0" fmla="*/ 386746 w 3552652"/>
                <a:gd name="connsiteY0" fmla="*/ 3 h 1374611"/>
                <a:gd name="connsiteX1" fmla="*/ 2358420 w 3552652"/>
                <a:gd name="connsiteY1" fmla="*/ 1022498 h 1374611"/>
                <a:gd name="connsiteX2" fmla="*/ 3552652 w 3552652"/>
                <a:gd name="connsiteY2" fmla="*/ 1374611 h 1374611"/>
                <a:gd name="connsiteX3" fmla="*/ 1939411 w 3552652"/>
                <a:gd name="connsiteY3" fmla="*/ 1374611 h 1374611"/>
                <a:gd name="connsiteX4" fmla="*/ 1982991 w 3552652"/>
                <a:gd name="connsiteY4" fmla="*/ 1309973 h 1374611"/>
                <a:gd name="connsiteX5" fmla="*/ 2003781 w 3552652"/>
                <a:gd name="connsiteY5" fmla="*/ 1206997 h 1374611"/>
                <a:gd name="connsiteX6" fmla="*/ 1739227 w 3552652"/>
                <a:gd name="connsiteY6" fmla="*/ 942443 h 1374611"/>
                <a:gd name="connsiteX7" fmla="*/ 1474673 w 3552652"/>
                <a:gd name="connsiteY7" fmla="*/ 1206997 h 1374611"/>
                <a:gd name="connsiteX8" fmla="*/ 1495463 w 3552652"/>
                <a:gd name="connsiteY8" fmla="*/ 1309973 h 1374611"/>
                <a:gd name="connsiteX9" fmla="*/ 1539043 w 3552652"/>
                <a:gd name="connsiteY9" fmla="*/ 1374611 h 1374611"/>
                <a:gd name="connsiteX10" fmla="*/ 381983 w 3552652"/>
                <a:gd name="connsiteY10" fmla="*/ 1374611 h 1374611"/>
                <a:gd name="connsiteX11" fmla="*/ 384313 w 3552652"/>
                <a:gd name="connsiteY11" fmla="*/ 702307 h 1374611"/>
                <a:gd name="connsiteX12" fmla="*/ 369127 w 3552652"/>
                <a:gd name="connsiteY12" fmla="*/ 714836 h 1374611"/>
                <a:gd name="connsiteX13" fmla="*/ 236755 w 3552652"/>
                <a:gd name="connsiteY13" fmla="*/ 755270 h 1374611"/>
                <a:gd name="connsiteX14" fmla="*/ 0 w 3552652"/>
                <a:gd name="connsiteY14" fmla="*/ 518515 h 1374611"/>
                <a:gd name="connsiteX15" fmla="*/ 236755 w 3552652"/>
                <a:gd name="connsiteY15" fmla="*/ 281760 h 1374611"/>
                <a:gd name="connsiteX16" fmla="*/ 369127 w 3552652"/>
                <a:gd name="connsiteY16" fmla="*/ 322194 h 1374611"/>
                <a:gd name="connsiteX17" fmla="*/ 385583 w 3552652"/>
                <a:gd name="connsiteY17" fmla="*/ 335771 h 137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2652" h="1374611">
                  <a:moveTo>
                    <a:pt x="386746" y="3"/>
                  </a:moveTo>
                  <a:cubicBezTo>
                    <a:pt x="1135252" y="-1532"/>
                    <a:pt x="1862519" y="679097"/>
                    <a:pt x="2358420" y="1022498"/>
                  </a:cubicBezTo>
                  <a:cubicBezTo>
                    <a:pt x="3061298" y="1058907"/>
                    <a:pt x="3119650" y="1166752"/>
                    <a:pt x="3552652" y="1374611"/>
                  </a:cubicBezTo>
                  <a:lnTo>
                    <a:pt x="1939411" y="1374611"/>
                  </a:lnTo>
                  <a:lnTo>
                    <a:pt x="1982991" y="1309973"/>
                  </a:lnTo>
                  <a:cubicBezTo>
                    <a:pt x="1996378" y="1278323"/>
                    <a:pt x="2003781" y="1243524"/>
                    <a:pt x="2003781" y="1206997"/>
                  </a:cubicBezTo>
                  <a:cubicBezTo>
                    <a:pt x="2003781" y="1060888"/>
                    <a:pt x="1885336" y="942443"/>
                    <a:pt x="1739227" y="942443"/>
                  </a:cubicBezTo>
                  <a:cubicBezTo>
                    <a:pt x="1593118" y="942443"/>
                    <a:pt x="1474673" y="1060888"/>
                    <a:pt x="1474673" y="1206997"/>
                  </a:cubicBezTo>
                  <a:cubicBezTo>
                    <a:pt x="1474673" y="1243524"/>
                    <a:pt x="1482076" y="1278323"/>
                    <a:pt x="1495463" y="1309973"/>
                  </a:cubicBezTo>
                  <a:lnTo>
                    <a:pt x="1539043" y="1374611"/>
                  </a:lnTo>
                  <a:lnTo>
                    <a:pt x="381983" y="1374611"/>
                  </a:lnTo>
                  <a:lnTo>
                    <a:pt x="384313" y="702307"/>
                  </a:lnTo>
                  <a:lnTo>
                    <a:pt x="369127" y="714836"/>
                  </a:lnTo>
                  <a:cubicBezTo>
                    <a:pt x="331340" y="740364"/>
                    <a:pt x="285788" y="755270"/>
                    <a:pt x="236755" y="755270"/>
                  </a:cubicBezTo>
                  <a:cubicBezTo>
                    <a:pt x="105999" y="755270"/>
                    <a:pt x="0" y="649271"/>
                    <a:pt x="0" y="518515"/>
                  </a:cubicBezTo>
                  <a:cubicBezTo>
                    <a:pt x="0" y="387759"/>
                    <a:pt x="105999" y="281760"/>
                    <a:pt x="236755" y="281760"/>
                  </a:cubicBezTo>
                  <a:cubicBezTo>
                    <a:pt x="285788" y="281760"/>
                    <a:pt x="331340" y="296666"/>
                    <a:pt x="369127" y="322194"/>
                  </a:cubicBezTo>
                  <a:lnTo>
                    <a:pt x="385583" y="335771"/>
                  </a:lnTo>
                  <a:close/>
                </a:path>
              </a:pathLst>
            </a:custGeom>
            <a:solidFill>
              <a:srgbClr val="FEA5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41" name="文本框 63"/>
            <p:cNvSpPr txBox="1"/>
            <p:nvPr/>
          </p:nvSpPr>
          <p:spPr>
            <a:xfrm>
              <a:off x="6372904" y="2258107"/>
              <a:ext cx="373348" cy="677108"/>
            </a:xfrm>
            <a:prstGeom prst="rect">
              <a:avLst/>
            </a:prstGeom>
            <a:noFill/>
          </p:spPr>
          <p:txBody>
            <a:bodyPr wrap="square" rtlCol="0">
              <a:spAutoFit/>
            </a:bodyPr>
            <a:lstStyle/>
            <a:p>
              <a:pPr algn="ctr" defTabSz="685800">
                <a:buClrTx/>
                <a:defRPr/>
              </a:pPr>
              <a:r>
                <a:rPr lang="en-US" altLang="zh-CN" sz="2700" b="1" kern="1200" dirty="0">
                  <a:solidFill>
                    <a:srgbClr val="FFFFFF"/>
                  </a:solidFill>
                  <a:latin typeface="Times New Roman" panose="02020603050405020304" pitchFamily="18" charset="0"/>
                  <a:cs typeface="Times New Roman" panose="02020603050405020304" pitchFamily="18" charset="0"/>
                  <a:sym typeface="+mn-lt"/>
                </a:rPr>
                <a:t>B</a:t>
              </a:r>
              <a:endParaRPr lang="zh-CN" altLang="en-US" sz="2700" b="1" kern="1200" dirty="0">
                <a:solidFill>
                  <a:srgbClr val="FFFFFF"/>
                </a:solidFill>
                <a:latin typeface="Times New Roman" panose="02020603050405020304" pitchFamily="18" charset="0"/>
                <a:cs typeface="Times New Roman" panose="02020603050405020304" pitchFamily="18" charset="0"/>
                <a:sym typeface="+mn-lt"/>
              </a:endParaRPr>
            </a:p>
          </p:txBody>
        </p:sp>
      </p:grpSp>
      <p:grpSp>
        <p:nvGrpSpPr>
          <p:cNvPr id="106" name="组合 105"/>
          <p:cNvGrpSpPr/>
          <p:nvPr/>
        </p:nvGrpSpPr>
        <p:grpSpPr>
          <a:xfrm>
            <a:off x="4477833" y="2878615"/>
            <a:ext cx="1679501" cy="866957"/>
            <a:chOff x="6084274" y="2575401"/>
            <a:chExt cx="2239335" cy="1155943"/>
          </a:xfrm>
        </p:grpSpPr>
        <p:sp>
          <p:nvSpPr>
            <p:cNvPr id="17" name="任意多边形 16"/>
            <p:cNvSpPr/>
            <p:nvPr/>
          </p:nvSpPr>
          <p:spPr>
            <a:xfrm>
              <a:off x="6084274" y="2575401"/>
              <a:ext cx="2239335" cy="1039128"/>
            </a:xfrm>
            <a:custGeom>
              <a:avLst/>
              <a:gdLst>
                <a:gd name="connsiteX0" fmla="*/ 1357242 w 3393563"/>
                <a:gd name="connsiteY0" fmla="*/ 0 h 1574730"/>
                <a:gd name="connsiteX1" fmla="*/ 1593997 w 3393563"/>
                <a:gd name="connsiteY1" fmla="*/ 236755 h 1574730"/>
                <a:gd name="connsiteX2" fmla="*/ 1524653 w 3393563"/>
                <a:gd name="connsiteY2" fmla="*/ 404166 h 1574730"/>
                <a:gd name="connsiteX3" fmla="*/ 1492305 w 3393563"/>
                <a:gd name="connsiteY3" fmla="*/ 430856 h 1574730"/>
                <a:gd name="connsiteX4" fmla="*/ 3171826 w 3393563"/>
                <a:gd name="connsiteY4" fmla="*/ 433257 h 1574730"/>
                <a:gd name="connsiteX5" fmla="*/ 3375457 w 3393563"/>
                <a:gd name="connsiteY5" fmla="*/ 647798 h 1574730"/>
                <a:gd name="connsiteX6" fmla="*/ 3371850 w 3393563"/>
                <a:gd name="connsiteY6" fmla="*/ 1409570 h 1574730"/>
                <a:gd name="connsiteX7" fmla="*/ 3238500 w 3393563"/>
                <a:gd name="connsiteY7" fmla="*/ 1571494 h 1574730"/>
                <a:gd name="connsiteX8" fmla="*/ 0 w 3393563"/>
                <a:gd name="connsiteY8" fmla="*/ 1574730 h 1574730"/>
                <a:gd name="connsiteX9" fmla="*/ 0 w 3393563"/>
                <a:gd name="connsiteY9" fmla="*/ 428722 h 1574730"/>
                <a:gd name="connsiteX10" fmla="*/ 1221710 w 3393563"/>
                <a:gd name="connsiteY10" fmla="*/ 430469 h 1574730"/>
                <a:gd name="connsiteX11" fmla="*/ 1189831 w 3393563"/>
                <a:gd name="connsiteY11" fmla="*/ 404166 h 1574730"/>
                <a:gd name="connsiteX12" fmla="*/ 1120487 w 3393563"/>
                <a:gd name="connsiteY12" fmla="*/ 236755 h 1574730"/>
                <a:gd name="connsiteX13" fmla="*/ 1357242 w 3393563"/>
                <a:gd name="connsiteY13" fmla="*/ 0 h 157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3563" h="1574730">
                  <a:moveTo>
                    <a:pt x="1357242" y="0"/>
                  </a:moveTo>
                  <a:cubicBezTo>
                    <a:pt x="1487998" y="0"/>
                    <a:pt x="1593997" y="105999"/>
                    <a:pt x="1593997" y="236755"/>
                  </a:cubicBezTo>
                  <a:cubicBezTo>
                    <a:pt x="1593997" y="302133"/>
                    <a:pt x="1567498" y="361322"/>
                    <a:pt x="1524653" y="404166"/>
                  </a:cubicBezTo>
                  <a:lnTo>
                    <a:pt x="1492305" y="430856"/>
                  </a:lnTo>
                  <a:lnTo>
                    <a:pt x="3171826" y="433257"/>
                  </a:lnTo>
                  <a:cubicBezTo>
                    <a:pt x="3312728" y="485721"/>
                    <a:pt x="3353617" y="552473"/>
                    <a:pt x="3375457" y="647798"/>
                  </a:cubicBezTo>
                  <a:cubicBezTo>
                    <a:pt x="3408794" y="810517"/>
                    <a:pt x="3389120" y="1254827"/>
                    <a:pt x="3371850" y="1409570"/>
                  </a:cubicBezTo>
                  <a:cubicBezTo>
                    <a:pt x="3349818" y="1511925"/>
                    <a:pt x="3328987" y="1529679"/>
                    <a:pt x="3238500" y="1571494"/>
                  </a:cubicBezTo>
                  <a:lnTo>
                    <a:pt x="0" y="1574730"/>
                  </a:lnTo>
                  <a:lnTo>
                    <a:pt x="0" y="428722"/>
                  </a:lnTo>
                  <a:lnTo>
                    <a:pt x="1221710" y="430469"/>
                  </a:lnTo>
                  <a:lnTo>
                    <a:pt x="1189831" y="404166"/>
                  </a:lnTo>
                  <a:cubicBezTo>
                    <a:pt x="1146987" y="361322"/>
                    <a:pt x="1120487" y="302133"/>
                    <a:pt x="1120487" y="236755"/>
                  </a:cubicBezTo>
                  <a:cubicBezTo>
                    <a:pt x="1120487" y="105999"/>
                    <a:pt x="1226486" y="0"/>
                    <a:pt x="1357242" y="0"/>
                  </a:cubicBezTo>
                  <a:close/>
                </a:path>
              </a:pathLst>
            </a:custGeom>
            <a:solidFill>
              <a:srgbClr val="2E6B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42" name="文本框 64"/>
            <p:cNvSpPr txBox="1"/>
            <p:nvPr/>
          </p:nvSpPr>
          <p:spPr>
            <a:xfrm>
              <a:off x="6567967" y="3054236"/>
              <a:ext cx="373348" cy="677108"/>
            </a:xfrm>
            <a:prstGeom prst="rect">
              <a:avLst/>
            </a:prstGeom>
            <a:noFill/>
          </p:spPr>
          <p:txBody>
            <a:bodyPr wrap="square" rtlCol="0">
              <a:spAutoFit/>
            </a:bodyPr>
            <a:lstStyle/>
            <a:p>
              <a:pPr algn="ctr" defTabSz="685800">
                <a:buClrTx/>
                <a:defRPr/>
              </a:pPr>
              <a:r>
                <a:rPr lang="en-US" altLang="zh-CN" sz="2700" b="1" kern="1200" dirty="0">
                  <a:solidFill>
                    <a:srgbClr val="FFFFFF"/>
                  </a:solidFill>
                  <a:latin typeface="Times New Roman" panose="02020603050405020304" pitchFamily="18" charset="0"/>
                  <a:cs typeface="Times New Roman" panose="02020603050405020304" pitchFamily="18" charset="0"/>
                  <a:sym typeface="+mn-lt"/>
                </a:rPr>
                <a:t>D</a:t>
              </a:r>
              <a:endParaRPr lang="zh-CN" altLang="en-US" sz="2700" b="1" kern="1200" dirty="0">
                <a:solidFill>
                  <a:srgbClr val="FFFFFF"/>
                </a:solidFill>
                <a:latin typeface="Times New Roman" panose="02020603050405020304" pitchFamily="18" charset="0"/>
                <a:cs typeface="Times New Roman" panose="02020603050405020304" pitchFamily="18" charset="0"/>
                <a:sym typeface="+mn-lt"/>
              </a:endParaRPr>
            </a:p>
          </p:txBody>
        </p:sp>
      </p:grpSp>
      <p:grpSp>
        <p:nvGrpSpPr>
          <p:cNvPr id="105" name="组合 104"/>
          <p:cNvGrpSpPr/>
          <p:nvPr/>
        </p:nvGrpSpPr>
        <p:grpSpPr>
          <a:xfrm>
            <a:off x="2714644" y="2904264"/>
            <a:ext cx="1748103" cy="781719"/>
            <a:chOff x="3733356" y="2609599"/>
            <a:chExt cx="2330804" cy="1042292"/>
          </a:xfrm>
        </p:grpSpPr>
        <p:sp>
          <p:nvSpPr>
            <p:cNvPr id="14" name="任意多边形 13"/>
            <p:cNvSpPr/>
            <p:nvPr/>
          </p:nvSpPr>
          <p:spPr>
            <a:xfrm>
              <a:off x="3733356" y="2609599"/>
              <a:ext cx="2330804" cy="1004928"/>
            </a:xfrm>
            <a:custGeom>
              <a:avLst/>
              <a:gdLst>
                <a:gd name="connsiteX0" fmla="*/ 975163 w 3532178"/>
                <a:gd name="connsiteY0" fmla="*/ 0 h 1522903"/>
                <a:gd name="connsiteX1" fmla="*/ 1211918 w 3532178"/>
                <a:gd name="connsiteY1" fmla="*/ 236755 h 1522903"/>
                <a:gd name="connsiteX2" fmla="*/ 1193313 w 3532178"/>
                <a:gd name="connsiteY2" fmla="*/ 328911 h 1522903"/>
                <a:gd name="connsiteX3" fmla="*/ 1160961 w 3532178"/>
                <a:gd name="connsiteY3" fmla="*/ 376895 h 1522903"/>
                <a:gd name="connsiteX4" fmla="*/ 2633756 w 3532178"/>
                <a:gd name="connsiteY4" fmla="*/ 376895 h 1522903"/>
                <a:gd name="connsiteX5" fmla="*/ 2613489 w 3532178"/>
                <a:gd name="connsiteY5" fmla="*/ 477281 h 1522903"/>
                <a:gd name="connsiteX6" fmla="*/ 2878043 w 3532178"/>
                <a:gd name="connsiteY6" fmla="*/ 741835 h 1522903"/>
                <a:gd name="connsiteX7" fmla="*/ 3142597 w 3532178"/>
                <a:gd name="connsiteY7" fmla="*/ 477281 h 1522903"/>
                <a:gd name="connsiteX8" fmla="*/ 3122330 w 3532178"/>
                <a:gd name="connsiteY8" fmla="*/ 376895 h 1522903"/>
                <a:gd name="connsiteX9" fmla="*/ 3532178 w 3532178"/>
                <a:gd name="connsiteY9" fmla="*/ 376895 h 1522903"/>
                <a:gd name="connsiteX10" fmla="*/ 3532178 w 3532178"/>
                <a:gd name="connsiteY10" fmla="*/ 1522903 h 1522903"/>
                <a:gd name="connsiteX11" fmla="*/ 717113 w 3532178"/>
                <a:gd name="connsiteY11" fmla="*/ 1522903 h 1522903"/>
                <a:gd name="connsiteX12" fmla="*/ 151959 w 3532178"/>
                <a:gd name="connsiteY12" fmla="*/ 1299468 h 1522903"/>
                <a:gd name="connsiteX13" fmla="*/ 141278 w 3532178"/>
                <a:gd name="connsiteY13" fmla="*/ 552880 h 1522903"/>
                <a:gd name="connsiteX14" fmla="*/ 151959 w 3532178"/>
                <a:gd name="connsiteY14" fmla="*/ 376895 h 1522903"/>
                <a:gd name="connsiteX15" fmla="*/ 789366 w 3532178"/>
                <a:gd name="connsiteY15" fmla="*/ 376895 h 1522903"/>
                <a:gd name="connsiteX16" fmla="*/ 757014 w 3532178"/>
                <a:gd name="connsiteY16" fmla="*/ 328911 h 1522903"/>
                <a:gd name="connsiteX17" fmla="*/ 738408 w 3532178"/>
                <a:gd name="connsiteY17" fmla="*/ 236755 h 1522903"/>
                <a:gd name="connsiteX18" fmla="*/ 975163 w 3532178"/>
                <a:gd name="connsiteY18" fmla="*/ 0 h 152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2178" h="1522903">
                  <a:moveTo>
                    <a:pt x="975163" y="0"/>
                  </a:moveTo>
                  <a:cubicBezTo>
                    <a:pt x="1105919" y="0"/>
                    <a:pt x="1211918" y="105999"/>
                    <a:pt x="1211918" y="236755"/>
                  </a:cubicBezTo>
                  <a:cubicBezTo>
                    <a:pt x="1211918" y="269444"/>
                    <a:pt x="1205293" y="300586"/>
                    <a:pt x="1193313" y="328911"/>
                  </a:cubicBezTo>
                  <a:lnTo>
                    <a:pt x="1160961" y="376895"/>
                  </a:lnTo>
                  <a:lnTo>
                    <a:pt x="2633756" y="376895"/>
                  </a:lnTo>
                  <a:lnTo>
                    <a:pt x="2613489" y="477281"/>
                  </a:lnTo>
                  <a:cubicBezTo>
                    <a:pt x="2613489" y="623390"/>
                    <a:pt x="2731934" y="741835"/>
                    <a:pt x="2878043" y="741835"/>
                  </a:cubicBezTo>
                  <a:cubicBezTo>
                    <a:pt x="3024152" y="741835"/>
                    <a:pt x="3142597" y="623390"/>
                    <a:pt x="3142597" y="477281"/>
                  </a:cubicBezTo>
                  <a:lnTo>
                    <a:pt x="3122330" y="376895"/>
                  </a:lnTo>
                  <a:lnTo>
                    <a:pt x="3532178" y="376895"/>
                  </a:lnTo>
                  <a:lnTo>
                    <a:pt x="3532178" y="1522903"/>
                  </a:lnTo>
                  <a:lnTo>
                    <a:pt x="717113" y="1522903"/>
                  </a:lnTo>
                  <a:lnTo>
                    <a:pt x="151959" y="1299468"/>
                  </a:lnTo>
                  <a:cubicBezTo>
                    <a:pt x="-134176" y="774380"/>
                    <a:pt x="55938" y="677918"/>
                    <a:pt x="141278" y="552880"/>
                  </a:cubicBezTo>
                  <a:cubicBezTo>
                    <a:pt x="141663" y="475168"/>
                    <a:pt x="151574" y="454607"/>
                    <a:pt x="151959" y="376895"/>
                  </a:cubicBezTo>
                  <a:lnTo>
                    <a:pt x="789366" y="376895"/>
                  </a:lnTo>
                  <a:lnTo>
                    <a:pt x="757014" y="328911"/>
                  </a:lnTo>
                  <a:cubicBezTo>
                    <a:pt x="745033" y="300586"/>
                    <a:pt x="738408" y="269444"/>
                    <a:pt x="738408" y="236755"/>
                  </a:cubicBezTo>
                  <a:cubicBezTo>
                    <a:pt x="738408" y="105999"/>
                    <a:pt x="844407" y="0"/>
                    <a:pt x="975163" y="0"/>
                  </a:cubicBezTo>
                  <a:close/>
                </a:path>
              </a:pathLst>
            </a:custGeom>
            <a:solidFill>
              <a:srgbClr val="CCF4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43" name="文本框 65"/>
            <p:cNvSpPr txBox="1"/>
            <p:nvPr/>
          </p:nvSpPr>
          <p:spPr>
            <a:xfrm>
              <a:off x="3997268" y="2974783"/>
              <a:ext cx="373348" cy="677108"/>
            </a:xfrm>
            <a:prstGeom prst="rect">
              <a:avLst/>
            </a:prstGeom>
            <a:noFill/>
          </p:spPr>
          <p:txBody>
            <a:bodyPr wrap="square" rtlCol="0">
              <a:spAutoFit/>
            </a:bodyPr>
            <a:lstStyle/>
            <a:p>
              <a:pPr algn="ctr" defTabSz="685800">
                <a:buClrTx/>
                <a:defRPr/>
              </a:pPr>
              <a:r>
                <a:rPr lang="en-US" altLang="zh-CN" sz="2700" b="1" kern="1200" dirty="0">
                  <a:solidFill>
                    <a:srgbClr val="FFFFFF"/>
                  </a:solidFill>
                  <a:latin typeface="Times New Roman" panose="02020603050405020304" pitchFamily="18" charset="0"/>
                  <a:cs typeface="Times New Roman" panose="02020603050405020304" pitchFamily="18" charset="0"/>
                  <a:sym typeface="+mn-lt"/>
                </a:rPr>
                <a:t>C</a:t>
              </a:r>
              <a:endParaRPr lang="zh-CN" altLang="en-US" sz="2700" b="1" kern="1200" dirty="0">
                <a:solidFill>
                  <a:srgbClr val="FFFFFF"/>
                </a:solidFill>
                <a:latin typeface="Times New Roman" panose="02020603050405020304" pitchFamily="18" charset="0"/>
                <a:cs typeface="Times New Roman" panose="02020603050405020304" pitchFamily="18" charset="0"/>
                <a:sym typeface="+mn-lt"/>
              </a:endParaRPr>
            </a:p>
          </p:txBody>
        </p:sp>
      </p:grpSp>
      <p:grpSp>
        <p:nvGrpSpPr>
          <p:cNvPr id="107" name="组合 106"/>
          <p:cNvGrpSpPr/>
          <p:nvPr/>
        </p:nvGrpSpPr>
        <p:grpSpPr>
          <a:xfrm>
            <a:off x="2385434" y="3204215"/>
            <a:ext cx="2393529" cy="712881"/>
            <a:chOff x="3294410" y="3009533"/>
            <a:chExt cx="3191372" cy="950508"/>
          </a:xfrm>
        </p:grpSpPr>
        <p:sp>
          <p:nvSpPr>
            <p:cNvPr id="12" name="椭圆 11"/>
            <p:cNvSpPr/>
            <p:nvPr/>
          </p:nvSpPr>
          <p:spPr>
            <a:xfrm>
              <a:off x="3294410" y="3642979"/>
              <a:ext cx="3191372" cy="317062"/>
            </a:xfrm>
            <a:prstGeom prst="ellipse">
              <a:avLst/>
            </a:prstGeom>
            <a:gradFill flip="none" rotWithShape="1">
              <a:gsLst>
                <a:gs pos="0">
                  <a:schemeClr val="tx1">
                    <a:lumMod val="65000"/>
                    <a:lumOff val="35000"/>
                  </a:schemeClr>
                </a:gs>
                <a:gs pos="100000">
                  <a:srgbClr val="FAFAF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grpSp>
          <p:nvGrpSpPr>
            <p:cNvPr id="15" name="组合 14"/>
            <p:cNvGrpSpPr/>
            <p:nvPr/>
          </p:nvGrpSpPr>
          <p:grpSpPr>
            <a:xfrm>
              <a:off x="4457217" y="3009533"/>
              <a:ext cx="865760" cy="781874"/>
              <a:chOff x="1475561" y="2391775"/>
              <a:chExt cx="724620" cy="654410"/>
            </a:xfrm>
          </p:grpSpPr>
          <p:sp>
            <p:nvSpPr>
              <p:cNvPr id="30" name="任意多边形 29"/>
              <p:cNvSpPr/>
              <p:nvPr/>
            </p:nvSpPr>
            <p:spPr>
              <a:xfrm>
                <a:off x="1475561" y="2391775"/>
                <a:ext cx="724620" cy="509118"/>
              </a:xfrm>
              <a:custGeom>
                <a:avLst/>
                <a:gdLst>
                  <a:gd name="connsiteX0" fmla="*/ 362310 w 724620"/>
                  <a:gd name="connsiteY0" fmla="*/ 0 h 509118"/>
                  <a:gd name="connsiteX1" fmla="*/ 724620 w 724620"/>
                  <a:gd name="connsiteY1" fmla="*/ 362310 h 509118"/>
                  <a:gd name="connsiteX2" fmla="*/ 696148 w 724620"/>
                  <a:gd name="connsiteY2" fmla="*/ 503337 h 509118"/>
                  <a:gd name="connsiteX3" fmla="*/ 693010 w 724620"/>
                  <a:gd name="connsiteY3" fmla="*/ 509118 h 509118"/>
                  <a:gd name="connsiteX4" fmla="*/ 31610 w 724620"/>
                  <a:gd name="connsiteY4" fmla="*/ 509118 h 509118"/>
                  <a:gd name="connsiteX5" fmla="*/ 28472 w 724620"/>
                  <a:gd name="connsiteY5" fmla="*/ 503337 h 509118"/>
                  <a:gd name="connsiteX6" fmla="*/ 0 w 724620"/>
                  <a:gd name="connsiteY6" fmla="*/ 362310 h 509118"/>
                  <a:gd name="connsiteX7" fmla="*/ 362310 w 724620"/>
                  <a:gd name="connsiteY7" fmla="*/ 0 h 50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620" h="509118">
                    <a:moveTo>
                      <a:pt x="362310" y="0"/>
                    </a:moveTo>
                    <a:cubicBezTo>
                      <a:pt x="562408" y="0"/>
                      <a:pt x="724620" y="162212"/>
                      <a:pt x="724620" y="362310"/>
                    </a:cubicBezTo>
                    <a:cubicBezTo>
                      <a:pt x="724620" y="412335"/>
                      <a:pt x="714482" y="459991"/>
                      <a:pt x="696148" y="503337"/>
                    </a:cubicBezTo>
                    <a:lnTo>
                      <a:pt x="693010" y="509118"/>
                    </a:lnTo>
                    <a:lnTo>
                      <a:pt x="31610" y="509118"/>
                    </a:lnTo>
                    <a:lnTo>
                      <a:pt x="28472" y="503337"/>
                    </a:lnTo>
                    <a:cubicBezTo>
                      <a:pt x="10139" y="459991"/>
                      <a:pt x="0" y="412335"/>
                      <a:pt x="0" y="362310"/>
                    </a:cubicBezTo>
                    <a:cubicBezTo>
                      <a:pt x="0" y="162212"/>
                      <a:pt x="162212" y="0"/>
                      <a:pt x="362310" y="0"/>
                    </a:cubicBezTo>
                    <a:close/>
                  </a:path>
                </a:pathLst>
              </a:custGeom>
              <a:solidFill>
                <a:srgbClr val="383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1" name="椭圆 30"/>
              <p:cNvSpPr/>
              <p:nvPr/>
            </p:nvSpPr>
            <p:spPr>
              <a:xfrm>
                <a:off x="1545771" y="2461985"/>
                <a:ext cx="584200" cy="584200"/>
              </a:xfrm>
              <a:prstGeom prst="ellipse">
                <a:avLst/>
              </a:prstGeom>
              <a:gradFill flip="none" rotWithShape="1">
                <a:gsLst>
                  <a:gs pos="84000">
                    <a:schemeClr val="tx1">
                      <a:lumMod val="75000"/>
                      <a:lumOff val="25000"/>
                    </a:schemeClr>
                  </a:gs>
                  <a:gs pos="47000">
                    <a:schemeClr val="tx1">
                      <a:lumMod val="65000"/>
                      <a:lumOff val="35000"/>
                    </a:schemeClr>
                  </a:gs>
                  <a:gs pos="62000">
                    <a:srgbClr val="777777"/>
                  </a:gs>
                  <a:gs pos="73000">
                    <a:srgbClr val="5C5C5C"/>
                  </a:gs>
                  <a:gs pos="0">
                    <a:schemeClr val="tx1">
                      <a:lumMod val="65000"/>
                      <a:lumOff val="3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2" name="椭圆 31"/>
              <p:cNvSpPr/>
              <p:nvPr/>
            </p:nvSpPr>
            <p:spPr>
              <a:xfrm>
                <a:off x="1634671" y="2550885"/>
                <a:ext cx="406400" cy="406400"/>
              </a:xfrm>
              <a:prstGeom prst="ellipse">
                <a:avLst/>
              </a:prstGeom>
              <a:solidFill>
                <a:srgbClr val="E4E4E4"/>
              </a:solidFill>
              <a:ln>
                <a:noFill/>
              </a:ln>
              <a:effectLst>
                <a:outerShdw blurRad="25400" dist="25400" dir="2700000" algn="tl" rotWithShape="0">
                  <a:prstClr val="black">
                    <a:alpha val="40000"/>
                  </a:prstClr>
                </a:outerShdw>
              </a:effectLst>
              <a:scene3d>
                <a:camera prst="orthographicFront"/>
                <a:lightRig rig="threePt" dir="t"/>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3" name="椭圆 32"/>
              <p:cNvSpPr/>
              <p:nvPr/>
            </p:nvSpPr>
            <p:spPr>
              <a:xfrm>
                <a:off x="1802152" y="2718366"/>
                <a:ext cx="71438" cy="71438"/>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4" name="梯形 33"/>
              <p:cNvSpPr/>
              <p:nvPr/>
            </p:nvSpPr>
            <p:spPr>
              <a:xfrm flipV="1">
                <a:off x="1812296" y="259394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5" name="梯形 34"/>
              <p:cNvSpPr/>
              <p:nvPr/>
            </p:nvSpPr>
            <p:spPr>
              <a:xfrm rot="4320000" flipV="1">
                <a:off x="1921002" y="2672920"/>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6" name="梯形 35"/>
              <p:cNvSpPr/>
              <p:nvPr/>
            </p:nvSpPr>
            <p:spPr>
              <a:xfrm rot="8640000" flipV="1">
                <a:off x="1879480" y="280071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7" name="梯形 36"/>
              <p:cNvSpPr/>
              <p:nvPr/>
            </p:nvSpPr>
            <p:spPr>
              <a:xfrm rot="12960000" flipV="1">
                <a:off x="1745112" y="280071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8" name="梯形 37"/>
              <p:cNvSpPr/>
              <p:nvPr/>
            </p:nvSpPr>
            <p:spPr>
              <a:xfrm rot="17280000" flipV="1">
                <a:off x="1703590" y="2672920"/>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9" name="任意多边形 38"/>
              <p:cNvSpPr/>
              <p:nvPr/>
            </p:nvSpPr>
            <p:spPr>
              <a:xfrm>
                <a:off x="1475561" y="2394268"/>
                <a:ext cx="724620" cy="503337"/>
              </a:xfrm>
              <a:custGeom>
                <a:avLst/>
                <a:gdLst>
                  <a:gd name="connsiteX0" fmla="*/ 362310 w 724620"/>
                  <a:gd name="connsiteY0" fmla="*/ 0 h 518642"/>
                  <a:gd name="connsiteX1" fmla="*/ 724620 w 724620"/>
                  <a:gd name="connsiteY1" fmla="*/ 362310 h 518642"/>
                  <a:gd name="connsiteX2" fmla="*/ 696148 w 724620"/>
                  <a:gd name="connsiteY2" fmla="*/ 503337 h 518642"/>
                  <a:gd name="connsiteX3" fmla="*/ 687841 w 724620"/>
                  <a:gd name="connsiteY3" fmla="*/ 518642 h 518642"/>
                  <a:gd name="connsiteX4" fmla="*/ 36780 w 724620"/>
                  <a:gd name="connsiteY4" fmla="*/ 518642 h 518642"/>
                  <a:gd name="connsiteX5" fmla="*/ 28472 w 724620"/>
                  <a:gd name="connsiteY5" fmla="*/ 503337 h 518642"/>
                  <a:gd name="connsiteX6" fmla="*/ 0 w 724620"/>
                  <a:gd name="connsiteY6" fmla="*/ 362310 h 518642"/>
                  <a:gd name="connsiteX7" fmla="*/ 362310 w 724620"/>
                  <a:gd name="connsiteY7" fmla="*/ 0 h 518642"/>
                  <a:gd name="connsiteX0" fmla="*/ 687841 w 779281"/>
                  <a:gd name="connsiteY0" fmla="*/ 518642 h 610082"/>
                  <a:gd name="connsiteX1" fmla="*/ 36780 w 779281"/>
                  <a:gd name="connsiteY1" fmla="*/ 518642 h 610082"/>
                  <a:gd name="connsiteX2" fmla="*/ 28472 w 779281"/>
                  <a:gd name="connsiteY2" fmla="*/ 503337 h 610082"/>
                  <a:gd name="connsiteX3" fmla="*/ 0 w 779281"/>
                  <a:gd name="connsiteY3" fmla="*/ 362310 h 610082"/>
                  <a:gd name="connsiteX4" fmla="*/ 362310 w 779281"/>
                  <a:gd name="connsiteY4" fmla="*/ 0 h 610082"/>
                  <a:gd name="connsiteX5" fmla="*/ 724620 w 779281"/>
                  <a:gd name="connsiteY5" fmla="*/ 362310 h 610082"/>
                  <a:gd name="connsiteX6" fmla="*/ 696148 w 779281"/>
                  <a:gd name="connsiteY6" fmla="*/ 503337 h 610082"/>
                  <a:gd name="connsiteX7" fmla="*/ 779281 w 779281"/>
                  <a:gd name="connsiteY7" fmla="*/ 610082 h 610082"/>
                  <a:gd name="connsiteX0" fmla="*/ 36780 w 779281"/>
                  <a:gd name="connsiteY0" fmla="*/ 518642 h 610082"/>
                  <a:gd name="connsiteX1" fmla="*/ 28472 w 779281"/>
                  <a:gd name="connsiteY1" fmla="*/ 503337 h 610082"/>
                  <a:gd name="connsiteX2" fmla="*/ 0 w 779281"/>
                  <a:gd name="connsiteY2" fmla="*/ 362310 h 610082"/>
                  <a:gd name="connsiteX3" fmla="*/ 362310 w 779281"/>
                  <a:gd name="connsiteY3" fmla="*/ 0 h 610082"/>
                  <a:gd name="connsiteX4" fmla="*/ 724620 w 779281"/>
                  <a:gd name="connsiteY4" fmla="*/ 362310 h 610082"/>
                  <a:gd name="connsiteX5" fmla="*/ 696148 w 779281"/>
                  <a:gd name="connsiteY5" fmla="*/ 503337 h 610082"/>
                  <a:gd name="connsiteX6" fmla="*/ 779281 w 779281"/>
                  <a:gd name="connsiteY6" fmla="*/ 610082 h 610082"/>
                  <a:gd name="connsiteX0" fmla="*/ 36780 w 724620"/>
                  <a:gd name="connsiteY0" fmla="*/ 518642 h 518642"/>
                  <a:gd name="connsiteX1" fmla="*/ 28472 w 724620"/>
                  <a:gd name="connsiteY1" fmla="*/ 503337 h 518642"/>
                  <a:gd name="connsiteX2" fmla="*/ 0 w 724620"/>
                  <a:gd name="connsiteY2" fmla="*/ 362310 h 518642"/>
                  <a:gd name="connsiteX3" fmla="*/ 362310 w 724620"/>
                  <a:gd name="connsiteY3" fmla="*/ 0 h 518642"/>
                  <a:gd name="connsiteX4" fmla="*/ 724620 w 724620"/>
                  <a:gd name="connsiteY4" fmla="*/ 362310 h 518642"/>
                  <a:gd name="connsiteX5" fmla="*/ 696148 w 724620"/>
                  <a:gd name="connsiteY5" fmla="*/ 503337 h 518642"/>
                  <a:gd name="connsiteX0" fmla="*/ 28472 w 724620"/>
                  <a:gd name="connsiteY0" fmla="*/ 503337 h 503337"/>
                  <a:gd name="connsiteX1" fmla="*/ 0 w 724620"/>
                  <a:gd name="connsiteY1" fmla="*/ 362310 h 503337"/>
                  <a:gd name="connsiteX2" fmla="*/ 362310 w 724620"/>
                  <a:gd name="connsiteY2" fmla="*/ 0 h 503337"/>
                  <a:gd name="connsiteX3" fmla="*/ 724620 w 724620"/>
                  <a:gd name="connsiteY3" fmla="*/ 362310 h 503337"/>
                  <a:gd name="connsiteX4" fmla="*/ 696148 w 724620"/>
                  <a:gd name="connsiteY4" fmla="*/ 503337 h 50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620" h="503337">
                    <a:moveTo>
                      <a:pt x="28472" y="503337"/>
                    </a:moveTo>
                    <a:cubicBezTo>
                      <a:pt x="10139" y="459991"/>
                      <a:pt x="0" y="412335"/>
                      <a:pt x="0" y="362310"/>
                    </a:cubicBezTo>
                    <a:cubicBezTo>
                      <a:pt x="0" y="162212"/>
                      <a:pt x="162212" y="0"/>
                      <a:pt x="362310" y="0"/>
                    </a:cubicBezTo>
                    <a:cubicBezTo>
                      <a:pt x="562408" y="0"/>
                      <a:pt x="724620" y="162212"/>
                      <a:pt x="724620" y="362310"/>
                    </a:cubicBezTo>
                    <a:cubicBezTo>
                      <a:pt x="724620" y="412335"/>
                      <a:pt x="714482" y="459991"/>
                      <a:pt x="696148" y="503337"/>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grpSp>
      </p:grpSp>
      <p:grpSp>
        <p:nvGrpSpPr>
          <p:cNvPr id="108" name="组合 107"/>
          <p:cNvGrpSpPr/>
          <p:nvPr/>
        </p:nvGrpSpPr>
        <p:grpSpPr>
          <a:xfrm>
            <a:off x="4297316" y="3204216"/>
            <a:ext cx="2393529" cy="712880"/>
            <a:chOff x="5843586" y="3009534"/>
            <a:chExt cx="3191372" cy="950507"/>
          </a:xfrm>
        </p:grpSpPr>
        <p:sp>
          <p:nvSpPr>
            <p:cNvPr id="13" name="椭圆 12"/>
            <p:cNvSpPr/>
            <p:nvPr/>
          </p:nvSpPr>
          <p:spPr>
            <a:xfrm>
              <a:off x="5843586" y="3642979"/>
              <a:ext cx="3191372" cy="317062"/>
            </a:xfrm>
            <a:prstGeom prst="ellipse">
              <a:avLst/>
            </a:prstGeom>
            <a:gradFill flip="none" rotWithShape="1">
              <a:gsLst>
                <a:gs pos="0">
                  <a:schemeClr val="tx1">
                    <a:lumMod val="65000"/>
                    <a:lumOff val="35000"/>
                  </a:schemeClr>
                </a:gs>
                <a:gs pos="100000">
                  <a:srgbClr val="FAFAF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grpSp>
          <p:nvGrpSpPr>
            <p:cNvPr id="19" name="组合 18"/>
            <p:cNvGrpSpPr/>
            <p:nvPr/>
          </p:nvGrpSpPr>
          <p:grpSpPr>
            <a:xfrm>
              <a:off x="7006392" y="3009534"/>
              <a:ext cx="865760" cy="781874"/>
              <a:chOff x="1475561" y="2391775"/>
              <a:chExt cx="724620" cy="654410"/>
            </a:xfrm>
          </p:grpSpPr>
          <p:sp>
            <p:nvSpPr>
              <p:cNvPr id="20" name="任意多边形 19"/>
              <p:cNvSpPr/>
              <p:nvPr/>
            </p:nvSpPr>
            <p:spPr>
              <a:xfrm>
                <a:off x="1475561" y="2391775"/>
                <a:ext cx="724620" cy="509118"/>
              </a:xfrm>
              <a:custGeom>
                <a:avLst/>
                <a:gdLst>
                  <a:gd name="connsiteX0" fmla="*/ 362310 w 724620"/>
                  <a:gd name="connsiteY0" fmla="*/ 0 h 509118"/>
                  <a:gd name="connsiteX1" fmla="*/ 724620 w 724620"/>
                  <a:gd name="connsiteY1" fmla="*/ 362310 h 509118"/>
                  <a:gd name="connsiteX2" fmla="*/ 696148 w 724620"/>
                  <a:gd name="connsiteY2" fmla="*/ 503337 h 509118"/>
                  <a:gd name="connsiteX3" fmla="*/ 693010 w 724620"/>
                  <a:gd name="connsiteY3" fmla="*/ 509118 h 509118"/>
                  <a:gd name="connsiteX4" fmla="*/ 31610 w 724620"/>
                  <a:gd name="connsiteY4" fmla="*/ 509118 h 509118"/>
                  <a:gd name="connsiteX5" fmla="*/ 28472 w 724620"/>
                  <a:gd name="connsiteY5" fmla="*/ 503337 h 509118"/>
                  <a:gd name="connsiteX6" fmla="*/ 0 w 724620"/>
                  <a:gd name="connsiteY6" fmla="*/ 362310 h 509118"/>
                  <a:gd name="connsiteX7" fmla="*/ 362310 w 724620"/>
                  <a:gd name="connsiteY7" fmla="*/ 0 h 50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620" h="509118">
                    <a:moveTo>
                      <a:pt x="362310" y="0"/>
                    </a:moveTo>
                    <a:cubicBezTo>
                      <a:pt x="562408" y="0"/>
                      <a:pt x="724620" y="162212"/>
                      <a:pt x="724620" y="362310"/>
                    </a:cubicBezTo>
                    <a:cubicBezTo>
                      <a:pt x="724620" y="412335"/>
                      <a:pt x="714482" y="459991"/>
                      <a:pt x="696148" y="503337"/>
                    </a:cubicBezTo>
                    <a:lnTo>
                      <a:pt x="693010" y="509118"/>
                    </a:lnTo>
                    <a:lnTo>
                      <a:pt x="31610" y="509118"/>
                    </a:lnTo>
                    <a:lnTo>
                      <a:pt x="28472" y="503337"/>
                    </a:lnTo>
                    <a:cubicBezTo>
                      <a:pt x="10139" y="459991"/>
                      <a:pt x="0" y="412335"/>
                      <a:pt x="0" y="362310"/>
                    </a:cubicBezTo>
                    <a:cubicBezTo>
                      <a:pt x="0" y="162212"/>
                      <a:pt x="162212" y="0"/>
                      <a:pt x="362310" y="0"/>
                    </a:cubicBezTo>
                    <a:close/>
                  </a:path>
                </a:pathLst>
              </a:custGeom>
              <a:solidFill>
                <a:srgbClr val="383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1" name="椭圆 20"/>
              <p:cNvSpPr/>
              <p:nvPr/>
            </p:nvSpPr>
            <p:spPr>
              <a:xfrm>
                <a:off x="1545771" y="2461985"/>
                <a:ext cx="584200" cy="584200"/>
              </a:xfrm>
              <a:prstGeom prst="ellipse">
                <a:avLst/>
              </a:prstGeom>
              <a:gradFill flip="none" rotWithShape="1">
                <a:gsLst>
                  <a:gs pos="84000">
                    <a:schemeClr val="tx1">
                      <a:lumMod val="75000"/>
                      <a:lumOff val="25000"/>
                    </a:schemeClr>
                  </a:gs>
                  <a:gs pos="47000">
                    <a:schemeClr val="tx1">
                      <a:lumMod val="65000"/>
                      <a:lumOff val="35000"/>
                    </a:schemeClr>
                  </a:gs>
                  <a:gs pos="62000">
                    <a:srgbClr val="777777"/>
                  </a:gs>
                  <a:gs pos="73000">
                    <a:srgbClr val="5C5C5C"/>
                  </a:gs>
                  <a:gs pos="0">
                    <a:schemeClr val="tx1">
                      <a:lumMod val="65000"/>
                      <a:lumOff val="3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2" name="椭圆 21"/>
              <p:cNvSpPr/>
              <p:nvPr/>
            </p:nvSpPr>
            <p:spPr>
              <a:xfrm>
                <a:off x="1634671" y="2550885"/>
                <a:ext cx="406400" cy="406400"/>
              </a:xfrm>
              <a:prstGeom prst="ellipse">
                <a:avLst/>
              </a:prstGeom>
              <a:solidFill>
                <a:srgbClr val="E4E4E4"/>
              </a:solidFill>
              <a:ln>
                <a:noFill/>
              </a:ln>
              <a:effectLst>
                <a:outerShdw blurRad="25400" dist="25400" dir="2700000" algn="tl" rotWithShape="0">
                  <a:prstClr val="black">
                    <a:alpha val="40000"/>
                  </a:prstClr>
                </a:outerShdw>
              </a:effectLst>
              <a:scene3d>
                <a:camera prst="orthographicFront"/>
                <a:lightRig rig="threePt" dir="t"/>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3" name="椭圆 22"/>
              <p:cNvSpPr/>
              <p:nvPr/>
            </p:nvSpPr>
            <p:spPr>
              <a:xfrm>
                <a:off x="1802152" y="2718366"/>
                <a:ext cx="71438" cy="71438"/>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4" name="梯形 23"/>
              <p:cNvSpPr/>
              <p:nvPr/>
            </p:nvSpPr>
            <p:spPr>
              <a:xfrm flipV="1">
                <a:off x="1812296" y="259394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5" name="梯形 24"/>
              <p:cNvSpPr/>
              <p:nvPr/>
            </p:nvSpPr>
            <p:spPr>
              <a:xfrm rot="4320000" flipV="1">
                <a:off x="1921002" y="2672920"/>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6" name="梯形 25"/>
              <p:cNvSpPr/>
              <p:nvPr/>
            </p:nvSpPr>
            <p:spPr>
              <a:xfrm rot="8640000" flipV="1">
                <a:off x="1879480" y="280071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7" name="梯形 26"/>
              <p:cNvSpPr/>
              <p:nvPr/>
            </p:nvSpPr>
            <p:spPr>
              <a:xfrm rot="12960000" flipV="1">
                <a:off x="1745112" y="280071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8" name="梯形 27"/>
              <p:cNvSpPr/>
              <p:nvPr/>
            </p:nvSpPr>
            <p:spPr>
              <a:xfrm rot="17280000" flipV="1">
                <a:off x="1703590" y="2672920"/>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9" name="任意多边形 28"/>
              <p:cNvSpPr/>
              <p:nvPr/>
            </p:nvSpPr>
            <p:spPr>
              <a:xfrm>
                <a:off x="1475561" y="2394268"/>
                <a:ext cx="724620" cy="503337"/>
              </a:xfrm>
              <a:custGeom>
                <a:avLst/>
                <a:gdLst>
                  <a:gd name="connsiteX0" fmla="*/ 362310 w 724620"/>
                  <a:gd name="connsiteY0" fmla="*/ 0 h 518642"/>
                  <a:gd name="connsiteX1" fmla="*/ 724620 w 724620"/>
                  <a:gd name="connsiteY1" fmla="*/ 362310 h 518642"/>
                  <a:gd name="connsiteX2" fmla="*/ 696148 w 724620"/>
                  <a:gd name="connsiteY2" fmla="*/ 503337 h 518642"/>
                  <a:gd name="connsiteX3" fmla="*/ 687841 w 724620"/>
                  <a:gd name="connsiteY3" fmla="*/ 518642 h 518642"/>
                  <a:gd name="connsiteX4" fmla="*/ 36780 w 724620"/>
                  <a:gd name="connsiteY4" fmla="*/ 518642 h 518642"/>
                  <a:gd name="connsiteX5" fmla="*/ 28472 w 724620"/>
                  <a:gd name="connsiteY5" fmla="*/ 503337 h 518642"/>
                  <a:gd name="connsiteX6" fmla="*/ 0 w 724620"/>
                  <a:gd name="connsiteY6" fmla="*/ 362310 h 518642"/>
                  <a:gd name="connsiteX7" fmla="*/ 362310 w 724620"/>
                  <a:gd name="connsiteY7" fmla="*/ 0 h 518642"/>
                  <a:gd name="connsiteX0" fmla="*/ 687841 w 779281"/>
                  <a:gd name="connsiteY0" fmla="*/ 518642 h 610082"/>
                  <a:gd name="connsiteX1" fmla="*/ 36780 w 779281"/>
                  <a:gd name="connsiteY1" fmla="*/ 518642 h 610082"/>
                  <a:gd name="connsiteX2" fmla="*/ 28472 w 779281"/>
                  <a:gd name="connsiteY2" fmla="*/ 503337 h 610082"/>
                  <a:gd name="connsiteX3" fmla="*/ 0 w 779281"/>
                  <a:gd name="connsiteY3" fmla="*/ 362310 h 610082"/>
                  <a:gd name="connsiteX4" fmla="*/ 362310 w 779281"/>
                  <a:gd name="connsiteY4" fmla="*/ 0 h 610082"/>
                  <a:gd name="connsiteX5" fmla="*/ 724620 w 779281"/>
                  <a:gd name="connsiteY5" fmla="*/ 362310 h 610082"/>
                  <a:gd name="connsiteX6" fmla="*/ 696148 w 779281"/>
                  <a:gd name="connsiteY6" fmla="*/ 503337 h 610082"/>
                  <a:gd name="connsiteX7" fmla="*/ 779281 w 779281"/>
                  <a:gd name="connsiteY7" fmla="*/ 610082 h 610082"/>
                  <a:gd name="connsiteX0" fmla="*/ 36780 w 779281"/>
                  <a:gd name="connsiteY0" fmla="*/ 518642 h 610082"/>
                  <a:gd name="connsiteX1" fmla="*/ 28472 w 779281"/>
                  <a:gd name="connsiteY1" fmla="*/ 503337 h 610082"/>
                  <a:gd name="connsiteX2" fmla="*/ 0 w 779281"/>
                  <a:gd name="connsiteY2" fmla="*/ 362310 h 610082"/>
                  <a:gd name="connsiteX3" fmla="*/ 362310 w 779281"/>
                  <a:gd name="connsiteY3" fmla="*/ 0 h 610082"/>
                  <a:gd name="connsiteX4" fmla="*/ 724620 w 779281"/>
                  <a:gd name="connsiteY4" fmla="*/ 362310 h 610082"/>
                  <a:gd name="connsiteX5" fmla="*/ 696148 w 779281"/>
                  <a:gd name="connsiteY5" fmla="*/ 503337 h 610082"/>
                  <a:gd name="connsiteX6" fmla="*/ 779281 w 779281"/>
                  <a:gd name="connsiteY6" fmla="*/ 610082 h 610082"/>
                  <a:gd name="connsiteX0" fmla="*/ 36780 w 724620"/>
                  <a:gd name="connsiteY0" fmla="*/ 518642 h 518642"/>
                  <a:gd name="connsiteX1" fmla="*/ 28472 w 724620"/>
                  <a:gd name="connsiteY1" fmla="*/ 503337 h 518642"/>
                  <a:gd name="connsiteX2" fmla="*/ 0 w 724620"/>
                  <a:gd name="connsiteY2" fmla="*/ 362310 h 518642"/>
                  <a:gd name="connsiteX3" fmla="*/ 362310 w 724620"/>
                  <a:gd name="connsiteY3" fmla="*/ 0 h 518642"/>
                  <a:gd name="connsiteX4" fmla="*/ 724620 w 724620"/>
                  <a:gd name="connsiteY4" fmla="*/ 362310 h 518642"/>
                  <a:gd name="connsiteX5" fmla="*/ 696148 w 724620"/>
                  <a:gd name="connsiteY5" fmla="*/ 503337 h 518642"/>
                  <a:gd name="connsiteX0" fmla="*/ 28472 w 724620"/>
                  <a:gd name="connsiteY0" fmla="*/ 503337 h 503337"/>
                  <a:gd name="connsiteX1" fmla="*/ 0 w 724620"/>
                  <a:gd name="connsiteY1" fmla="*/ 362310 h 503337"/>
                  <a:gd name="connsiteX2" fmla="*/ 362310 w 724620"/>
                  <a:gd name="connsiteY2" fmla="*/ 0 h 503337"/>
                  <a:gd name="connsiteX3" fmla="*/ 724620 w 724620"/>
                  <a:gd name="connsiteY3" fmla="*/ 362310 h 503337"/>
                  <a:gd name="connsiteX4" fmla="*/ 696148 w 724620"/>
                  <a:gd name="connsiteY4" fmla="*/ 503337 h 50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620" h="503337">
                    <a:moveTo>
                      <a:pt x="28472" y="503337"/>
                    </a:moveTo>
                    <a:cubicBezTo>
                      <a:pt x="10139" y="459991"/>
                      <a:pt x="0" y="412335"/>
                      <a:pt x="0" y="362310"/>
                    </a:cubicBezTo>
                    <a:cubicBezTo>
                      <a:pt x="0" y="162212"/>
                      <a:pt x="162212" y="0"/>
                      <a:pt x="362310" y="0"/>
                    </a:cubicBezTo>
                    <a:cubicBezTo>
                      <a:pt x="562408" y="0"/>
                      <a:pt x="724620" y="162212"/>
                      <a:pt x="724620" y="362310"/>
                    </a:cubicBezTo>
                    <a:cubicBezTo>
                      <a:pt x="724620" y="412335"/>
                      <a:pt x="714482" y="459991"/>
                      <a:pt x="696148" y="503337"/>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grpSp>
      </p:grpSp>
      <p:grpSp>
        <p:nvGrpSpPr>
          <p:cNvPr id="48" name="组合 47"/>
          <p:cNvGrpSpPr/>
          <p:nvPr/>
        </p:nvGrpSpPr>
        <p:grpSpPr>
          <a:xfrm>
            <a:off x="7081965" y="2089365"/>
            <a:ext cx="191252" cy="223717"/>
            <a:chOff x="5854700" y="3100388"/>
            <a:chExt cx="514350" cy="601662"/>
          </a:xfrm>
          <a:solidFill>
            <a:schemeClr val="bg1">
              <a:lumMod val="65000"/>
            </a:schemeClr>
          </a:solidFill>
        </p:grpSpPr>
        <p:sp>
          <p:nvSpPr>
            <p:cNvPr id="49" name="Oval 11"/>
            <p:cNvSpPr>
              <a:spLocks noChangeArrowheads="1"/>
            </p:cNvSpPr>
            <p:nvPr/>
          </p:nvSpPr>
          <p:spPr bwMode="auto">
            <a:xfrm>
              <a:off x="5976938" y="3100388"/>
              <a:ext cx="95250" cy="115887"/>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50" name="Freeform 12"/>
            <p:cNvSpPr>
              <a:spLocks noEditPoints="1"/>
            </p:cNvSpPr>
            <p:nvPr/>
          </p:nvSpPr>
          <p:spPr bwMode="auto">
            <a:xfrm>
              <a:off x="5854700" y="3227388"/>
              <a:ext cx="334963" cy="473075"/>
            </a:xfrm>
            <a:custGeom>
              <a:avLst/>
              <a:gdLst>
                <a:gd name="T0" fmla="*/ 331663 w 121"/>
                <a:gd name="T1" fmla="*/ 72006 h 171"/>
                <a:gd name="T2" fmla="*/ 331663 w 121"/>
                <a:gd name="T3" fmla="*/ 72006 h 171"/>
                <a:gd name="T4" fmla="*/ 315080 w 121"/>
                <a:gd name="T5" fmla="*/ 58158 h 171"/>
                <a:gd name="T6" fmla="*/ 248747 w 121"/>
                <a:gd name="T7" fmla="*/ 8308 h 171"/>
                <a:gd name="T8" fmla="*/ 232164 w 121"/>
                <a:gd name="T9" fmla="*/ 2769 h 171"/>
                <a:gd name="T10" fmla="*/ 207289 w 121"/>
                <a:gd name="T11" fmla="*/ 2769 h 171"/>
                <a:gd name="T12" fmla="*/ 204526 w 121"/>
                <a:gd name="T13" fmla="*/ 30464 h 171"/>
                <a:gd name="T14" fmla="*/ 185179 w 121"/>
                <a:gd name="T15" fmla="*/ 116317 h 171"/>
                <a:gd name="T16" fmla="*/ 185179 w 121"/>
                <a:gd name="T17" fmla="*/ 19386 h 171"/>
                <a:gd name="T18" fmla="*/ 160304 w 121"/>
                <a:gd name="T19" fmla="*/ 0 h 171"/>
                <a:gd name="T20" fmla="*/ 157540 w 121"/>
                <a:gd name="T21" fmla="*/ 24925 h 171"/>
                <a:gd name="T22" fmla="*/ 124374 w 121"/>
                <a:gd name="T23" fmla="*/ 49850 h 171"/>
                <a:gd name="T24" fmla="*/ 110554 w 121"/>
                <a:gd name="T25" fmla="*/ 19386 h 171"/>
                <a:gd name="T26" fmla="*/ 129901 w 121"/>
                <a:gd name="T27" fmla="*/ 0 h 171"/>
                <a:gd name="T28" fmla="*/ 105027 w 121"/>
                <a:gd name="T29" fmla="*/ 2769 h 171"/>
                <a:gd name="T30" fmla="*/ 8292 w 121"/>
                <a:gd name="T31" fmla="*/ 96931 h 171"/>
                <a:gd name="T32" fmla="*/ 5528 w 121"/>
                <a:gd name="T33" fmla="*/ 96931 h 171"/>
                <a:gd name="T34" fmla="*/ 2764 w 121"/>
                <a:gd name="T35" fmla="*/ 132934 h 171"/>
                <a:gd name="T36" fmla="*/ 2764 w 121"/>
                <a:gd name="T37" fmla="*/ 132934 h 171"/>
                <a:gd name="T38" fmla="*/ 5528 w 121"/>
                <a:gd name="T39" fmla="*/ 138473 h 171"/>
                <a:gd name="T40" fmla="*/ 16583 w 121"/>
                <a:gd name="T41" fmla="*/ 157859 h 171"/>
                <a:gd name="T42" fmla="*/ 55277 w 121"/>
                <a:gd name="T43" fmla="*/ 232634 h 171"/>
                <a:gd name="T44" fmla="*/ 88444 w 121"/>
                <a:gd name="T45" fmla="*/ 249251 h 171"/>
                <a:gd name="T46" fmla="*/ 96735 w 121"/>
                <a:gd name="T47" fmla="*/ 249251 h 171"/>
                <a:gd name="T48" fmla="*/ 165832 w 121"/>
                <a:gd name="T49" fmla="*/ 473576 h 171"/>
                <a:gd name="T50" fmla="*/ 154776 w 121"/>
                <a:gd name="T51" fmla="*/ 304640 h 171"/>
                <a:gd name="T52" fmla="*/ 245983 w 121"/>
                <a:gd name="T53" fmla="*/ 91392 h 171"/>
                <a:gd name="T54" fmla="*/ 257039 w 121"/>
                <a:gd name="T55" fmla="*/ 85853 h 171"/>
                <a:gd name="T56" fmla="*/ 207289 w 121"/>
                <a:gd name="T57" fmla="*/ 124625 h 171"/>
                <a:gd name="T58" fmla="*/ 245983 w 121"/>
                <a:gd name="T59" fmla="*/ 91392 h 171"/>
                <a:gd name="T60" fmla="*/ 82916 w 121"/>
                <a:gd name="T61" fmla="*/ 152320 h 171"/>
                <a:gd name="T62" fmla="*/ 63569 w 121"/>
                <a:gd name="T63" fmla="*/ 121856 h 171"/>
                <a:gd name="T64" fmla="*/ 91207 w 121"/>
                <a:gd name="T65" fmla="*/ 166167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p:spPr>
          <p:txBody>
            <a:bodyPr/>
            <a:lstStyle/>
            <a:p>
              <a:pPr defTabSz="685800">
                <a:buClrTx/>
                <a:defRPr/>
              </a:pPr>
              <a:endParaRPr lang="zh-CN" altLang="en-US" sz="1350" kern="1200">
                <a:cs typeface="+mn-ea"/>
                <a:sym typeface="+mn-lt"/>
              </a:endParaRPr>
            </a:p>
          </p:txBody>
        </p:sp>
        <p:sp>
          <p:nvSpPr>
            <p:cNvPr id="51" name="Freeform 13"/>
            <p:cNvSpPr>
              <a:spLocks/>
            </p:cNvSpPr>
            <p:nvPr/>
          </p:nvSpPr>
          <p:spPr bwMode="auto">
            <a:xfrm>
              <a:off x="6032500" y="3619500"/>
              <a:ext cx="65088" cy="80963"/>
            </a:xfrm>
            <a:custGeom>
              <a:avLst/>
              <a:gdLst>
                <a:gd name="T0" fmla="*/ 0 w 24"/>
                <a:gd name="T1" fmla="*/ 0 h 29"/>
                <a:gd name="T2" fmla="*/ 2728 w 24"/>
                <a:gd name="T3" fmla="*/ 80683 h 29"/>
                <a:gd name="T4" fmla="*/ 65482 w 24"/>
                <a:gd name="T5" fmla="*/ 80683 h 29"/>
                <a:gd name="T6" fmla="*/ 65482 w 24"/>
                <a:gd name="T7" fmla="*/ 72336 h 29"/>
                <a:gd name="T8" fmla="*/ 0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p:spPr>
          <p:txBody>
            <a:bodyPr/>
            <a:lstStyle/>
            <a:p>
              <a:pPr defTabSz="685800">
                <a:buClrTx/>
                <a:defRPr/>
              </a:pPr>
              <a:endParaRPr lang="zh-CN" altLang="en-US" sz="1350" kern="1200">
                <a:cs typeface="+mn-ea"/>
                <a:sym typeface="+mn-lt"/>
              </a:endParaRPr>
            </a:p>
          </p:txBody>
        </p:sp>
        <p:sp>
          <p:nvSpPr>
            <p:cNvPr id="52" name="Freeform 14"/>
            <p:cNvSpPr>
              <a:spLocks noEditPoints="1"/>
            </p:cNvSpPr>
            <p:nvPr/>
          </p:nvSpPr>
          <p:spPr bwMode="auto">
            <a:xfrm>
              <a:off x="6027738" y="3360738"/>
              <a:ext cx="341312" cy="341312"/>
            </a:xfrm>
            <a:custGeom>
              <a:avLst/>
              <a:gdLst>
                <a:gd name="T0" fmla="*/ 171306 w 124"/>
                <a:gd name="T1" fmla="*/ 0 h 124"/>
                <a:gd name="T2" fmla="*/ 0 w 124"/>
                <a:gd name="T3" fmla="*/ 171306 h 124"/>
                <a:gd name="T4" fmla="*/ 171306 w 124"/>
                <a:gd name="T5" fmla="*/ 342612 h 124"/>
                <a:gd name="T6" fmla="*/ 342612 w 124"/>
                <a:gd name="T7" fmla="*/ 171306 h 124"/>
                <a:gd name="T8" fmla="*/ 171306 w 124"/>
                <a:gd name="T9" fmla="*/ 0 h 124"/>
                <a:gd name="T10" fmla="*/ 187884 w 124"/>
                <a:gd name="T11" fmla="*/ 309456 h 124"/>
                <a:gd name="T12" fmla="*/ 187884 w 124"/>
                <a:gd name="T13" fmla="*/ 276300 h 124"/>
                <a:gd name="T14" fmla="*/ 171306 w 124"/>
                <a:gd name="T15" fmla="*/ 279063 h 124"/>
                <a:gd name="T16" fmla="*/ 154728 w 124"/>
                <a:gd name="T17" fmla="*/ 276300 h 124"/>
                <a:gd name="T18" fmla="*/ 154728 w 124"/>
                <a:gd name="T19" fmla="*/ 309456 h 124"/>
                <a:gd name="T20" fmla="*/ 33156 w 124"/>
                <a:gd name="T21" fmla="*/ 185121 h 124"/>
                <a:gd name="T22" fmla="*/ 66312 w 124"/>
                <a:gd name="T23" fmla="*/ 185121 h 124"/>
                <a:gd name="T24" fmla="*/ 63549 w 124"/>
                <a:gd name="T25" fmla="*/ 171306 h 124"/>
                <a:gd name="T26" fmla="*/ 66312 w 124"/>
                <a:gd name="T27" fmla="*/ 154728 h 124"/>
                <a:gd name="T28" fmla="*/ 33156 w 124"/>
                <a:gd name="T29" fmla="*/ 154728 h 124"/>
                <a:gd name="T30" fmla="*/ 154728 w 124"/>
                <a:gd name="T31" fmla="*/ 30393 h 124"/>
                <a:gd name="T32" fmla="*/ 154728 w 124"/>
                <a:gd name="T33" fmla="*/ 63549 h 124"/>
                <a:gd name="T34" fmla="*/ 171306 w 124"/>
                <a:gd name="T35" fmla="*/ 63549 h 124"/>
                <a:gd name="T36" fmla="*/ 187884 w 124"/>
                <a:gd name="T37" fmla="*/ 63549 h 124"/>
                <a:gd name="T38" fmla="*/ 187884 w 124"/>
                <a:gd name="T39" fmla="*/ 30393 h 124"/>
                <a:gd name="T40" fmla="*/ 309456 w 124"/>
                <a:gd name="T41" fmla="*/ 154728 h 124"/>
                <a:gd name="T42" fmla="*/ 279063 w 124"/>
                <a:gd name="T43" fmla="*/ 154728 h 124"/>
                <a:gd name="T44" fmla="*/ 279063 w 124"/>
                <a:gd name="T45" fmla="*/ 171306 h 124"/>
                <a:gd name="T46" fmla="*/ 279063 w 124"/>
                <a:gd name="T47" fmla="*/ 185121 h 124"/>
                <a:gd name="T48" fmla="*/ 309456 w 124"/>
                <a:gd name="T49" fmla="*/ 185121 h 124"/>
                <a:gd name="T50" fmla="*/ 187884 w 124"/>
                <a:gd name="T51" fmla="*/ 309456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p:spPr>
          <p:txBody>
            <a:bodyPr/>
            <a:lstStyle/>
            <a:p>
              <a:pPr defTabSz="685800">
                <a:buClrTx/>
                <a:defRPr/>
              </a:pPr>
              <a:endParaRPr lang="zh-CN" altLang="en-US" sz="1350" kern="1200">
                <a:cs typeface="+mn-ea"/>
                <a:sym typeface="+mn-lt"/>
              </a:endParaRPr>
            </a:p>
          </p:txBody>
        </p:sp>
        <p:sp>
          <p:nvSpPr>
            <p:cNvPr id="53" name="Freeform 15"/>
            <p:cNvSpPr>
              <a:spLocks/>
            </p:cNvSpPr>
            <p:nvPr/>
          </p:nvSpPr>
          <p:spPr bwMode="auto">
            <a:xfrm>
              <a:off x="6129338" y="3413125"/>
              <a:ext cx="25400" cy="26988"/>
            </a:xfrm>
            <a:custGeom>
              <a:avLst/>
              <a:gdLst>
                <a:gd name="T0" fmla="*/ 8575 w 9"/>
                <a:gd name="T1" fmla="*/ 28064 h 10"/>
                <a:gd name="T2" fmla="*/ 25725 w 9"/>
                <a:gd name="T3" fmla="*/ 19645 h 10"/>
                <a:gd name="T4" fmla="*/ 17150 w 9"/>
                <a:gd name="T5" fmla="*/ 5613 h 10"/>
                <a:gd name="T6" fmla="*/ 8575 w 9"/>
                <a:gd name="T7" fmla="*/ 0 h 10"/>
                <a:gd name="T8" fmla="*/ 5717 w 9"/>
                <a:gd name="T9" fmla="*/ 2806 h 10"/>
                <a:gd name="T10" fmla="*/ 0 w 9"/>
                <a:gd name="T11" fmla="*/ 8419 h 10"/>
                <a:gd name="T12" fmla="*/ 2858 w 9"/>
                <a:gd name="T13" fmla="*/ 14032 h 10"/>
                <a:gd name="T14" fmla="*/ 8575 w 9"/>
                <a:gd name="T15" fmla="*/ 28064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p:spPr>
          <p:txBody>
            <a:bodyPr/>
            <a:lstStyle/>
            <a:p>
              <a:pPr defTabSz="685800">
                <a:buClrTx/>
                <a:defRPr/>
              </a:pPr>
              <a:endParaRPr lang="zh-CN" altLang="en-US" sz="1350" kern="1200">
                <a:cs typeface="+mn-ea"/>
                <a:sym typeface="+mn-lt"/>
              </a:endParaRPr>
            </a:p>
          </p:txBody>
        </p:sp>
        <p:sp>
          <p:nvSpPr>
            <p:cNvPr id="54" name="Freeform 16"/>
            <p:cNvSpPr>
              <a:spLocks/>
            </p:cNvSpPr>
            <p:nvPr/>
          </p:nvSpPr>
          <p:spPr bwMode="auto">
            <a:xfrm>
              <a:off x="6242050" y="3413125"/>
              <a:ext cx="25400" cy="26988"/>
            </a:xfrm>
            <a:custGeom>
              <a:avLst/>
              <a:gdLst>
                <a:gd name="T0" fmla="*/ 20008 w 9"/>
                <a:gd name="T1" fmla="*/ 2806 h 10"/>
                <a:gd name="T2" fmla="*/ 17150 w 9"/>
                <a:gd name="T3" fmla="*/ 0 h 10"/>
                <a:gd name="T4" fmla="*/ 8575 w 9"/>
                <a:gd name="T5" fmla="*/ 5613 h 10"/>
                <a:gd name="T6" fmla="*/ 0 w 9"/>
                <a:gd name="T7" fmla="*/ 19645 h 10"/>
                <a:gd name="T8" fmla="*/ 17150 w 9"/>
                <a:gd name="T9" fmla="*/ 28064 h 10"/>
                <a:gd name="T10" fmla="*/ 25725 w 9"/>
                <a:gd name="T11" fmla="*/ 14032 h 10"/>
                <a:gd name="T12" fmla="*/ 20008 w 9"/>
                <a:gd name="T13" fmla="*/ 280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p:spPr>
          <p:txBody>
            <a:bodyPr/>
            <a:lstStyle/>
            <a:p>
              <a:pPr defTabSz="685800">
                <a:buClrTx/>
                <a:defRPr/>
              </a:pPr>
              <a:endParaRPr lang="zh-CN" altLang="en-US" sz="1350" kern="1200">
                <a:cs typeface="+mn-ea"/>
                <a:sym typeface="+mn-lt"/>
              </a:endParaRPr>
            </a:p>
          </p:txBody>
        </p:sp>
        <p:sp>
          <p:nvSpPr>
            <p:cNvPr id="55" name="Freeform 17"/>
            <p:cNvSpPr>
              <a:spLocks/>
            </p:cNvSpPr>
            <p:nvPr/>
          </p:nvSpPr>
          <p:spPr bwMode="auto">
            <a:xfrm>
              <a:off x="6286500" y="3459163"/>
              <a:ext cx="25400" cy="22225"/>
            </a:xfrm>
            <a:custGeom>
              <a:avLst/>
              <a:gdLst>
                <a:gd name="T0" fmla="*/ 21828 w 9"/>
                <a:gd name="T1" fmla="*/ 16663 h 8"/>
                <a:gd name="T2" fmla="*/ 24556 w 9"/>
                <a:gd name="T3" fmla="*/ 11109 h 8"/>
                <a:gd name="T4" fmla="*/ 24556 w 9"/>
                <a:gd name="T5" fmla="*/ 2777 h 8"/>
                <a:gd name="T6" fmla="*/ 16371 w 9"/>
                <a:gd name="T7" fmla="*/ 0 h 8"/>
                <a:gd name="T8" fmla="*/ 13642 w 9"/>
                <a:gd name="T9" fmla="*/ 0 h 8"/>
                <a:gd name="T10" fmla="*/ 0 w 9"/>
                <a:gd name="T11" fmla="*/ 8331 h 8"/>
                <a:gd name="T12" fmla="*/ 8185 w 9"/>
                <a:gd name="T13" fmla="*/ 22217 h 8"/>
                <a:gd name="T14" fmla="*/ 21828 w 9"/>
                <a:gd name="T15" fmla="*/ 1666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p:spPr>
          <p:txBody>
            <a:bodyPr/>
            <a:lstStyle/>
            <a:p>
              <a:pPr defTabSz="685800">
                <a:buClrTx/>
                <a:defRPr/>
              </a:pPr>
              <a:endParaRPr lang="zh-CN" altLang="en-US" sz="1350" kern="1200">
                <a:cs typeface="+mn-ea"/>
                <a:sym typeface="+mn-lt"/>
              </a:endParaRPr>
            </a:p>
          </p:txBody>
        </p:sp>
        <p:sp>
          <p:nvSpPr>
            <p:cNvPr id="56" name="Freeform 18"/>
            <p:cNvSpPr>
              <a:spLocks/>
            </p:cNvSpPr>
            <p:nvPr/>
          </p:nvSpPr>
          <p:spPr bwMode="auto">
            <a:xfrm>
              <a:off x="6084888" y="3459163"/>
              <a:ext cx="25400" cy="22225"/>
            </a:xfrm>
            <a:custGeom>
              <a:avLst/>
              <a:gdLst>
                <a:gd name="T0" fmla="*/ 8185 w 9"/>
                <a:gd name="T1" fmla="*/ 0 h 8"/>
                <a:gd name="T2" fmla="*/ 0 w 9"/>
                <a:gd name="T3" fmla="*/ 2777 h 8"/>
                <a:gd name="T4" fmla="*/ 0 w 9"/>
                <a:gd name="T5" fmla="*/ 11109 h 8"/>
                <a:gd name="T6" fmla="*/ 2728 w 9"/>
                <a:gd name="T7" fmla="*/ 16663 h 8"/>
                <a:gd name="T8" fmla="*/ 16371 w 9"/>
                <a:gd name="T9" fmla="*/ 22217 h 8"/>
                <a:gd name="T10" fmla="*/ 24556 w 9"/>
                <a:gd name="T11" fmla="*/ 8331 h 8"/>
                <a:gd name="T12" fmla="*/ 10914 w 9"/>
                <a:gd name="T13" fmla="*/ 0 h 8"/>
                <a:gd name="T14" fmla="*/ 8185 w 9"/>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p:spPr>
          <p:txBody>
            <a:bodyPr/>
            <a:lstStyle/>
            <a:p>
              <a:pPr defTabSz="685800">
                <a:buClrTx/>
                <a:defRPr/>
              </a:pPr>
              <a:endParaRPr lang="zh-CN" altLang="en-US" sz="1350" kern="1200">
                <a:cs typeface="+mn-ea"/>
                <a:sym typeface="+mn-lt"/>
              </a:endParaRPr>
            </a:p>
          </p:txBody>
        </p:sp>
        <p:sp>
          <p:nvSpPr>
            <p:cNvPr id="57" name="Freeform 19"/>
            <p:cNvSpPr>
              <a:spLocks/>
            </p:cNvSpPr>
            <p:nvPr/>
          </p:nvSpPr>
          <p:spPr bwMode="auto">
            <a:xfrm>
              <a:off x="6286500" y="3578225"/>
              <a:ext cx="25400" cy="22225"/>
            </a:xfrm>
            <a:custGeom>
              <a:avLst/>
              <a:gdLst>
                <a:gd name="T0" fmla="*/ 0 w 9"/>
                <a:gd name="T1" fmla="*/ 13886 h 8"/>
                <a:gd name="T2" fmla="*/ 13642 w 9"/>
                <a:gd name="T3" fmla="*/ 22217 h 8"/>
                <a:gd name="T4" fmla="*/ 16371 w 9"/>
                <a:gd name="T5" fmla="*/ 22217 h 8"/>
                <a:gd name="T6" fmla="*/ 24556 w 9"/>
                <a:gd name="T7" fmla="*/ 19440 h 8"/>
                <a:gd name="T8" fmla="*/ 24556 w 9"/>
                <a:gd name="T9" fmla="*/ 13886 h 8"/>
                <a:gd name="T10" fmla="*/ 21828 w 9"/>
                <a:gd name="T11" fmla="*/ 8331 h 8"/>
                <a:gd name="T12" fmla="*/ 8185 w 9"/>
                <a:gd name="T13" fmla="*/ 0 h 8"/>
                <a:gd name="T14" fmla="*/ 0 w 9"/>
                <a:gd name="T15" fmla="*/ 1388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p:spPr>
          <p:txBody>
            <a:bodyPr/>
            <a:lstStyle/>
            <a:p>
              <a:pPr defTabSz="685800">
                <a:buClrTx/>
                <a:defRPr/>
              </a:pPr>
              <a:endParaRPr lang="zh-CN" altLang="en-US" sz="1350" kern="1200">
                <a:cs typeface="+mn-ea"/>
                <a:sym typeface="+mn-lt"/>
              </a:endParaRPr>
            </a:p>
          </p:txBody>
        </p:sp>
        <p:sp>
          <p:nvSpPr>
            <p:cNvPr id="58" name="Freeform 20"/>
            <p:cNvSpPr>
              <a:spLocks/>
            </p:cNvSpPr>
            <p:nvPr/>
          </p:nvSpPr>
          <p:spPr bwMode="auto">
            <a:xfrm>
              <a:off x="6084888" y="3578225"/>
              <a:ext cx="25400" cy="22225"/>
            </a:xfrm>
            <a:custGeom>
              <a:avLst/>
              <a:gdLst>
                <a:gd name="T0" fmla="*/ 2728 w 9"/>
                <a:gd name="T1" fmla="*/ 8331 h 8"/>
                <a:gd name="T2" fmla="*/ 0 w 9"/>
                <a:gd name="T3" fmla="*/ 13886 h 8"/>
                <a:gd name="T4" fmla="*/ 0 w 9"/>
                <a:gd name="T5" fmla="*/ 19440 h 8"/>
                <a:gd name="T6" fmla="*/ 8185 w 9"/>
                <a:gd name="T7" fmla="*/ 22217 h 8"/>
                <a:gd name="T8" fmla="*/ 10914 w 9"/>
                <a:gd name="T9" fmla="*/ 22217 h 8"/>
                <a:gd name="T10" fmla="*/ 24556 w 9"/>
                <a:gd name="T11" fmla="*/ 13886 h 8"/>
                <a:gd name="T12" fmla="*/ 16371 w 9"/>
                <a:gd name="T13" fmla="*/ 0 h 8"/>
                <a:gd name="T14" fmla="*/ 2728 w 9"/>
                <a:gd name="T15" fmla="*/ 8331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p:spPr>
          <p:txBody>
            <a:bodyPr/>
            <a:lstStyle/>
            <a:p>
              <a:pPr defTabSz="685800">
                <a:buClrTx/>
                <a:defRPr/>
              </a:pPr>
              <a:endParaRPr lang="zh-CN" altLang="en-US" sz="1350" kern="1200">
                <a:cs typeface="+mn-ea"/>
                <a:sym typeface="+mn-lt"/>
              </a:endParaRPr>
            </a:p>
          </p:txBody>
        </p:sp>
        <p:sp>
          <p:nvSpPr>
            <p:cNvPr id="59" name="Freeform 21"/>
            <p:cNvSpPr>
              <a:spLocks/>
            </p:cNvSpPr>
            <p:nvPr/>
          </p:nvSpPr>
          <p:spPr bwMode="auto">
            <a:xfrm>
              <a:off x="6242050" y="3619500"/>
              <a:ext cx="25400" cy="28575"/>
            </a:xfrm>
            <a:custGeom>
              <a:avLst/>
              <a:gdLst>
                <a:gd name="T0" fmla="*/ 17150 w 9"/>
                <a:gd name="T1" fmla="*/ 0 h 10"/>
                <a:gd name="T2" fmla="*/ 0 w 9"/>
                <a:gd name="T3" fmla="*/ 8419 h 10"/>
                <a:gd name="T4" fmla="*/ 8575 w 9"/>
                <a:gd name="T5" fmla="*/ 22451 h 10"/>
                <a:gd name="T6" fmla="*/ 17150 w 9"/>
                <a:gd name="T7" fmla="*/ 28064 h 10"/>
                <a:gd name="T8" fmla="*/ 20008 w 9"/>
                <a:gd name="T9" fmla="*/ 25258 h 10"/>
                <a:gd name="T10" fmla="*/ 25725 w 9"/>
                <a:gd name="T11" fmla="*/ 14032 h 10"/>
                <a:gd name="T12" fmla="*/ 17150 w 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p:spPr>
          <p:txBody>
            <a:bodyPr/>
            <a:lstStyle/>
            <a:p>
              <a:pPr defTabSz="685800">
                <a:buClrTx/>
                <a:defRPr/>
              </a:pPr>
              <a:endParaRPr lang="zh-CN" altLang="en-US" sz="1350" kern="1200">
                <a:cs typeface="+mn-ea"/>
                <a:sym typeface="+mn-lt"/>
              </a:endParaRPr>
            </a:p>
          </p:txBody>
        </p:sp>
        <p:sp>
          <p:nvSpPr>
            <p:cNvPr id="60" name="Freeform 22"/>
            <p:cNvSpPr>
              <a:spLocks/>
            </p:cNvSpPr>
            <p:nvPr/>
          </p:nvSpPr>
          <p:spPr bwMode="auto">
            <a:xfrm>
              <a:off x="6129338" y="3619500"/>
              <a:ext cx="25400" cy="28575"/>
            </a:xfrm>
            <a:custGeom>
              <a:avLst/>
              <a:gdLst>
                <a:gd name="T0" fmla="*/ 2858 w 9"/>
                <a:gd name="T1" fmla="*/ 14032 h 10"/>
                <a:gd name="T2" fmla="*/ 0 w 9"/>
                <a:gd name="T3" fmla="*/ 22451 h 10"/>
                <a:gd name="T4" fmla="*/ 5717 w 9"/>
                <a:gd name="T5" fmla="*/ 25258 h 10"/>
                <a:gd name="T6" fmla="*/ 8575 w 9"/>
                <a:gd name="T7" fmla="*/ 28064 h 10"/>
                <a:gd name="T8" fmla="*/ 17150 w 9"/>
                <a:gd name="T9" fmla="*/ 22451 h 10"/>
                <a:gd name="T10" fmla="*/ 25725 w 9"/>
                <a:gd name="T11" fmla="*/ 8419 h 10"/>
                <a:gd name="T12" fmla="*/ 8575 w 9"/>
                <a:gd name="T13" fmla="*/ 0 h 10"/>
                <a:gd name="T14" fmla="*/ 2858 w 9"/>
                <a:gd name="T15" fmla="*/ 140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p:spPr>
          <p:txBody>
            <a:bodyPr/>
            <a:lstStyle/>
            <a:p>
              <a:pPr defTabSz="685800">
                <a:buClrTx/>
                <a:defRPr/>
              </a:pPr>
              <a:endParaRPr lang="zh-CN" altLang="en-US" sz="1350" kern="1200">
                <a:cs typeface="+mn-ea"/>
                <a:sym typeface="+mn-lt"/>
              </a:endParaRPr>
            </a:p>
          </p:txBody>
        </p:sp>
        <p:sp>
          <p:nvSpPr>
            <p:cNvPr id="61" name="Oval 23"/>
            <p:cNvSpPr>
              <a:spLocks noChangeArrowheads="1"/>
            </p:cNvSpPr>
            <p:nvPr/>
          </p:nvSpPr>
          <p:spPr bwMode="auto">
            <a:xfrm>
              <a:off x="6184900" y="3517900"/>
              <a:ext cx="23813" cy="2698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62" name="Freeform 24"/>
            <p:cNvSpPr>
              <a:spLocks/>
            </p:cNvSpPr>
            <p:nvPr/>
          </p:nvSpPr>
          <p:spPr bwMode="auto">
            <a:xfrm>
              <a:off x="6148388" y="3444875"/>
              <a:ext cx="60325" cy="73025"/>
            </a:xfrm>
            <a:custGeom>
              <a:avLst/>
              <a:gdLst>
                <a:gd name="T0" fmla="*/ 60805 w 22"/>
                <a:gd name="T1" fmla="*/ 69710 h 26"/>
                <a:gd name="T2" fmla="*/ 58041 w 22"/>
                <a:gd name="T3" fmla="*/ 19519 h 26"/>
                <a:gd name="T4" fmla="*/ 49750 w 22"/>
                <a:gd name="T5" fmla="*/ 8365 h 26"/>
                <a:gd name="T6" fmla="*/ 38694 w 22"/>
                <a:gd name="T7" fmla="*/ 19519 h 26"/>
                <a:gd name="T8" fmla="*/ 38694 w 22"/>
                <a:gd name="T9" fmla="*/ 47403 h 26"/>
                <a:gd name="T10" fmla="*/ 13819 w 22"/>
                <a:gd name="T11" fmla="*/ 2788 h 26"/>
                <a:gd name="T12" fmla="*/ 5528 w 22"/>
                <a:gd name="T13" fmla="*/ 2788 h 26"/>
                <a:gd name="T14" fmla="*/ 2764 w 22"/>
                <a:gd name="T15" fmla="*/ 11154 h 26"/>
                <a:gd name="T16" fmla="*/ 35930 w 22"/>
                <a:gd name="T17" fmla="*/ 72498 h 26"/>
                <a:gd name="T18" fmla="*/ 49750 w 22"/>
                <a:gd name="T19" fmla="*/ 66921 h 26"/>
                <a:gd name="T20" fmla="*/ 60805 w 22"/>
                <a:gd name="T21" fmla="*/ 6971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p:spPr>
          <p:txBody>
            <a:bodyPr/>
            <a:lstStyle/>
            <a:p>
              <a:pPr defTabSz="685800">
                <a:buClrTx/>
                <a:defRPr/>
              </a:pPr>
              <a:endParaRPr lang="zh-CN" altLang="en-US" sz="1350" kern="1200">
                <a:cs typeface="+mn-ea"/>
                <a:sym typeface="+mn-lt"/>
              </a:endParaRPr>
            </a:p>
          </p:txBody>
        </p:sp>
      </p:grpSp>
      <p:sp>
        <p:nvSpPr>
          <p:cNvPr id="93" name="任意多边形 92"/>
          <p:cNvSpPr/>
          <p:nvPr/>
        </p:nvSpPr>
        <p:spPr>
          <a:xfrm>
            <a:off x="5317582" y="2384221"/>
            <a:ext cx="2035629" cy="304800"/>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grpSp>
        <p:nvGrpSpPr>
          <p:cNvPr id="63" name="组合 62"/>
          <p:cNvGrpSpPr/>
          <p:nvPr/>
        </p:nvGrpSpPr>
        <p:grpSpPr>
          <a:xfrm>
            <a:off x="7081965" y="3926640"/>
            <a:ext cx="184168" cy="187119"/>
            <a:chOff x="3521075" y="3182938"/>
            <a:chExt cx="495300" cy="503237"/>
          </a:xfrm>
          <a:solidFill>
            <a:schemeClr val="bg1">
              <a:lumMod val="65000"/>
            </a:schemeClr>
          </a:solidFill>
        </p:grpSpPr>
        <p:sp>
          <p:nvSpPr>
            <p:cNvPr id="64" name="Freeform 83"/>
            <p:cNvSpPr>
              <a:spLocks noEditPoints="1"/>
            </p:cNvSpPr>
            <p:nvPr/>
          </p:nvSpPr>
          <p:spPr bwMode="auto">
            <a:xfrm>
              <a:off x="3546476" y="3201989"/>
              <a:ext cx="444501" cy="233362"/>
            </a:xfrm>
            <a:custGeom>
              <a:avLst/>
              <a:gdLst>
                <a:gd name="T0" fmla="*/ 444343 w 380"/>
                <a:gd name="T1" fmla="*/ 232696 h 199"/>
                <a:gd name="T2" fmla="*/ 0 w 380"/>
                <a:gd name="T3" fmla="*/ 232696 h 199"/>
                <a:gd name="T4" fmla="*/ 0 w 380"/>
                <a:gd name="T5" fmla="*/ 0 h 199"/>
                <a:gd name="T6" fmla="*/ 444343 w 380"/>
                <a:gd name="T7" fmla="*/ 0 h 199"/>
                <a:gd name="T8" fmla="*/ 444343 w 380"/>
                <a:gd name="T9" fmla="*/ 232696 h 199"/>
                <a:gd name="T10" fmla="*/ 444343 w 380"/>
                <a:gd name="T11" fmla="*/ 232696 h 199"/>
                <a:gd name="T12" fmla="*/ 16371 w 380"/>
                <a:gd name="T13" fmla="*/ 218664 h 199"/>
                <a:gd name="T14" fmla="*/ 431480 w 380"/>
                <a:gd name="T15" fmla="*/ 218664 h 199"/>
                <a:gd name="T16" fmla="*/ 431480 w 380"/>
                <a:gd name="T17" fmla="*/ 14032 h 199"/>
                <a:gd name="T18" fmla="*/ 16371 w 380"/>
                <a:gd name="T19" fmla="*/ 14032 h 199"/>
                <a:gd name="T20" fmla="*/ 16371 w 380"/>
                <a:gd name="T21" fmla="*/ 218664 h 199"/>
                <a:gd name="T22" fmla="*/ 16371 w 380"/>
                <a:gd name="T23" fmla="*/ 218664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 h="199">
                  <a:moveTo>
                    <a:pt x="380" y="199"/>
                  </a:moveTo>
                  <a:lnTo>
                    <a:pt x="0" y="199"/>
                  </a:lnTo>
                  <a:lnTo>
                    <a:pt x="0" y="0"/>
                  </a:lnTo>
                  <a:lnTo>
                    <a:pt x="380" y="0"/>
                  </a:lnTo>
                  <a:lnTo>
                    <a:pt x="380" y="199"/>
                  </a:lnTo>
                  <a:close/>
                  <a:moveTo>
                    <a:pt x="14" y="187"/>
                  </a:moveTo>
                  <a:lnTo>
                    <a:pt x="369" y="187"/>
                  </a:lnTo>
                  <a:lnTo>
                    <a:pt x="369" y="12"/>
                  </a:lnTo>
                  <a:lnTo>
                    <a:pt x="14" y="12"/>
                  </a:lnTo>
                  <a:lnTo>
                    <a:pt x="14" y="187"/>
                  </a:lnTo>
                  <a:close/>
                </a:path>
              </a:pathLst>
            </a:custGeom>
            <a:grpFill/>
            <a:ln>
              <a:noFill/>
            </a:ln>
          </p:spPr>
          <p:txBody>
            <a:bodyPr/>
            <a:lstStyle/>
            <a:p>
              <a:pPr defTabSz="685800">
                <a:buClrTx/>
                <a:defRPr/>
              </a:pPr>
              <a:endParaRPr lang="zh-CN" altLang="en-US" sz="1350" kern="1200">
                <a:cs typeface="+mn-ea"/>
                <a:sym typeface="+mn-lt"/>
              </a:endParaRPr>
            </a:p>
          </p:txBody>
        </p:sp>
        <p:sp>
          <p:nvSpPr>
            <p:cNvPr id="65" name="Rectangle 84"/>
            <p:cNvSpPr>
              <a:spLocks noChangeArrowheads="1"/>
            </p:cNvSpPr>
            <p:nvPr/>
          </p:nvSpPr>
          <p:spPr bwMode="auto">
            <a:xfrm>
              <a:off x="3521075" y="3182938"/>
              <a:ext cx="495300" cy="55562"/>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66" name="Freeform 85"/>
            <p:cNvSpPr>
              <a:spLocks noEditPoints="1"/>
            </p:cNvSpPr>
            <p:nvPr/>
          </p:nvSpPr>
          <p:spPr bwMode="auto">
            <a:xfrm>
              <a:off x="3714750" y="3305175"/>
              <a:ext cx="255588" cy="198438"/>
            </a:xfrm>
            <a:custGeom>
              <a:avLst/>
              <a:gdLst>
                <a:gd name="T0" fmla="*/ 252142 w 92"/>
                <a:gd name="T1" fmla="*/ 110436 h 72"/>
                <a:gd name="T2" fmla="*/ 252142 w 92"/>
                <a:gd name="T3" fmla="*/ 110436 h 72"/>
                <a:gd name="T4" fmla="*/ 252142 w 92"/>
                <a:gd name="T5" fmla="*/ 110436 h 72"/>
                <a:gd name="T6" fmla="*/ 252142 w 92"/>
                <a:gd name="T7" fmla="*/ 110436 h 72"/>
                <a:gd name="T8" fmla="*/ 249371 w 92"/>
                <a:gd name="T9" fmla="*/ 110436 h 72"/>
                <a:gd name="T10" fmla="*/ 246601 w 92"/>
                <a:gd name="T11" fmla="*/ 102153 h 72"/>
                <a:gd name="T12" fmla="*/ 207810 w 92"/>
                <a:gd name="T13" fmla="*/ 46935 h 72"/>
                <a:gd name="T14" fmla="*/ 196726 w 92"/>
                <a:gd name="T15" fmla="*/ 38653 h 72"/>
                <a:gd name="T16" fmla="*/ 180102 w 92"/>
                <a:gd name="T17" fmla="*/ 38653 h 72"/>
                <a:gd name="T18" fmla="*/ 180102 w 92"/>
                <a:gd name="T19" fmla="*/ 38653 h 72"/>
                <a:gd name="T20" fmla="*/ 193956 w 92"/>
                <a:gd name="T21" fmla="*/ 49696 h 72"/>
                <a:gd name="T22" fmla="*/ 177331 w 92"/>
                <a:gd name="T23" fmla="*/ 57979 h 72"/>
                <a:gd name="T24" fmla="*/ 185643 w 92"/>
                <a:gd name="T25" fmla="*/ 69023 h 72"/>
                <a:gd name="T26" fmla="*/ 157935 w 92"/>
                <a:gd name="T27" fmla="*/ 135284 h 72"/>
                <a:gd name="T28" fmla="*/ 157935 w 92"/>
                <a:gd name="T29" fmla="*/ 135284 h 72"/>
                <a:gd name="T30" fmla="*/ 157935 w 92"/>
                <a:gd name="T31" fmla="*/ 135284 h 72"/>
                <a:gd name="T32" fmla="*/ 157935 w 92"/>
                <a:gd name="T33" fmla="*/ 135284 h 72"/>
                <a:gd name="T34" fmla="*/ 157935 w 92"/>
                <a:gd name="T35" fmla="*/ 135284 h 72"/>
                <a:gd name="T36" fmla="*/ 127457 w 92"/>
                <a:gd name="T37" fmla="*/ 71783 h 72"/>
                <a:gd name="T38" fmla="*/ 132998 w 92"/>
                <a:gd name="T39" fmla="*/ 57979 h 72"/>
                <a:gd name="T40" fmla="*/ 119144 w 92"/>
                <a:gd name="T41" fmla="*/ 52457 h 72"/>
                <a:gd name="T42" fmla="*/ 130227 w 92"/>
                <a:gd name="T43" fmla="*/ 41414 h 72"/>
                <a:gd name="T44" fmla="*/ 130227 w 92"/>
                <a:gd name="T45" fmla="*/ 41414 h 72"/>
                <a:gd name="T46" fmla="*/ 116373 w 92"/>
                <a:gd name="T47" fmla="*/ 41414 h 72"/>
                <a:gd name="T48" fmla="*/ 80353 w 92"/>
                <a:gd name="T49" fmla="*/ 38653 h 72"/>
                <a:gd name="T50" fmla="*/ 72041 w 92"/>
                <a:gd name="T51" fmla="*/ 33131 h 72"/>
                <a:gd name="T52" fmla="*/ 22166 w 92"/>
                <a:gd name="T53" fmla="*/ 0 h 72"/>
                <a:gd name="T54" fmla="*/ 0 w 92"/>
                <a:gd name="T55" fmla="*/ 33131 h 72"/>
                <a:gd name="T56" fmla="*/ 52645 w 92"/>
                <a:gd name="T57" fmla="*/ 63501 h 72"/>
                <a:gd name="T58" fmla="*/ 105290 w 92"/>
                <a:gd name="T59" fmla="*/ 74544 h 72"/>
                <a:gd name="T60" fmla="*/ 105290 w 92"/>
                <a:gd name="T61" fmla="*/ 198785 h 72"/>
                <a:gd name="T62" fmla="*/ 105290 w 92"/>
                <a:gd name="T63" fmla="*/ 198785 h 72"/>
                <a:gd name="T64" fmla="*/ 216122 w 92"/>
                <a:gd name="T65" fmla="*/ 196024 h 72"/>
                <a:gd name="T66" fmla="*/ 216122 w 92"/>
                <a:gd name="T67" fmla="*/ 193263 h 72"/>
                <a:gd name="T68" fmla="*/ 216122 w 92"/>
                <a:gd name="T69" fmla="*/ 173937 h 72"/>
                <a:gd name="T70" fmla="*/ 227205 w 92"/>
                <a:gd name="T71" fmla="*/ 182220 h 72"/>
                <a:gd name="T72" fmla="*/ 252142 w 92"/>
                <a:gd name="T73" fmla="*/ 132523 h 72"/>
                <a:gd name="T74" fmla="*/ 252142 w 92"/>
                <a:gd name="T75" fmla="*/ 129762 h 72"/>
                <a:gd name="T76" fmla="*/ 252142 w 92"/>
                <a:gd name="T77" fmla="*/ 129762 h 72"/>
                <a:gd name="T78" fmla="*/ 252142 w 92"/>
                <a:gd name="T79" fmla="*/ 110436 h 72"/>
                <a:gd name="T80" fmla="*/ 213351 w 92"/>
                <a:gd name="T81" fmla="*/ 124241 h 72"/>
                <a:gd name="T82" fmla="*/ 213351 w 92"/>
                <a:gd name="T83" fmla="*/ 118719 h 72"/>
                <a:gd name="T84" fmla="*/ 213351 w 92"/>
                <a:gd name="T85" fmla="*/ 121480 h 72"/>
                <a:gd name="T86" fmla="*/ 213351 w 92"/>
                <a:gd name="T87" fmla="*/ 124241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a:lstStyle/>
            <a:p>
              <a:pPr defTabSz="685800">
                <a:buClrTx/>
                <a:defRPr/>
              </a:pPr>
              <a:endParaRPr lang="zh-CN" altLang="en-US" sz="1350" kern="1200">
                <a:cs typeface="+mn-ea"/>
                <a:sym typeface="+mn-lt"/>
              </a:endParaRPr>
            </a:p>
          </p:txBody>
        </p:sp>
        <p:sp>
          <p:nvSpPr>
            <p:cNvPr id="67" name="Rectangle 86"/>
            <p:cNvSpPr>
              <a:spLocks noChangeArrowheads="1"/>
            </p:cNvSpPr>
            <p:nvPr/>
          </p:nvSpPr>
          <p:spPr bwMode="auto">
            <a:xfrm>
              <a:off x="3873500" y="3440113"/>
              <a:ext cx="0" cy="1587"/>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68" name="Freeform 87"/>
            <p:cNvSpPr>
              <a:spLocks/>
            </p:cNvSpPr>
            <p:nvPr/>
          </p:nvSpPr>
          <p:spPr bwMode="auto">
            <a:xfrm>
              <a:off x="3860800" y="3343275"/>
              <a:ext cx="20638" cy="22225"/>
            </a:xfrm>
            <a:custGeom>
              <a:avLst/>
              <a:gdLst>
                <a:gd name="T0" fmla="*/ 3508 w 17"/>
                <a:gd name="T1" fmla="*/ 0 h 19"/>
                <a:gd name="T2" fmla="*/ 0 w 17"/>
                <a:gd name="T3" fmla="*/ 14032 h 19"/>
                <a:gd name="T4" fmla="*/ 8185 w 17"/>
                <a:gd name="T5" fmla="*/ 22217 h 19"/>
                <a:gd name="T6" fmla="*/ 19879 w 17"/>
                <a:gd name="T7" fmla="*/ 14032 h 19"/>
                <a:gd name="T8" fmla="*/ 14032 w 17"/>
                <a:gd name="T9" fmla="*/ 0 h 19"/>
                <a:gd name="T10" fmla="*/ 3508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a:lstStyle/>
            <a:p>
              <a:pPr defTabSz="685800">
                <a:buClrTx/>
                <a:defRPr/>
              </a:pPr>
              <a:endParaRPr lang="zh-CN" altLang="en-US" sz="1350" kern="1200">
                <a:cs typeface="+mn-ea"/>
                <a:sym typeface="+mn-lt"/>
              </a:endParaRPr>
            </a:p>
          </p:txBody>
        </p:sp>
        <p:sp>
          <p:nvSpPr>
            <p:cNvPr id="69" name="Freeform 88"/>
            <p:cNvSpPr>
              <a:spLocks/>
            </p:cNvSpPr>
            <p:nvPr/>
          </p:nvSpPr>
          <p:spPr bwMode="auto">
            <a:xfrm>
              <a:off x="3860800" y="3357564"/>
              <a:ext cx="22226" cy="92074"/>
            </a:xfrm>
            <a:custGeom>
              <a:avLst/>
              <a:gdLst>
                <a:gd name="T0" fmla="*/ 3508 w 19"/>
                <a:gd name="T1" fmla="*/ 0 h 78"/>
                <a:gd name="T2" fmla="*/ 0 w 19"/>
                <a:gd name="T3" fmla="*/ 83022 h 78"/>
                <a:gd name="T4" fmla="*/ 11693 w 19"/>
                <a:gd name="T5" fmla="*/ 91207 h 78"/>
                <a:gd name="T6" fmla="*/ 22217 w 19"/>
                <a:gd name="T7" fmla="*/ 83022 h 78"/>
                <a:gd name="T8" fmla="*/ 17540 w 19"/>
                <a:gd name="T9" fmla="*/ 0 h 78"/>
                <a:gd name="T10" fmla="*/ 3508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a:lstStyle/>
            <a:p>
              <a:pPr defTabSz="685800">
                <a:buClrTx/>
                <a:defRPr/>
              </a:pPr>
              <a:endParaRPr lang="zh-CN" altLang="en-US" sz="1350" kern="1200">
                <a:cs typeface="+mn-ea"/>
                <a:sym typeface="+mn-lt"/>
              </a:endParaRPr>
            </a:p>
          </p:txBody>
        </p:sp>
        <p:sp>
          <p:nvSpPr>
            <p:cNvPr id="70" name="Freeform 89"/>
            <p:cNvSpPr>
              <a:spLocks/>
            </p:cNvSpPr>
            <p:nvPr/>
          </p:nvSpPr>
          <p:spPr bwMode="auto">
            <a:xfrm>
              <a:off x="3838575" y="3257550"/>
              <a:ext cx="71438" cy="80963"/>
            </a:xfrm>
            <a:custGeom>
              <a:avLst/>
              <a:gdLst>
                <a:gd name="T0" fmla="*/ 5613 w 25"/>
                <a:gd name="T1" fmla="*/ 30604 h 29"/>
                <a:gd name="T2" fmla="*/ 22451 w 25"/>
                <a:gd name="T3" fmla="*/ 75119 h 29"/>
                <a:gd name="T4" fmla="*/ 64546 w 25"/>
                <a:gd name="T5" fmla="*/ 50079 h 29"/>
                <a:gd name="T6" fmla="*/ 47708 w 25"/>
                <a:gd name="T7" fmla="*/ 5564 h 29"/>
                <a:gd name="T8" fmla="*/ 5613 w 25"/>
                <a:gd name="T9" fmla="*/ 3060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a:lstStyle/>
            <a:p>
              <a:pPr defTabSz="685800">
                <a:buClrTx/>
                <a:defRPr/>
              </a:pPr>
              <a:endParaRPr lang="zh-CN" altLang="en-US" sz="1350" kern="1200">
                <a:cs typeface="+mn-ea"/>
                <a:sym typeface="+mn-lt"/>
              </a:endParaRPr>
            </a:p>
          </p:txBody>
        </p:sp>
        <p:sp>
          <p:nvSpPr>
            <p:cNvPr id="71" name="Oval 90"/>
            <p:cNvSpPr>
              <a:spLocks noChangeArrowheads="1"/>
            </p:cNvSpPr>
            <p:nvPr/>
          </p:nvSpPr>
          <p:spPr bwMode="auto">
            <a:xfrm>
              <a:off x="3568700" y="3514725"/>
              <a:ext cx="57150" cy="7143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72" name="Freeform 91"/>
            <p:cNvSpPr>
              <a:spLocks/>
            </p:cNvSpPr>
            <p:nvPr/>
          </p:nvSpPr>
          <p:spPr bwMode="auto">
            <a:xfrm>
              <a:off x="3532188" y="3592513"/>
              <a:ext cx="130175" cy="93662"/>
            </a:xfrm>
            <a:custGeom>
              <a:avLst/>
              <a:gdLst>
                <a:gd name="T0" fmla="*/ 104941 w 47"/>
                <a:gd name="T1" fmla="*/ 5503 h 34"/>
                <a:gd name="T2" fmla="*/ 104941 w 47"/>
                <a:gd name="T3" fmla="*/ 5503 h 34"/>
                <a:gd name="T4" fmla="*/ 24854 w 47"/>
                <a:gd name="T5" fmla="*/ 5503 h 34"/>
                <a:gd name="T6" fmla="*/ 24854 w 47"/>
                <a:gd name="T7" fmla="*/ 5503 h 34"/>
                <a:gd name="T8" fmla="*/ 24854 w 47"/>
                <a:gd name="T9" fmla="*/ 5503 h 34"/>
                <a:gd name="T10" fmla="*/ 5523 w 47"/>
                <a:gd name="T11" fmla="*/ 22011 h 34"/>
                <a:gd name="T12" fmla="*/ 0 w 47"/>
                <a:gd name="T13" fmla="*/ 93546 h 34"/>
                <a:gd name="T14" fmla="*/ 129795 w 47"/>
                <a:gd name="T15" fmla="*/ 93546 h 34"/>
                <a:gd name="T16" fmla="*/ 124272 w 47"/>
                <a:gd name="T17" fmla="*/ 22011 h 34"/>
                <a:gd name="T18" fmla="*/ 107702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a:lstStyle/>
            <a:p>
              <a:pPr defTabSz="685800">
                <a:buClrTx/>
                <a:defRPr/>
              </a:pPr>
              <a:endParaRPr lang="zh-CN" altLang="en-US" sz="1350" kern="1200">
                <a:cs typeface="+mn-ea"/>
                <a:sym typeface="+mn-lt"/>
              </a:endParaRPr>
            </a:p>
          </p:txBody>
        </p:sp>
        <p:sp>
          <p:nvSpPr>
            <p:cNvPr id="73" name="Oval 92"/>
            <p:cNvSpPr>
              <a:spLocks noChangeArrowheads="1"/>
            </p:cNvSpPr>
            <p:nvPr/>
          </p:nvSpPr>
          <p:spPr bwMode="auto">
            <a:xfrm>
              <a:off x="3717925" y="3514725"/>
              <a:ext cx="58738" cy="7143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74" name="Freeform 93"/>
            <p:cNvSpPr>
              <a:spLocks/>
            </p:cNvSpPr>
            <p:nvPr/>
          </p:nvSpPr>
          <p:spPr bwMode="auto">
            <a:xfrm>
              <a:off x="3684588" y="3592513"/>
              <a:ext cx="127000" cy="93662"/>
            </a:xfrm>
            <a:custGeom>
              <a:avLst/>
              <a:gdLst>
                <a:gd name="T0" fmla="*/ 105290 w 46"/>
                <a:gd name="T1" fmla="*/ 5503 h 34"/>
                <a:gd name="T2" fmla="*/ 102519 w 46"/>
                <a:gd name="T3" fmla="*/ 5503 h 34"/>
                <a:gd name="T4" fmla="*/ 24937 w 46"/>
                <a:gd name="T5" fmla="*/ 5503 h 34"/>
                <a:gd name="T6" fmla="*/ 22166 w 46"/>
                <a:gd name="T7" fmla="*/ 5503 h 34"/>
                <a:gd name="T8" fmla="*/ 22166 w 46"/>
                <a:gd name="T9" fmla="*/ 5503 h 34"/>
                <a:gd name="T10" fmla="*/ 5542 w 46"/>
                <a:gd name="T11" fmla="*/ 22011 h 34"/>
                <a:gd name="T12" fmla="*/ 0 w 46"/>
                <a:gd name="T13" fmla="*/ 93546 h 34"/>
                <a:gd name="T14" fmla="*/ 127456 w 46"/>
                <a:gd name="T15" fmla="*/ 93546 h 34"/>
                <a:gd name="T16" fmla="*/ 121914 w 46"/>
                <a:gd name="T17" fmla="*/ 22011 h 34"/>
                <a:gd name="T18" fmla="*/ 105290 w 46"/>
                <a:gd name="T19" fmla="*/ 5503 h 34"/>
                <a:gd name="T20" fmla="*/ 105290 w 46"/>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defTabSz="685800">
                <a:buClrTx/>
                <a:defRPr/>
              </a:pPr>
              <a:endParaRPr lang="zh-CN" altLang="en-US" sz="1350" kern="1200">
                <a:cs typeface="+mn-ea"/>
                <a:sym typeface="+mn-lt"/>
              </a:endParaRPr>
            </a:p>
          </p:txBody>
        </p:sp>
        <p:sp>
          <p:nvSpPr>
            <p:cNvPr id="75" name="Oval 94"/>
            <p:cNvSpPr>
              <a:spLocks noChangeArrowheads="1"/>
            </p:cNvSpPr>
            <p:nvPr/>
          </p:nvSpPr>
          <p:spPr bwMode="auto">
            <a:xfrm>
              <a:off x="3870325" y="3514725"/>
              <a:ext cx="57150" cy="7143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76" name="Freeform 95"/>
            <p:cNvSpPr>
              <a:spLocks/>
            </p:cNvSpPr>
            <p:nvPr/>
          </p:nvSpPr>
          <p:spPr bwMode="auto">
            <a:xfrm>
              <a:off x="3833813" y="3592513"/>
              <a:ext cx="130175" cy="93662"/>
            </a:xfrm>
            <a:custGeom>
              <a:avLst/>
              <a:gdLst>
                <a:gd name="T0" fmla="*/ 104941 w 47"/>
                <a:gd name="T1" fmla="*/ 5503 h 34"/>
                <a:gd name="T2" fmla="*/ 102179 w 47"/>
                <a:gd name="T3" fmla="*/ 5503 h 34"/>
                <a:gd name="T4" fmla="*/ 24854 w 47"/>
                <a:gd name="T5" fmla="*/ 5503 h 34"/>
                <a:gd name="T6" fmla="*/ 22093 w 47"/>
                <a:gd name="T7" fmla="*/ 5503 h 34"/>
                <a:gd name="T8" fmla="*/ 22093 w 47"/>
                <a:gd name="T9" fmla="*/ 5503 h 34"/>
                <a:gd name="T10" fmla="*/ 5523 w 47"/>
                <a:gd name="T11" fmla="*/ 22011 h 34"/>
                <a:gd name="T12" fmla="*/ 0 w 47"/>
                <a:gd name="T13" fmla="*/ 93546 h 34"/>
                <a:gd name="T14" fmla="*/ 129795 w 47"/>
                <a:gd name="T15" fmla="*/ 93546 h 34"/>
                <a:gd name="T16" fmla="*/ 121510 w 47"/>
                <a:gd name="T17" fmla="*/ 22011 h 34"/>
                <a:gd name="T18" fmla="*/ 104941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defTabSz="685800">
                <a:buClrTx/>
                <a:defRPr/>
              </a:pPr>
              <a:endParaRPr lang="zh-CN" altLang="en-US" sz="1350" kern="1200">
                <a:cs typeface="+mn-ea"/>
                <a:sym typeface="+mn-lt"/>
              </a:endParaRPr>
            </a:p>
          </p:txBody>
        </p:sp>
        <p:sp>
          <p:nvSpPr>
            <p:cNvPr id="77" name="Rectangle 96"/>
            <p:cNvSpPr>
              <a:spLocks noChangeArrowheads="1"/>
            </p:cNvSpPr>
            <p:nvPr/>
          </p:nvSpPr>
          <p:spPr bwMode="auto">
            <a:xfrm>
              <a:off x="3630613" y="3335338"/>
              <a:ext cx="31750" cy="55562"/>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78" name="Rectangle 97"/>
            <p:cNvSpPr>
              <a:spLocks noChangeArrowheads="1"/>
            </p:cNvSpPr>
            <p:nvPr/>
          </p:nvSpPr>
          <p:spPr bwMode="auto">
            <a:xfrm>
              <a:off x="3587750" y="3316288"/>
              <a:ext cx="30163" cy="74612"/>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79" name="Rectangle 98"/>
            <p:cNvSpPr>
              <a:spLocks noChangeArrowheads="1"/>
            </p:cNvSpPr>
            <p:nvPr/>
          </p:nvSpPr>
          <p:spPr bwMode="auto">
            <a:xfrm>
              <a:off x="3675063" y="3279775"/>
              <a:ext cx="30162" cy="111125"/>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grpSp>
      <p:sp>
        <p:nvSpPr>
          <p:cNvPr id="94" name="任意多边形 93"/>
          <p:cNvSpPr/>
          <p:nvPr/>
        </p:nvSpPr>
        <p:spPr>
          <a:xfrm flipV="1">
            <a:off x="5237050" y="3843934"/>
            <a:ext cx="2035629" cy="322953"/>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grpSp>
        <p:nvGrpSpPr>
          <p:cNvPr id="80" name="组合 79"/>
          <p:cNvGrpSpPr/>
          <p:nvPr/>
        </p:nvGrpSpPr>
        <p:grpSpPr>
          <a:xfrm>
            <a:off x="1287753" y="2077140"/>
            <a:ext cx="175904" cy="156425"/>
            <a:chOff x="4705350" y="3205163"/>
            <a:chExt cx="473075" cy="420687"/>
          </a:xfrm>
          <a:solidFill>
            <a:schemeClr val="bg1">
              <a:lumMod val="65000"/>
            </a:schemeClr>
          </a:solidFill>
        </p:grpSpPr>
        <p:sp>
          <p:nvSpPr>
            <p:cNvPr id="81" name="Freeform 172"/>
            <p:cNvSpPr>
              <a:spLocks noEditPoints="1"/>
            </p:cNvSpPr>
            <p:nvPr/>
          </p:nvSpPr>
          <p:spPr bwMode="auto">
            <a:xfrm>
              <a:off x="4705350" y="3205163"/>
              <a:ext cx="473075" cy="420687"/>
            </a:xfrm>
            <a:custGeom>
              <a:avLst/>
              <a:gdLst>
                <a:gd name="T0" fmla="*/ 458594 w 171"/>
                <a:gd name="T1" fmla="*/ 0 h 152"/>
                <a:gd name="T2" fmla="*/ 16576 w 171"/>
                <a:gd name="T3" fmla="*/ 0 h 152"/>
                <a:gd name="T4" fmla="*/ 0 w 171"/>
                <a:gd name="T5" fmla="*/ 16571 h 152"/>
                <a:gd name="T6" fmla="*/ 0 w 171"/>
                <a:gd name="T7" fmla="*/ 405978 h 152"/>
                <a:gd name="T8" fmla="*/ 16576 w 171"/>
                <a:gd name="T9" fmla="*/ 419787 h 152"/>
                <a:gd name="T10" fmla="*/ 458594 w 171"/>
                <a:gd name="T11" fmla="*/ 419787 h 152"/>
                <a:gd name="T12" fmla="*/ 472407 w 171"/>
                <a:gd name="T13" fmla="*/ 405978 h 152"/>
                <a:gd name="T14" fmla="*/ 472407 w 171"/>
                <a:gd name="T15" fmla="*/ 16571 h 152"/>
                <a:gd name="T16" fmla="*/ 458594 w 171"/>
                <a:gd name="T17" fmla="*/ 0 h 152"/>
                <a:gd name="T18" fmla="*/ 442018 w 171"/>
                <a:gd name="T19" fmla="*/ 375599 h 152"/>
                <a:gd name="T20" fmla="*/ 132605 w 171"/>
                <a:gd name="T21" fmla="*/ 375599 h 152"/>
                <a:gd name="T22" fmla="*/ 110505 w 171"/>
                <a:gd name="T23" fmla="*/ 392169 h 152"/>
                <a:gd name="T24" fmla="*/ 88404 w 171"/>
                <a:gd name="T25" fmla="*/ 375599 h 152"/>
                <a:gd name="T26" fmla="*/ 30389 w 171"/>
                <a:gd name="T27" fmla="*/ 375599 h 152"/>
                <a:gd name="T28" fmla="*/ 30389 w 171"/>
                <a:gd name="T29" fmla="*/ 359028 h 152"/>
                <a:gd name="T30" fmla="*/ 88404 w 171"/>
                <a:gd name="T31" fmla="*/ 359028 h 152"/>
                <a:gd name="T32" fmla="*/ 110505 w 171"/>
                <a:gd name="T33" fmla="*/ 342458 h 152"/>
                <a:gd name="T34" fmla="*/ 132605 w 171"/>
                <a:gd name="T35" fmla="*/ 359028 h 152"/>
                <a:gd name="T36" fmla="*/ 442018 w 171"/>
                <a:gd name="T37" fmla="*/ 359028 h 152"/>
                <a:gd name="T38" fmla="*/ 442018 w 171"/>
                <a:gd name="T39" fmla="*/ 375599 h 152"/>
                <a:gd name="T40" fmla="*/ 442018 w 171"/>
                <a:gd name="T41" fmla="*/ 314840 h 152"/>
                <a:gd name="T42" fmla="*/ 30389 w 171"/>
                <a:gd name="T43" fmla="*/ 314840 h 152"/>
                <a:gd name="T44" fmla="*/ 30389 w 171"/>
                <a:gd name="T45" fmla="*/ 30379 h 152"/>
                <a:gd name="T46" fmla="*/ 442018 w 171"/>
                <a:gd name="T47" fmla="*/ 30379 h 152"/>
                <a:gd name="T48" fmla="*/ 442018 w 171"/>
                <a:gd name="T49" fmla="*/ 31484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60" y="136"/>
                  </a:moveTo>
                  <a:cubicBezTo>
                    <a:pt x="48" y="136"/>
                    <a:pt x="48" y="136"/>
                    <a:pt x="48" y="136"/>
                  </a:cubicBezTo>
                  <a:cubicBezTo>
                    <a:pt x="47" y="140"/>
                    <a:pt x="43" y="142"/>
                    <a:pt x="40" y="142"/>
                  </a:cubicBezTo>
                  <a:cubicBezTo>
                    <a:pt x="36" y="142"/>
                    <a:pt x="33" y="140"/>
                    <a:pt x="32" y="136"/>
                  </a:cubicBezTo>
                  <a:cubicBezTo>
                    <a:pt x="11" y="136"/>
                    <a:pt x="11" y="136"/>
                    <a:pt x="11" y="136"/>
                  </a:cubicBezTo>
                  <a:cubicBezTo>
                    <a:pt x="11" y="130"/>
                    <a:pt x="11" y="130"/>
                    <a:pt x="11" y="130"/>
                  </a:cubicBezTo>
                  <a:cubicBezTo>
                    <a:pt x="32" y="130"/>
                    <a:pt x="32" y="130"/>
                    <a:pt x="32" y="130"/>
                  </a:cubicBezTo>
                  <a:cubicBezTo>
                    <a:pt x="33" y="127"/>
                    <a:pt x="36" y="124"/>
                    <a:pt x="40" y="124"/>
                  </a:cubicBezTo>
                  <a:cubicBezTo>
                    <a:pt x="43" y="124"/>
                    <a:pt x="47" y="127"/>
                    <a:pt x="48" y="130"/>
                  </a:cubicBezTo>
                  <a:cubicBezTo>
                    <a:pt x="160" y="130"/>
                    <a:pt x="160" y="130"/>
                    <a:pt x="160" y="130"/>
                  </a:cubicBezTo>
                  <a:lnTo>
                    <a:pt x="160" y="136"/>
                  </a:lnTo>
                  <a:close/>
                  <a:moveTo>
                    <a:pt x="160" y="114"/>
                  </a:moveTo>
                  <a:cubicBezTo>
                    <a:pt x="11" y="114"/>
                    <a:pt x="11" y="114"/>
                    <a:pt x="11" y="114"/>
                  </a:cubicBezTo>
                  <a:cubicBezTo>
                    <a:pt x="11" y="11"/>
                    <a:pt x="11" y="11"/>
                    <a:pt x="11" y="11"/>
                  </a:cubicBezTo>
                  <a:cubicBezTo>
                    <a:pt x="160" y="11"/>
                    <a:pt x="160" y="11"/>
                    <a:pt x="160" y="11"/>
                  </a:cubicBezTo>
                  <a:lnTo>
                    <a:pt x="160" y="114"/>
                  </a:lnTo>
                  <a:close/>
                </a:path>
              </a:pathLst>
            </a:custGeom>
            <a:grpFill/>
            <a:ln>
              <a:noFill/>
            </a:ln>
          </p:spPr>
          <p:txBody>
            <a:bodyPr/>
            <a:lstStyle/>
            <a:p>
              <a:pPr defTabSz="685800">
                <a:buClrTx/>
                <a:defRPr/>
              </a:pPr>
              <a:endParaRPr lang="zh-CN" altLang="en-US" sz="1350" kern="1200">
                <a:cs typeface="+mn-ea"/>
                <a:sym typeface="+mn-lt"/>
              </a:endParaRPr>
            </a:p>
          </p:txBody>
        </p:sp>
        <p:sp>
          <p:nvSpPr>
            <p:cNvPr id="82" name="Freeform 173"/>
            <p:cNvSpPr>
              <a:spLocks/>
            </p:cNvSpPr>
            <p:nvPr/>
          </p:nvSpPr>
          <p:spPr bwMode="auto">
            <a:xfrm>
              <a:off x="4881563" y="3302000"/>
              <a:ext cx="133350" cy="155575"/>
            </a:xfrm>
            <a:custGeom>
              <a:avLst/>
              <a:gdLst>
                <a:gd name="T0" fmla="*/ 126628 w 48"/>
                <a:gd name="T1" fmla="*/ 69429 h 56"/>
                <a:gd name="T2" fmla="*/ 126628 w 48"/>
                <a:gd name="T3" fmla="*/ 86091 h 56"/>
                <a:gd name="T4" fmla="*/ 13764 w 48"/>
                <a:gd name="T5" fmla="*/ 149966 h 56"/>
                <a:gd name="T6" fmla="*/ 0 w 48"/>
                <a:gd name="T7" fmla="*/ 144411 h 56"/>
                <a:gd name="T8" fmla="*/ 0 w 48"/>
                <a:gd name="T9" fmla="*/ 13886 h 56"/>
                <a:gd name="T10" fmla="*/ 13764 w 48"/>
                <a:gd name="T11" fmla="*/ 5554 h 56"/>
                <a:gd name="T12" fmla="*/ 126628 w 48"/>
                <a:gd name="T13" fmla="*/ 694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6">
                  <a:moveTo>
                    <a:pt x="46" y="25"/>
                  </a:moveTo>
                  <a:cubicBezTo>
                    <a:pt x="48" y="27"/>
                    <a:pt x="48" y="29"/>
                    <a:pt x="46" y="31"/>
                  </a:cubicBezTo>
                  <a:cubicBezTo>
                    <a:pt x="5" y="54"/>
                    <a:pt x="5" y="54"/>
                    <a:pt x="5" y="54"/>
                  </a:cubicBezTo>
                  <a:cubicBezTo>
                    <a:pt x="2" y="56"/>
                    <a:pt x="0" y="55"/>
                    <a:pt x="0" y="52"/>
                  </a:cubicBezTo>
                  <a:cubicBezTo>
                    <a:pt x="0" y="5"/>
                    <a:pt x="0" y="5"/>
                    <a:pt x="0" y="5"/>
                  </a:cubicBezTo>
                  <a:cubicBezTo>
                    <a:pt x="0" y="1"/>
                    <a:pt x="2" y="0"/>
                    <a:pt x="5" y="2"/>
                  </a:cubicBezTo>
                  <a:lnTo>
                    <a:pt x="46" y="25"/>
                  </a:lnTo>
                  <a:close/>
                </a:path>
              </a:pathLst>
            </a:custGeom>
            <a:grpFill/>
            <a:ln>
              <a:noFill/>
            </a:ln>
          </p:spPr>
          <p:txBody>
            <a:bodyPr/>
            <a:lstStyle/>
            <a:p>
              <a:pPr defTabSz="685800">
                <a:buClrTx/>
                <a:defRPr/>
              </a:pPr>
              <a:endParaRPr lang="zh-CN" altLang="en-US" sz="1350" kern="1200">
                <a:cs typeface="+mn-ea"/>
                <a:sym typeface="+mn-lt"/>
              </a:endParaRPr>
            </a:p>
          </p:txBody>
        </p:sp>
      </p:grpSp>
      <p:sp>
        <p:nvSpPr>
          <p:cNvPr id="95" name="任意多边形 94"/>
          <p:cNvSpPr/>
          <p:nvPr/>
        </p:nvSpPr>
        <p:spPr>
          <a:xfrm flipH="1">
            <a:off x="1245671" y="2322288"/>
            <a:ext cx="2087605" cy="304800"/>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sp>
        <p:nvSpPr>
          <p:cNvPr id="83" name="Freeform 246"/>
          <p:cNvSpPr>
            <a:spLocks/>
          </p:cNvSpPr>
          <p:nvPr/>
        </p:nvSpPr>
        <p:spPr bwMode="auto">
          <a:xfrm>
            <a:off x="1538934" y="4022265"/>
            <a:ext cx="163508" cy="160557"/>
          </a:xfrm>
          <a:custGeom>
            <a:avLst/>
            <a:gdLst>
              <a:gd name="T0" fmla="*/ 409249 w 159"/>
              <a:gd name="T1" fmla="*/ 295952 h 156"/>
              <a:gd name="T2" fmla="*/ 326293 w 159"/>
              <a:gd name="T3" fmla="*/ 279356 h 156"/>
              <a:gd name="T4" fmla="*/ 257163 w 159"/>
              <a:gd name="T5" fmla="*/ 210209 h 156"/>
              <a:gd name="T6" fmla="*/ 342884 w 159"/>
              <a:gd name="T7" fmla="*/ 121700 h 156"/>
              <a:gd name="T8" fmla="*/ 367771 w 159"/>
              <a:gd name="T9" fmla="*/ 118934 h 156"/>
              <a:gd name="T10" fmla="*/ 409249 w 159"/>
              <a:gd name="T11" fmla="*/ 52552 h 156"/>
              <a:gd name="T12" fmla="*/ 387127 w 159"/>
              <a:gd name="T13" fmla="*/ 30425 h 156"/>
              <a:gd name="T14" fmla="*/ 320763 w 159"/>
              <a:gd name="T15" fmla="*/ 71914 h 156"/>
              <a:gd name="T16" fmla="*/ 317997 w 159"/>
              <a:gd name="T17" fmla="*/ 96807 h 156"/>
              <a:gd name="T18" fmla="*/ 232276 w 159"/>
              <a:gd name="T19" fmla="*/ 182550 h 156"/>
              <a:gd name="T20" fmla="*/ 154851 w 159"/>
              <a:gd name="T21" fmla="*/ 107870 h 156"/>
              <a:gd name="T22" fmla="*/ 138260 w 159"/>
              <a:gd name="T23" fmla="*/ 24893 h 156"/>
              <a:gd name="T24" fmla="*/ 88486 w 159"/>
              <a:gd name="T25" fmla="*/ 0 h 156"/>
              <a:gd name="T26" fmla="*/ 121669 w 159"/>
              <a:gd name="T27" fmla="*/ 33191 h 156"/>
              <a:gd name="T28" fmla="*/ 107843 w 159"/>
              <a:gd name="T29" fmla="*/ 88509 h 156"/>
              <a:gd name="T30" fmla="*/ 52539 w 159"/>
              <a:gd name="T31" fmla="*/ 102338 h 156"/>
              <a:gd name="T32" fmla="*/ 8296 w 159"/>
              <a:gd name="T33" fmla="*/ 55318 h 156"/>
              <a:gd name="T34" fmla="*/ 27652 w 159"/>
              <a:gd name="T35" fmla="*/ 135529 h 156"/>
              <a:gd name="T36" fmla="*/ 113373 w 159"/>
              <a:gd name="T37" fmla="*/ 152125 h 156"/>
              <a:gd name="T38" fmla="*/ 179738 w 159"/>
              <a:gd name="T39" fmla="*/ 218506 h 156"/>
              <a:gd name="T40" fmla="*/ 35948 w 159"/>
              <a:gd name="T41" fmla="*/ 359568 h 156"/>
              <a:gd name="T42" fmla="*/ 35948 w 159"/>
              <a:gd name="T43" fmla="*/ 401056 h 156"/>
              <a:gd name="T44" fmla="*/ 38713 w 159"/>
              <a:gd name="T45" fmla="*/ 403822 h 156"/>
              <a:gd name="T46" fmla="*/ 80191 w 159"/>
              <a:gd name="T47" fmla="*/ 403822 h 156"/>
              <a:gd name="T48" fmla="*/ 221216 w 159"/>
              <a:gd name="T49" fmla="*/ 262761 h 156"/>
              <a:gd name="T50" fmla="*/ 282050 w 159"/>
              <a:gd name="T51" fmla="*/ 323611 h 156"/>
              <a:gd name="T52" fmla="*/ 298641 w 159"/>
              <a:gd name="T53" fmla="*/ 406588 h 156"/>
              <a:gd name="T54" fmla="*/ 365006 w 159"/>
              <a:gd name="T55" fmla="*/ 428715 h 156"/>
              <a:gd name="T56" fmla="*/ 323528 w 159"/>
              <a:gd name="T57" fmla="*/ 387227 h 156"/>
              <a:gd name="T58" fmla="*/ 334589 w 159"/>
              <a:gd name="T59" fmla="*/ 342972 h 156"/>
              <a:gd name="T60" fmla="*/ 378832 w 159"/>
              <a:gd name="T61" fmla="*/ 331908 h 156"/>
              <a:gd name="T62" fmla="*/ 428605 w 159"/>
              <a:gd name="T63" fmla="*/ 381695 h 156"/>
              <a:gd name="T64" fmla="*/ 409249 w 159"/>
              <a:gd name="T65" fmla="*/ 295952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bg1">
              <a:lumMod val="65000"/>
            </a:schemeClr>
          </a:solidFill>
          <a:ln>
            <a:noFill/>
          </a:ln>
        </p:spPr>
        <p:txBody>
          <a:bodyPr/>
          <a:lstStyle/>
          <a:p>
            <a:pPr defTabSz="685800">
              <a:buClrTx/>
              <a:defRPr/>
            </a:pPr>
            <a:endParaRPr lang="zh-CN" altLang="en-US" sz="1350" kern="1200">
              <a:cs typeface="+mn-ea"/>
              <a:sym typeface="+mn-lt"/>
            </a:endParaRPr>
          </a:p>
        </p:txBody>
      </p:sp>
      <p:sp>
        <p:nvSpPr>
          <p:cNvPr id="96" name="任意多边形 95"/>
          <p:cNvSpPr/>
          <p:nvPr/>
        </p:nvSpPr>
        <p:spPr>
          <a:xfrm flipH="1" flipV="1">
            <a:off x="1506535" y="3940324"/>
            <a:ext cx="1927503" cy="265238"/>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sp>
        <p:nvSpPr>
          <p:cNvPr id="98" name="TextBox 37"/>
          <p:cNvSpPr txBox="1"/>
          <p:nvPr/>
        </p:nvSpPr>
        <p:spPr>
          <a:xfrm>
            <a:off x="1343701" y="2310472"/>
            <a:ext cx="1620180" cy="395429"/>
          </a:xfrm>
          <a:prstGeom prst="rect">
            <a:avLst/>
          </a:prstGeom>
          <a:noFill/>
        </p:spPr>
        <p:txBody>
          <a:bodyPr wrap="square" rtlCol="0">
            <a:spAutoFit/>
          </a:bodyPr>
          <a:lstStyle/>
          <a:p>
            <a:pPr>
              <a:lnSpc>
                <a:spcPct val="120000"/>
              </a:lnSpc>
            </a:pP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endParaRPr lang="en-US" altLang="zh-CN" sz="975" dirty="0">
              <a:solidFill>
                <a:schemeClr val="tx1">
                  <a:lumMod val="65000"/>
                  <a:lumOff val="35000"/>
                </a:schemeClr>
              </a:solidFill>
              <a:cs typeface="+mn-ea"/>
              <a:sym typeface="+mn-lt"/>
            </a:endParaRPr>
          </a:p>
        </p:txBody>
      </p:sp>
      <p:sp>
        <p:nvSpPr>
          <p:cNvPr id="101" name="TextBox 37"/>
          <p:cNvSpPr txBox="1"/>
          <p:nvPr/>
        </p:nvSpPr>
        <p:spPr>
          <a:xfrm>
            <a:off x="5609224" y="2364478"/>
            <a:ext cx="1620180" cy="395429"/>
          </a:xfrm>
          <a:prstGeom prst="rect">
            <a:avLst/>
          </a:prstGeom>
          <a:noFill/>
        </p:spPr>
        <p:txBody>
          <a:bodyPr wrap="square" rtlCol="0">
            <a:spAutoFit/>
          </a:bodyPr>
          <a:lstStyle/>
          <a:p>
            <a:pPr algn="r">
              <a:lnSpc>
                <a:spcPct val="120000"/>
              </a:lnSpc>
            </a:pPr>
            <a:r>
              <a:rPr lang="en-US" sz="1800" dirty="0" err="1">
                <a:effectLst/>
                <a:latin typeface="Times New Roman" panose="02020603050405020304" pitchFamily="18" charset="0"/>
                <a:ea typeface="Times New Roman" panose="02020603050405020304" pitchFamily="18" charset="0"/>
              </a:rPr>
              <a:t>Nồng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endParaRPr lang="en-US" altLang="zh-CN" sz="975" dirty="0">
              <a:solidFill>
                <a:schemeClr val="tx1">
                  <a:lumMod val="65000"/>
                  <a:lumOff val="35000"/>
                </a:schemeClr>
              </a:solidFill>
              <a:cs typeface="+mn-ea"/>
              <a:sym typeface="+mn-lt"/>
            </a:endParaRPr>
          </a:p>
        </p:txBody>
      </p:sp>
      <p:sp>
        <p:nvSpPr>
          <p:cNvPr id="114" name="TextBox 37"/>
          <p:cNvSpPr txBox="1"/>
          <p:nvPr/>
        </p:nvSpPr>
        <p:spPr>
          <a:xfrm>
            <a:off x="1340860" y="4200682"/>
            <a:ext cx="1620180" cy="395429"/>
          </a:xfrm>
          <a:prstGeom prst="rect">
            <a:avLst/>
          </a:prstGeom>
          <a:noFill/>
        </p:spPr>
        <p:txBody>
          <a:bodyPr wrap="square" rtlCol="0">
            <a:spAutoFit/>
          </a:bodyPr>
          <a:lstStyle/>
          <a:p>
            <a:pPr algn="r">
              <a:lnSpc>
                <a:spcPct val="120000"/>
              </a:lnSpc>
            </a:pP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endParaRPr lang="en-US" altLang="zh-CN" sz="975" dirty="0">
              <a:solidFill>
                <a:schemeClr val="tx1">
                  <a:lumMod val="65000"/>
                  <a:lumOff val="35000"/>
                </a:schemeClr>
              </a:solidFill>
              <a:cs typeface="+mn-ea"/>
              <a:sym typeface="+mn-lt"/>
            </a:endParaRPr>
          </a:p>
        </p:txBody>
      </p:sp>
      <p:sp>
        <p:nvSpPr>
          <p:cNvPr id="117" name="TextBox 37"/>
          <p:cNvSpPr txBox="1"/>
          <p:nvPr/>
        </p:nvSpPr>
        <p:spPr>
          <a:xfrm>
            <a:off x="5512145" y="4151556"/>
            <a:ext cx="1760534" cy="727828"/>
          </a:xfrm>
          <a:prstGeom prst="rect">
            <a:avLst/>
          </a:prstGeom>
          <a:noFill/>
        </p:spPr>
        <p:txBody>
          <a:bodyPr wrap="square" rtlCol="0">
            <a:spAutoFit/>
          </a:bodyPr>
          <a:lstStyle/>
          <a:p>
            <a:pPr algn="ctr">
              <a:lnSpc>
                <a:spcPct val="120000"/>
              </a:lnSpc>
            </a:pPr>
            <a:r>
              <a:rPr lang="en-US" sz="1800" dirty="0" err="1">
                <a:effectLst/>
                <a:latin typeface="Times New Roman" panose="02020603050405020304" pitchFamily="18" charset="0"/>
                <a:ea typeface="Times New Roman" panose="02020603050405020304" pitchFamily="18" charset="0"/>
              </a:rPr>
              <a:t>Diện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endParaRPr lang="en-US" altLang="zh-CN" sz="975" dirty="0">
              <a:solidFill>
                <a:schemeClr val="tx1">
                  <a:lumMod val="65000"/>
                  <a:lumOff val="35000"/>
                </a:schemeClr>
              </a:solidFill>
              <a:cs typeface="+mn-ea"/>
              <a:sym typeface="+mn-lt"/>
            </a:endParaRPr>
          </a:p>
        </p:txBody>
      </p:sp>
      <p:grpSp>
        <p:nvGrpSpPr>
          <p:cNvPr id="123" name="组合 122"/>
          <p:cNvGrpSpPr/>
          <p:nvPr/>
        </p:nvGrpSpPr>
        <p:grpSpPr>
          <a:xfrm>
            <a:off x="2789849" y="2393550"/>
            <a:ext cx="1672898" cy="864584"/>
            <a:chOff x="3833630" y="1928647"/>
            <a:chExt cx="2230530" cy="1152778"/>
          </a:xfrm>
        </p:grpSpPr>
        <p:sp>
          <p:nvSpPr>
            <p:cNvPr id="124" name="任意多边形 123"/>
            <p:cNvSpPr/>
            <p:nvPr/>
          </p:nvSpPr>
          <p:spPr>
            <a:xfrm>
              <a:off x="3833630" y="1928647"/>
              <a:ext cx="2230530" cy="1152778"/>
            </a:xfrm>
            <a:custGeom>
              <a:avLst/>
              <a:gdLst>
                <a:gd name="connsiteX0" fmla="*/ 3058081 w 3380219"/>
                <a:gd name="connsiteY0" fmla="*/ 27 h 1746959"/>
                <a:gd name="connsiteX1" fmla="*/ 3380219 w 3380219"/>
                <a:gd name="connsiteY1" fmla="*/ 675 h 1746959"/>
                <a:gd name="connsiteX2" fmla="*/ 3380219 w 3380219"/>
                <a:gd name="connsiteY2" fmla="*/ 291013 h 1746959"/>
                <a:gd name="connsiteX3" fmla="*/ 3368448 w 3380219"/>
                <a:gd name="connsiteY3" fmla="*/ 284623 h 1746959"/>
                <a:gd name="connsiteX4" fmla="*/ 3265471 w 3380219"/>
                <a:gd name="connsiteY4" fmla="*/ 263833 h 1746959"/>
                <a:gd name="connsiteX5" fmla="*/ 3000917 w 3380219"/>
                <a:gd name="connsiteY5" fmla="*/ 528387 h 1746959"/>
                <a:gd name="connsiteX6" fmla="*/ 3265471 w 3380219"/>
                <a:gd name="connsiteY6" fmla="*/ 792941 h 1746959"/>
                <a:gd name="connsiteX7" fmla="*/ 3368448 w 3380219"/>
                <a:gd name="connsiteY7" fmla="*/ 772151 h 1746959"/>
                <a:gd name="connsiteX8" fmla="*/ 3380219 w 3380219"/>
                <a:gd name="connsiteY8" fmla="*/ 765762 h 1746959"/>
                <a:gd name="connsiteX9" fmla="*/ 3380219 w 3380219"/>
                <a:gd name="connsiteY9" fmla="*/ 1387475 h 1746959"/>
                <a:gd name="connsiteX10" fmla="*/ 2924085 w 3380219"/>
                <a:gd name="connsiteY10" fmla="*/ 1387475 h 1746959"/>
                <a:gd name="connsiteX11" fmla="*/ 2944698 w 3380219"/>
                <a:gd name="connsiteY11" fmla="*/ 1418048 h 1746959"/>
                <a:gd name="connsiteX12" fmla="*/ 2963303 w 3380219"/>
                <a:gd name="connsiteY12" fmla="*/ 1510204 h 1746959"/>
                <a:gd name="connsiteX13" fmla="*/ 2726548 w 3380219"/>
                <a:gd name="connsiteY13" fmla="*/ 1746959 h 1746959"/>
                <a:gd name="connsiteX14" fmla="*/ 2489793 w 3380219"/>
                <a:gd name="connsiteY14" fmla="*/ 1510204 h 1746959"/>
                <a:gd name="connsiteX15" fmla="*/ 2508399 w 3380219"/>
                <a:gd name="connsiteY15" fmla="*/ 1418048 h 1746959"/>
                <a:gd name="connsiteX16" fmla="*/ 2529012 w 3380219"/>
                <a:gd name="connsiteY16" fmla="*/ 1387475 h 1746959"/>
                <a:gd name="connsiteX17" fmla="*/ 1056315 w 3380219"/>
                <a:gd name="connsiteY17" fmla="*/ 1387475 h 1746959"/>
                <a:gd name="connsiteX18" fmla="*/ 1066969 w 3380219"/>
                <a:gd name="connsiteY18" fmla="*/ 1371672 h 1746959"/>
                <a:gd name="connsiteX19" fmla="*/ 1087759 w 3380219"/>
                <a:gd name="connsiteY19" fmla="*/ 1268696 h 1746959"/>
                <a:gd name="connsiteX20" fmla="*/ 823205 w 3380219"/>
                <a:gd name="connsiteY20" fmla="*/ 1004142 h 1746959"/>
                <a:gd name="connsiteX21" fmla="*/ 558651 w 3380219"/>
                <a:gd name="connsiteY21" fmla="*/ 1268696 h 1746959"/>
                <a:gd name="connsiteX22" fmla="*/ 579441 w 3380219"/>
                <a:gd name="connsiteY22" fmla="*/ 1371672 h 1746959"/>
                <a:gd name="connsiteX23" fmla="*/ 590096 w 3380219"/>
                <a:gd name="connsiteY23" fmla="*/ 1387475 h 1746959"/>
                <a:gd name="connsiteX24" fmla="*/ 0 w 3380219"/>
                <a:gd name="connsiteY24" fmla="*/ 1387475 h 1746959"/>
                <a:gd name="connsiteX25" fmla="*/ 84569 w 3380219"/>
                <a:gd name="connsiteY25" fmla="*/ 870445 h 1746959"/>
                <a:gd name="connsiteX26" fmla="*/ 694169 w 3380219"/>
                <a:gd name="connsiteY26" fmla="*/ 841871 h 1746959"/>
                <a:gd name="connsiteX27" fmla="*/ 2894444 w 3380219"/>
                <a:gd name="connsiteY27" fmla="*/ 3670 h 1746959"/>
                <a:gd name="connsiteX28" fmla="*/ 3058081 w 3380219"/>
                <a:gd name="connsiteY28" fmla="*/ 27 h 174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0219" h="1746959">
                  <a:moveTo>
                    <a:pt x="3058081" y="27"/>
                  </a:moveTo>
                  <a:cubicBezTo>
                    <a:pt x="3190910" y="-470"/>
                    <a:pt x="3248060" y="6293"/>
                    <a:pt x="3380219" y="675"/>
                  </a:cubicBezTo>
                  <a:lnTo>
                    <a:pt x="3380219" y="291013"/>
                  </a:lnTo>
                  <a:lnTo>
                    <a:pt x="3368448" y="284623"/>
                  </a:lnTo>
                  <a:cubicBezTo>
                    <a:pt x="3336797" y="271236"/>
                    <a:pt x="3301998" y="263833"/>
                    <a:pt x="3265471" y="263833"/>
                  </a:cubicBezTo>
                  <a:cubicBezTo>
                    <a:pt x="3119362" y="263833"/>
                    <a:pt x="3000917" y="382278"/>
                    <a:pt x="3000917" y="528387"/>
                  </a:cubicBezTo>
                  <a:cubicBezTo>
                    <a:pt x="3000917" y="674496"/>
                    <a:pt x="3119362" y="792941"/>
                    <a:pt x="3265471" y="792941"/>
                  </a:cubicBezTo>
                  <a:cubicBezTo>
                    <a:pt x="3301998" y="792941"/>
                    <a:pt x="3336797" y="785538"/>
                    <a:pt x="3368448" y="772151"/>
                  </a:cubicBezTo>
                  <a:lnTo>
                    <a:pt x="3380219" y="765762"/>
                  </a:lnTo>
                  <a:lnTo>
                    <a:pt x="3380219" y="1387475"/>
                  </a:lnTo>
                  <a:lnTo>
                    <a:pt x="2924085" y="1387475"/>
                  </a:lnTo>
                  <a:lnTo>
                    <a:pt x="2944698" y="1418048"/>
                  </a:lnTo>
                  <a:cubicBezTo>
                    <a:pt x="2956678" y="1446373"/>
                    <a:pt x="2963303" y="1477515"/>
                    <a:pt x="2963303" y="1510204"/>
                  </a:cubicBezTo>
                  <a:cubicBezTo>
                    <a:pt x="2963303" y="1640960"/>
                    <a:pt x="2857304" y="1746959"/>
                    <a:pt x="2726548" y="1746959"/>
                  </a:cubicBezTo>
                  <a:cubicBezTo>
                    <a:pt x="2595792" y="1746959"/>
                    <a:pt x="2489793" y="1640960"/>
                    <a:pt x="2489793" y="1510204"/>
                  </a:cubicBezTo>
                  <a:cubicBezTo>
                    <a:pt x="2489793" y="1477515"/>
                    <a:pt x="2496418" y="1446373"/>
                    <a:pt x="2508399" y="1418048"/>
                  </a:cubicBezTo>
                  <a:lnTo>
                    <a:pt x="2529012" y="1387475"/>
                  </a:lnTo>
                  <a:lnTo>
                    <a:pt x="1056315" y="1387475"/>
                  </a:lnTo>
                  <a:lnTo>
                    <a:pt x="1066969" y="1371672"/>
                  </a:lnTo>
                  <a:cubicBezTo>
                    <a:pt x="1080356" y="1340022"/>
                    <a:pt x="1087759" y="1305223"/>
                    <a:pt x="1087759" y="1268696"/>
                  </a:cubicBezTo>
                  <a:cubicBezTo>
                    <a:pt x="1087759" y="1122587"/>
                    <a:pt x="969314" y="1004142"/>
                    <a:pt x="823205" y="1004142"/>
                  </a:cubicBezTo>
                  <a:cubicBezTo>
                    <a:pt x="677096" y="1004142"/>
                    <a:pt x="558651" y="1122587"/>
                    <a:pt x="558651" y="1268696"/>
                  </a:cubicBezTo>
                  <a:cubicBezTo>
                    <a:pt x="558651" y="1305223"/>
                    <a:pt x="566054" y="1340022"/>
                    <a:pt x="579441" y="1371672"/>
                  </a:cubicBezTo>
                  <a:lnTo>
                    <a:pt x="590096" y="1387475"/>
                  </a:lnTo>
                  <a:lnTo>
                    <a:pt x="0" y="1387475"/>
                  </a:lnTo>
                  <a:lnTo>
                    <a:pt x="84569" y="870445"/>
                  </a:lnTo>
                  <a:lnTo>
                    <a:pt x="694169" y="841871"/>
                  </a:lnTo>
                  <a:cubicBezTo>
                    <a:pt x="1162481" y="697409"/>
                    <a:pt x="2113394" y="-18056"/>
                    <a:pt x="2894444" y="3670"/>
                  </a:cubicBezTo>
                  <a:cubicBezTo>
                    <a:pt x="2961119" y="1164"/>
                    <a:pt x="3013804" y="192"/>
                    <a:pt x="3058081" y="27"/>
                  </a:cubicBezTo>
                  <a:close/>
                </a:path>
              </a:pathLst>
            </a:custGeom>
            <a:solidFill>
              <a:srgbClr val="CF66E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125" name="文本框 6"/>
            <p:cNvSpPr txBox="1"/>
            <p:nvPr/>
          </p:nvSpPr>
          <p:spPr>
            <a:xfrm>
              <a:off x="4762220" y="2266576"/>
              <a:ext cx="373348" cy="677108"/>
            </a:xfrm>
            <a:prstGeom prst="rect">
              <a:avLst/>
            </a:prstGeom>
            <a:noFill/>
          </p:spPr>
          <p:txBody>
            <a:bodyPr wrap="square" rtlCol="0">
              <a:spAutoFit/>
            </a:bodyPr>
            <a:lstStyle/>
            <a:p>
              <a:pPr algn="ctr" defTabSz="685800">
                <a:buClrTx/>
                <a:defRPr/>
              </a:pPr>
              <a:r>
                <a:rPr lang="en-US" altLang="zh-CN" sz="2700" b="1" kern="1200" dirty="0">
                  <a:solidFill>
                    <a:srgbClr val="FFFFFF"/>
                  </a:solidFill>
                  <a:latin typeface="Times New Roman" panose="02020603050405020304" pitchFamily="18" charset="0"/>
                  <a:cs typeface="Times New Roman" panose="02020603050405020304" pitchFamily="18" charset="0"/>
                  <a:sym typeface="+mn-lt"/>
                </a:rPr>
                <a:t>A</a:t>
              </a:r>
              <a:endParaRPr lang="zh-CN" altLang="en-US" sz="2700" b="1" kern="1200" dirty="0">
                <a:solidFill>
                  <a:srgbClr val="FFFFFF"/>
                </a:solidFill>
                <a:latin typeface="Times New Roman" panose="02020603050405020304" pitchFamily="18" charset="0"/>
                <a:cs typeface="Times New Roman" panose="02020603050405020304" pitchFamily="18" charset="0"/>
                <a:sym typeface="+mn-lt"/>
              </a:endParaRPr>
            </a:p>
          </p:txBody>
        </p:sp>
      </p:grpSp>
      <p:sp>
        <p:nvSpPr>
          <p:cNvPr id="109" name="矩形 118">
            <a:extLst>
              <a:ext uri="{FF2B5EF4-FFF2-40B4-BE49-F238E27FC236}">
                <a16:creationId xmlns:a16="http://schemas.microsoft.com/office/drawing/2014/main" id="{F9B5AB0A-58D3-423E-9DF9-91854C19D399}"/>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0" name="TextBox 37">
            <a:extLst>
              <a:ext uri="{FF2B5EF4-FFF2-40B4-BE49-F238E27FC236}">
                <a16:creationId xmlns:a16="http://schemas.microsoft.com/office/drawing/2014/main" id="{EC8C4ABE-FE72-47E1-9C0C-4ED1036A9392}"/>
              </a:ext>
            </a:extLst>
          </p:cNvPr>
          <p:cNvSpPr txBox="1"/>
          <p:nvPr/>
        </p:nvSpPr>
        <p:spPr>
          <a:xfrm>
            <a:off x="1250872" y="450351"/>
            <a:ext cx="6189785" cy="852606"/>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vi-VN" sz="2000" b="1" dirty="0">
                <a:solidFill>
                  <a:schemeClr val="bg1"/>
                </a:solidFill>
                <a:effectLst/>
                <a:latin typeface="Times New Roman" panose="02020603050405020304" pitchFamily="18" charset="0"/>
                <a:ea typeface="Calibri" panose="020F0502020204030204" pitchFamily="34" charset="0"/>
              </a:rPr>
              <a:t>Câu </a:t>
            </a:r>
            <a:r>
              <a:rPr lang="en-US" sz="2000" b="1">
                <a:solidFill>
                  <a:schemeClr val="bg1"/>
                </a:solidFill>
                <a:effectLst/>
                <a:latin typeface="Times New Roman" panose="02020603050405020304" pitchFamily="18" charset="0"/>
                <a:ea typeface="Calibri" panose="020F0502020204030204" pitchFamily="34" charset="0"/>
              </a:rPr>
              <a:t>7</a:t>
            </a:r>
            <a:r>
              <a:rPr lang="vi-VN" sz="2000" b="1">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Tủ</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lạnh</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để</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bảo</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quản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thức</a:t>
            </a:r>
            <a:r>
              <a:rPr lang="vi-VN" sz="2000" dirty="0">
                <a:solidFill>
                  <a:schemeClr val="bg1"/>
                </a:solidFill>
                <a:effectLst/>
                <a:latin typeface="Times New Roman" panose="02020603050405020304" pitchFamily="18" charset="0"/>
                <a:ea typeface="Calibri" panose="020F0502020204030204" pitchFamily="34" charset="0"/>
              </a:rPr>
              <a:t> ăn </a:t>
            </a:r>
            <a:r>
              <a:rPr lang="vi-VN" sz="2000" dirty="0" err="1">
                <a:solidFill>
                  <a:schemeClr val="bg1"/>
                </a:solidFill>
                <a:effectLst/>
                <a:latin typeface="Times New Roman" panose="02020603050405020304" pitchFamily="18" charset="0"/>
                <a:ea typeface="Calibri" panose="020F0502020204030204" pitchFamily="34" charset="0"/>
              </a:rPr>
              <a:t>là</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ứng</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dụng</a:t>
            </a:r>
            <a:r>
              <a:rPr lang="vi-VN" sz="2000" dirty="0">
                <a:solidFill>
                  <a:schemeClr val="bg1"/>
                </a:solidFill>
                <a:effectLst/>
                <a:latin typeface="Times New Roman" panose="02020603050405020304" pitchFamily="18" charset="0"/>
                <a:ea typeface="Calibri" panose="020F0502020204030204" pitchFamily="34" charset="0"/>
              </a:rPr>
              <a:t> cho </a:t>
            </a:r>
            <a:r>
              <a:rPr lang="vi-VN" sz="2000" dirty="0" err="1">
                <a:solidFill>
                  <a:schemeClr val="bg1"/>
                </a:solidFill>
                <a:effectLst/>
                <a:latin typeface="Times New Roman" panose="02020603050405020304" pitchFamily="18" charset="0"/>
                <a:ea typeface="Calibri" panose="020F0502020204030204" pitchFamily="34" charset="0"/>
              </a:rPr>
              <a:t>yếu</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tố</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ảnh</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hưởng</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tốc</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độ</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phản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ứng</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nào</a:t>
            </a:r>
            <a:r>
              <a:rPr lang="vi-VN" sz="2000" dirty="0">
                <a:solidFill>
                  <a:schemeClr val="bg1"/>
                </a:solidFill>
                <a:effectLst/>
                <a:latin typeface="Times New Roman" panose="02020603050405020304" pitchFamily="18" charset="0"/>
                <a:ea typeface="Calibri" panose="020F0502020204030204" pitchFamily="34" charset="0"/>
              </a:rPr>
              <a:t>?</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111" name="Hình chữ nhật: Góc Tròn 110">
            <a:extLst>
              <a:ext uri="{FF2B5EF4-FFF2-40B4-BE49-F238E27FC236}">
                <a16:creationId xmlns:a16="http://schemas.microsoft.com/office/drawing/2014/main" id="{DA81C5B5-AFA0-46BD-A9EE-62E750E84FBF}"/>
              </a:ext>
            </a:extLst>
          </p:cNvPr>
          <p:cNvSpPr/>
          <p:nvPr/>
        </p:nvSpPr>
        <p:spPr>
          <a:xfrm>
            <a:off x="1220994" y="2293012"/>
            <a:ext cx="1337298" cy="480284"/>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1743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down)">
                                      <p:cBhvr>
                                        <p:cTn id="7" dur="500"/>
                                        <p:tgtEl>
                                          <p:spTgt spid="104"/>
                                        </p:tgtEl>
                                      </p:cBhvr>
                                    </p:animEffect>
                                  </p:childTnLst>
                                </p:cTn>
                              </p:par>
                              <p:par>
                                <p:cTn id="8" presetID="22" presetClass="entr" presetSubtype="4"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down)">
                                      <p:cBhvr>
                                        <p:cTn id="10" dur="500"/>
                                        <p:tgtEl>
                                          <p:spTgt spid="106"/>
                                        </p:tgtEl>
                                      </p:cBhvr>
                                    </p:animEffect>
                                  </p:childTnLst>
                                </p:cTn>
                              </p:par>
                              <p:par>
                                <p:cTn id="11" presetID="22" presetClass="entr" presetSubtype="4"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ipe(down)">
                                      <p:cBhvr>
                                        <p:cTn id="13" dur="500"/>
                                        <p:tgtEl>
                                          <p:spTgt spid="105"/>
                                        </p:tgtEl>
                                      </p:cBhvr>
                                    </p:animEffect>
                                  </p:childTnLst>
                                </p:cTn>
                              </p:par>
                              <p:par>
                                <p:cTn id="14" presetID="22" presetClass="entr" presetSubtype="4" fill="hold" nodeType="with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down)">
                                      <p:cBhvr>
                                        <p:cTn id="16" dur="500"/>
                                        <p:tgtEl>
                                          <p:spTgt spid="107"/>
                                        </p:tgtEl>
                                      </p:cBhvr>
                                    </p:animEffect>
                                  </p:childTnLst>
                                </p:cTn>
                              </p:par>
                              <p:par>
                                <p:cTn id="17" presetID="22" presetClass="entr" presetSubtype="4"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ipe(down)">
                                      <p:cBhvr>
                                        <p:cTn id="19" dur="500"/>
                                        <p:tgtEl>
                                          <p:spTgt spid="108"/>
                                        </p:tgtEl>
                                      </p:cBhvr>
                                    </p:animEffect>
                                  </p:childTnLst>
                                </p:cTn>
                              </p:par>
                              <p:par>
                                <p:cTn id="20" presetID="22" presetClass="entr" presetSubtype="4"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down)">
                                      <p:cBhvr>
                                        <p:cTn id="22" dur="500"/>
                                        <p:tgtEl>
                                          <p:spTgt spid="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down)">
                                      <p:cBhvr>
                                        <p:cTn id="25" dur="500"/>
                                        <p:tgtEl>
                                          <p:spTgt spid="93"/>
                                        </p:tgtEl>
                                      </p:cBhvr>
                                    </p:animEffect>
                                  </p:childTnLst>
                                </p:cTn>
                              </p:par>
                              <p:par>
                                <p:cTn id="26" presetID="22" presetClass="entr" presetSubtype="4"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500"/>
                                        <p:tgtEl>
                                          <p:spTgt spid="6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down)">
                                      <p:cBhvr>
                                        <p:cTn id="31" dur="500"/>
                                        <p:tgtEl>
                                          <p:spTgt spid="94"/>
                                        </p:tgtEl>
                                      </p:cBhvr>
                                    </p:animEffect>
                                  </p:childTnLst>
                                </p:cTn>
                              </p:par>
                              <p:par>
                                <p:cTn id="32" presetID="22" presetClass="entr" presetSubtype="4"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wipe(down)">
                                      <p:cBhvr>
                                        <p:cTn id="34" dur="500"/>
                                        <p:tgtEl>
                                          <p:spTgt spid="8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wipe(down)">
                                      <p:cBhvr>
                                        <p:cTn id="37" dur="500"/>
                                        <p:tgtEl>
                                          <p:spTgt spid="9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wipe(down)">
                                      <p:cBhvr>
                                        <p:cTn id="40" dur="500"/>
                                        <p:tgtEl>
                                          <p:spTgt spid="8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down)">
                                      <p:cBhvr>
                                        <p:cTn id="43" dur="500"/>
                                        <p:tgtEl>
                                          <p:spTgt spid="9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down)">
                                      <p:cBhvr>
                                        <p:cTn id="46" dur="500"/>
                                        <p:tgtEl>
                                          <p:spTgt spid="9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wipe(down)">
                                      <p:cBhvr>
                                        <p:cTn id="49" dur="500"/>
                                        <p:tgtEl>
                                          <p:spTgt spid="10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ipe(down)">
                                      <p:cBhvr>
                                        <p:cTn id="52" dur="500"/>
                                        <p:tgtEl>
                                          <p:spTgt spid="11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wipe(down)">
                                      <p:cBhvr>
                                        <p:cTn id="55" dur="500"/>
                                        <p:tgtEl>
                                          <p:spTgt spid="117"/>
                                        </p:tgtEl>
                                      </p:cBhvr>
                                    </p:animEffect>
                                  </p:childTnLst>
                                </p:cTn>
                              </p:par>
                              <p:par>
                                <p:cTn id="56" presetID="22" presetClass="entr" presetSubtype="4" fill="hold" nodeType="withEffect">
                                  <p:stCondLst>
                                    <p:cond delay="0"/>
                                  </p:stCondLst>
                                  <p:childTnLst>
                                    <p:set>
                                      <p:cBhvr>
                                        <p:cTn id="57" dur="1" fill="hold">
                                          <p:stCondLst>
                                            <p:cond delay="0"/>
                                          </p:stCondLst>
                                        </p:cTn>
                                        <p:tgtEl>
                                          <p:spTgt spid="123"/>
                                        </p:tgtEl>
                                        <p:attrNameLst>
                                          <p:attrName>style.visibility</p:attrName>
                                        </p:attrNameLst>
                                      </p:cBhvr>
                                      <p:to>
                                        <p:strVal val="visible"/>
                                      </p:to>
                                    </p:set>
                                    <p:animEffect transition="in" filter="wipe(down)">
                                      <p:cBhvr>
                                        <p:cTn id="58" dur="500"/>
                                        <p:tgtEl>
                                          <p:spTgt spid="123"/>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11"/>
                                        </p:tgtEl>
                                        <p:attrNameLst>
                                          <p:attrName>style.visibility</p:attrName>
                                        </p:attrNameLst>
                                      </p:cBhvr>
                                      <p:to>
                                        <p:strVal val="visible"/>
                                      </p:to>
                                    </p:set>
                                    <p:animEffect transition="in" filter="wheel(1)">
                                      <p:cBhvr>
                                        <p:cTn id="63"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83" grpId="0" animBg="1"/>
      <p:bldP spid="96" grpId="0" animBg="1"/>
      <p:bldP spid="98" grpId="0"/>
      <p:bldP spid="101" grpId="0"/>
      <p:bldP spid="114" grpId="0"/>
      <p:bldP spid="117" grpId="0"/>
      <p:bldP spid="1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2304" name="Google Shape;2304;p72"/>
          <p:cNvSpPr/>
          <p:nvPr/>
        </p:nvSpPr>
        <p:spPr>
          <a:xfrm rot="5400000">
            <a:off x="1223718" y="1559152"/>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2305" name="Google Shape;2305;p72"/>
          <p:cNvSpPr/>
          <p:nvPr/>
        </p:nvSpPr>
        <p:spPr>
          <a:xfrm rot="5400000">
            <a:off x="3939731" y="1559152"/>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2306" name="Google Shape;2306;p72"/>
          <p:cNvSpPr/>
          <p:nvPr/>
        </p:nvSpPr>
        <p:spPr>
          <a:xfrm rot="5400000">
            <a:off x="6596481" y="1559152"/>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2316" name="Google Shape;2316;p72"/>
          <p:cNvSpPr txBox="1">
            <a:spLocks noGrp="1"/>
          </p:cNvSpPr>
          <p:nvPr>
            <p:ph type="title" idx="6"/>
          </p:nvPr>
        </p:nvSpPr>
        <p:spPr>
          <a:xfrm>
            <a:off x="713225" y="44997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rgbClr val="FF0000"/>
                </a:solidFill>
                <a:latin typeface="Times New Roman" panose="02020603050405020304" pitchFamily="18" charset="0"/>
                <a:cs typeface="Times New Roman" panose="02020603050405020304" pitchFamily="18" charset="0"/>
              </a:rPr>
              <a:t>DẶN DÒ</a:t>
            </a:r>
            <a:endParaRPr sz="3200" b="1" dirty="0">
              <a:solidFill>
                <a:srgbClr val="FF0000"/>
              </a:solidFill>
              <a:latin typeface="Times New Roman" panose="02020603050405020304" pitchFamily="18" charset="0"/>
              <a:cs typeface="Times New Roman" panose="02020603050405020304" pitchFamily="18" charset="0"/>
            </a:endParaRPr>
          </a:p>
        </p:txBody>
      </p:sp>
      <p:grpSp>
        <p:nvGrpSpPr>
          <p:cNvPr id="2317" name="Google Shape;2317;p72"/>
          <p:cNvGrpSpPr/>
          <p:nvPr/>
        </p:nvGrpSpPr>
        <p:grpSpPr>
          <a:xfrm>
            <a:off x="6994550" y="1932793"/>
            <a:ext cx="458663" cy="614294"/>
            <a:chOff x="6702211" y="3782599"/>
            <a:chExt cx="270104" cy="361754"/>
          </a:xfrm>
        </p:grpSpPr>
        <p:sp>
          <p:nvSpPr>
            <p:cNvPr id="2318" name="Google Shape;2318;p72"/>
            <p:cNvSpPr/>
            <p:nvPr/>
          </p:nvSpPr>
          <p:spPr>
            <a:xfrm>
              <a:off x="6798011" y="3907070"/>
              <a:ext cx="10233" cy="16252"/>
            </a:xfrm>
            <a:custGeom>
              <a:avLst/>
              <a:gdLst/>
              <a:ahLst/>
              <a:cxnLst/>
              <a:rect l="l" t="t" r="r" b="b"/>
              <a:pathLst>
                <a:path w="323" h="513" extrusionOk="0">
                  <a:moveTo>
                    <a:pt x="156" y="0"/>
                  </a:moveTo>
                  <a:cubicBezTo>
                    <a:pt x="72" y="0"/>
                    <a:pt x="1" y="83"/>
                    <a:pt x="1" y="167"/>
                  </a:cubicBezTo>
                  <a:lnTo>
                    <a:pt x="1" y="345"/>
                  </a:lnTo>
                  <a:cubicBezTo>
                    <a:pt x="1" y="441"/>
                    <a:pt x="72" y="512"/>
                    <a:pt x="156" y="512"/>
                  </a:cubicBezTo>
                  <a:cubicBezTo>
                    <a:pt x="251" y="512"/>
                    <a:pt x="322" y="441"/>
                    <a:pt x="322" y="345"/>
                  </a:cubicBezTo>
                  <a:lnTo>
                    <a:pt x="322" y="167"/>
                  </a:lnTo>
                  <a:cubicBezTo>
                    <a:pt x="322" y="83"/>
                    <a:pt x="251"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2"/>
            <p:cNvSpPr/>
            <p:nvPr/>
          </p:nvSpPr>
          <p:spPr>
            <a:xfrm>
              <a:off x="6865933" y="3907070"/>
              <a:ext cx="10201" cy="16252"/>
            </a:xfrm>
            <a:custGeom>
              <a:avLst/>
              <a:gdLst/>
              <a:ahLst/>
              <a:cxnLst/>
              <a:rect l="l" t="t" r="r" b="b"/>
              <a:pathLst>
                <a:path w="322" h="513" extrusionOk="0">
                  <a:moveTo>
                    <a:pt x="155" y="0"/>
                  </a:moveTo>
                  <a:cubicBezTo>
                    <a:pt x="72" y="0"/>
                    <a:pt x="0" y="83"/>
                    <a:pt x="0" y="167"/>
                  </a:cubicBezTo>
                  <a:lnTo>
                    <a:pt x="0" y="345"/>
                  </a:lnTo>
                  <a:cubicBezTo>
                    <a:pt x="0" y="441"/>
                    <a:pt x="72" y="512"/>
                    <a:pt x="155" y="512"/>
                  </a:cubicBezTo>
                  <a:cubicBezTo>
                    <a:pt x="250" y="512"/>
                    <a:pt x="322" y="441"/>
                    <a:pt x="322" y="345"/>
                  </a:cubicBezTo>
                  <a:lnTo>
                    <a:pt x="322" y="167"/>
                  </a:lnTo>
                  <a:cubicBezTo>
                    <a:pt x="322" y="83"/>
                    <a:pt x="250" y="0"/>
                    <a:pt x="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2"/>
            <p:cNvSpPr/>
            <p:nvPr/>
          </p:nvSpPr>
          <p:spPr>
            <a:xfrm>
              <a:off x="6814231" y="3946765"/>
              <a:ext cx="45302" cy="16157"/>
            </a:xfrm>
            <a:custGeom>
              <a:avLst/>
              <a:gdLst/>
              <a:ahLst/>
              <a:cxnLst/>
              <a:rect l="l" t="t" r="r" b="b"/>
              <a:pathLst>
                <a:path w="1430" h="510" extrusionOk="0">
                  <a:moveTo>
                    <a:pt x="180" y="0"/>
                  </a:moveTo>
                  <a:cubicBezTo>
                    <a:pt x="135" y="0"/>
                    <a:pt x="90" y="15"/>
                    <a:pt x="60" y="45"/>
                  </a:cubicBezTo>
                  <a:cubicBezTo>
                    <a:pt x="1" y="104"/>
                    <a:pt x="1" y="223"/>
                    <a:pt x="60" y="283"/>
                  </a:cubicBezTo>
                  <a:cubicBezTo>
                    <a:pt x="215" y="438"/>
                    <a:pt x="453" y="509"/>
                    <a:pt x="715" y="509"/>
                  </a:cubicBezTo>
                  <a:cubicBezTo>
                    <a:pt x="989" y="509"/>
                    <a:pt x="1227" y="414"/>
                    <a:pt x="1370" y="283"/>
                  </a:cubicBezTo>
                  <a:cubicBezTo>
                    <a:pt x="1430" y="212"/>
                    <a:pt x="1430" y="104"/>
                    <a:pt x="1370" y="45"/>
                  </a:cubicBezTo>
                  <a:cubicBezTo>
                    <a:pt x="1340" y="15"/>
                    <a:pt x="1302" y="0"/>
                    <a:pt x="1260" y="0"/>
                  </a:cubicBezTo>
                  <a:cubicBezTo>
                    <a:pt x="1218" y="0"/>
                    <a:pt x="1174" y="15"/>
                    <a:pt x="1132" y="45"/>
                  </a:cubicBezTo>
                  <a:cubicBezTo>
                    <a:pt x="1073" y="104"/>
                    <a:pt x="930" y="176"/>
                    <a:pt x="715" y="176"/>
                  </a:cubicBezTo>
                  <a:cubicBezTo>
                    <a:pt x="513" y="176"/>
                    <a:pt x="358" y="104"/>
                    <a:pt x="299" y="45"/>
                  </a:cubicBezTo>
                  <a:cubicBezTo>
                    <a:pt x="269" y="15"/>
                    <a:pt x="224" y="0"/>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2"/>
            <p:cNvSpPr/>
            <p:nvPr/>
          </p:nvSpPr>
          <p:spPr>
            <a:xfrm>
              <a:off x="6702211" y="3782599"/>
              <a:ext cx="270104" cy="361754"/>
            </a:xfrm>
            <a:custGeom>
              <a:avLst/>
              <a:gdLst/>
              <a:ahLst/>
              <a:cxnLst/>
              <a:rect l="l" t="t" r="r" b="b"/>
              <a:pathLst>
                <a:path w="8526" h="11419" extrusionOk="0">
                  <a:moveTo>
                    <a:pt x="4251" y="322"/>
                  </a:moveTo>
                  <a:cubicBezTo>
                    <a:pt x="5835" y="322"/>
                    <a:pt x="7109" y="1595"/>
                    <a:pt x="7109" y="3179"/>
                  </a:cubicBezTo>
                  <a:lnTo>
                    <a:pt x="7133" y="3810"/>
                  </a:lnTo>
                  <a:cubicBezTo>
                    <a:pt x="7037" y="3774"/>
                    <a:pt x="6954" y="3739"/>
                    <a:pt x="6847" y="3739"/>
                  </a:cubicBezTo>
                  <a:lnTo>
                    <a:pt x="6573" y="3739"/>
                  </a:lnTo>
                  <a:cubicBezTo>
                    <a:pt x="5835" y="3739"/>
                    <a:pt x="5025" y="3441"/>
                    <a:pt x="4335" y="2905"/>
                  </a:cubicBezTo>
                  <a:cubicBezTo>
                    <a:pt x="3632" y="2369"/>
                    <a:pt x="3061" y="1643"/>
                    <a:pt x="2692" y="774"/>
                  </a:cubicBezTo>
                  <a:cubicBezTo>
                    <a:pt x="3144" y="476"/>
                    <a:pt x="3680" y="322"/>
                    <a:pt x="4251" y="322"/>
                  </a:cubicBezTo>
                  <a:close/>
                  <a:moveTo>
                    <a:pt x="2406" y="976"/>
                  </a:moveTo>
                  <a:cubicBezTo>
                    <a:pt x="2811" y="1846"/>
                    <a:pt x="3394" y="2608"/>
                    <a:pt x="4120" y="3155"/>
                  </a:cubicBezTo>
                  <a:cubicBezTo>
                    <a:pt x="4882" y="3739"/>
                    <a:pt x="5740" y="4048"/>
                    <a:pt x="6561" y="4048"/>
                  </a:cubicBezTo>
                  <a:lnTo>
                    <a:pt x="6835" y="4048"/>
                  </a:lnTo>
                  <a:cubicBezTo>
                    <a:pt x="6906" y="4048"/>
                    <a:pt x="6978" y="4084"/>
                    <a:pt x="7037" y="4143"/>
                  </a:cubicBezTo>
                  <a:cubicBezTo>
                    <a:pt x="7097" y="4227"/>
                    <a:pt x="7133" y="4310"/>
                    <a:pt x="7109" y="4393"/>
                  </a:cubicBezTo>
                  <a:cubicBezTo>
                    <a:pt x="7097" y="4524"/>
                    <a:pt x="6966" y="4643"/>
                    <a:pt x="6811" y="4643"/>
                  </a:cubicBezTo>
                  <a:lnTo>
                    <a:pt x="6740" y="4643"/>
                  </a:lnTo>
                  <a:lnTo>
                    <a:pt x="6740" y="4632"/>
                  </a:lnTo>
                  <a:cubicBezTo>
                    <a:pt x="6740" y="4548"/>
                    <a:pt x="6668" y="4465"/>
                    <a:pt x="6573" y="4465"/>
                  </a:cubicBezTo>
                  <a:cubicBezTo>
                    <a:pt x="6490" y="4465"/>
                    <a:pt x="6418" y="4548"/>
                    <a:pt x="6418" y="4632"/>
                  </a:cubicBezTo>
                  <a:cubicBezTo>
                    <a:pt x="6418" y="5822"/>
                    <a:pt x="5442" y="6775"/>
                    <a:pt x="4251" y="6775"/>
                  </a:cubicBezTo>
                  <a:cubicBezTo>
                    <a:pt x="3061" y="6775"/>
                    <a:pt x="2096" y="5810"/>
                    <a:pt x="2096" y="4620"/>
                  </a:cubicBezTo>
                  <a:cubicBezTo>
                    <a:pt x="2096" y="4524"/>
                    <a:pt x="2025" y="4453"/>
                    <a:pt x="1930" y="4453"/>
                  </a:cubicBezTo>
                  <a:cubicBezTo>
                    <a:pt x="1846" y="4453"/>
                    <a:pt x="1775" y="4524"/>
                    <a:pt x="1775" y="4620"/>
                  </a:cubicBezTo>
                  <a:lnTo>
                    <a:pt x="1775" y="4632"/>
                  </a:lnTo>
                  <a:lnTo>
                    <a:pt x="1668" y="4632"/>
                  </a:lnTo>
                  <a:cubicBezTo>
                    <a:pt x="1596" y="4632"/>
                    <a:pt x="1513" y="4608"/>
                    <a:pt x="1453" y="4548"/>
                  </a:cubicBezTo>
                  <a:cubicBezTo>
                    <a:pt x="1394" y="4489"/>
                    <a:pt x="1382" y="4405"/>
                    <a:pt x="1382" y="4322"/>
                  </a:cubicBezTo>
                  <a:cubicBezTo>
                    <a:pt x="1394" y="4191"/>
                    <a:pt x="1537" y="4072"/>
                    <a:pt x="1680" y="4072"/>
                  </a:cubicBezTo>
                  <a:lnTo>
                    <a:pt x="1739" y="4072"/>
                  </a:lnTo>
                  <a:cubicBezTo>
                    <a:pt x="1930" y="4072"/>
                    <a:pt x="2096" y="3989"/>
                    <a:pt x="2227" y="3858"/>
                  </a:cubicBezTo>
                  <a:cubicBezTo>
                    <a:pt x="2370" y="3727"/>
                    <a:pt x="2442" y="3548"/>
                    <a:pt x="2442" y="3370"/>
                  </a:cubicBezTo>
                  <a:lnTo>
                    <a:pt x="2442" y="3191"/>
                  </a:lnTo>
                  <a:cubicBezTo>
                    <a:pt x="2442" y="2965"/>
                    <a:pt x="2549" y="2738"/>
                    <a:pt x="2727" y="2608"/>
                  </a:cubicBezTo>
                  <a:cubicBezTo>
                    <a:pt x="2799" y="2548"/>
                    <a:pt x="2811" y="2441"/>
                    <a:pt x="2751" y="2369"/>
                  </a:cubicBezTo>
                  <a:cubicBezTo>
                    <a:pt x="2717" y="2329"/>
                    <a:pt x="2668" y="2307"/>
                    <a:pt x="2619" y="2307"/>
                  </a:cubicBezTo>
                  <a:cubicBezTo>
                    <a:pt x="2581" y="2307"/>
                    <a:pt x="2544" y="2320"/>
                    <a:pt x="2513" y="2346"/>
                  </a:cubicBezTo>
                  <a:cubicBezTo>
                    <a:pt x="2251" y="2548"/>
                    <a:pt x="2096" y="2846"/>
                    <a:pt x="2096" y="3191"/>
                  </a:cubicBezTo>
                  <a:lnTo>
                    <a:pt x="2096" y="3370"/>
                  </a:lnTo>
                  <a:cubicBezTo>
                    <a:pt x="2096" y="3477"/>
                    <a:pt x="2049" y="3560"/>
                    <a:pt x="1989" y="3620"/>
                  </a:cubicBezTo>
                  <a:cubicBezTo>
                    <a:pt x="1918" y="3691"/>
                    <a:pt x="1834" y="3727"/>
                    <a:pt x="1739" y="3727"/>
                  </a:cubicBezTo>
                  <a:lnTo>
                    <a:pt x="1680" y="3727"/>
                  </a:lnTo>
                  <a:cubicBezTo>
                    <a:pt x="1572" y="3727"/>
                    <a:pt x="1477" y="3751"/>
                    <a:pt x="1382" y="3798"/>
                  </a:cubicBezTo>
                  <a:lnTo>
                    <a:pt x="1382" y="3179"/>
                  </a:lnTo>
                  <a:cubicBezTo>
                    <a:pt x="1382" y="2298"/>
                    <a:pt x="1787" y="1512"/>
                    <a:pt x="2406" y="976"/>
                  </a:cubicBezTo>
                  <a:close/>
                  <a:moveTo>
                    <a:pt x="1394" y="4905"/>
                  </a:moveTo>
                  <a:cubicBezTo>
                    <a:pt x="1489" y="4941"/>
                    <a:pt x="1572" y="4965"/>
                    <a:pt x="1668" y="4965"/>
                  </a:cubicBezTo>
                  <a:lnTo>
                    <a:pt x="1787" y="4965"/>
                  </a:lnTo>
                  <a:cubicBezTo>
                    <a:pt x="1894" y="5739"/>
                    <a:pt x="2370" y="6394"/>
                    <a:pt x="3001" y="6775"/>
                  </a:cubicBezTo>
                  <a:lnTo>
                    <a:pt x="3001" y="7501"/>
                  </a:lnTo>
                  <a:lnTo>
                    <a:pt x="3025" y="7501"/>
                  </a:lnTo>
                  <a:cubicBezTo>
                    <a:pt x="3025" y="7703"/>
                    <a:pt x="2918" y="7894"/>
                    <a:pt x="2739" y="7977"/>
                  </a:cubicBezTo>
                  <a:cubicBezTo>
                    <a:pt x="2453" y="7715"/>
                    <a:pt x="1513" y="6668"/>
                    <a:pt x="1394" y="4905"/>
                  </a:cubicBezTo>
                  <a:close/>
                  <a:moveTo>
                    <a:pt x="7454" y="8954"/>
                  </a:moveTo>
                  <a:lnTo>
                    <a:pt x="7585" y="8989"/>
                  </a:lnTo>
                  <a:cubicBezTo>
                    <a:pt x="7740" y="9037"/>
                    <a:pt x="7859" y="9132"/>
                    <a:pt x="7966" y="9227"/>
                  </a:cubicBezTo>
                  <a:lnTo>
                    <a:pt x="7454" y="9668"/>
                  </a:lnTo>
                  <a:lnTo>
                    <a:pt x="7454" y="8954"/>
                  </a:lnTo>
                  <a:close/>
                  <a:moveTo>
                    <a:pt x="2311" y="8489"/>
                  </a:moveTo>
                  <a:cubicBezTo>
                    <a:pt x="2632" y="9275"/>
                    <a:pt x="3406" y="9787"/>
                    <a:pt x="4251" y="9787"/>
                  </a:cubicBezTo>
                  <a:cubicBezTo>
                    <a:pt x="4763" y="9787"/>
                    <a:pt x="5251" y="9596"/>
                    <a:pt x="5621" y="9275"/>
                  </a:cubicBezTo>
                  <a:cubicBezTo>
                    <a:pt x="5680" y="9394"/>
                    <a:pt x="5763" y="9501"/>
                    <a:pt x="5823" y="9608"/>
                  </a:cubicBezTo>
                  <a:cubicBezTo>
                    <a:pt x="5371" y="9966"/>
                    <a:pt x="4823" y="10156"/>
                    <a:pt x="4251" y="10156"/>
                  </a:cubicBezTo>
                  <a:cubicBezTo>
                    <a:pt x="3239" y="10156"/>
                    <a:pt x="2334" y="9549"/>
                    <a:pt x="1953" y="8620"/>
                  </a:cubicBezTo>
                  <a:lnTo>
                    <a:pt x="2311" y="8489"/>
                  </a:lnTo>
                  <a:close/>
                  <a:moveTo>
                    <a:pt x="4251" y="0"/>
                  </a:moveTo>
                  <a:cubicBezTo>
                    <a:pt x="2489" y="0"/>
                    <a:pt x="1060" y="1429"/>
                    <a:pt x="1060" y="3203"/>
                  </a:cubicBezTo>
                  <a:lnTo>
                    <a:pt x="1060" y="4572"/>
                  </a:lnTo>
                  <a:cubicBezTo>
                    <a:pt x="1060" y="5858"/>
                    <a:pt x="1477" y="6787"/>
                    <a:pt x="1834" y="7370"/>
                  </a:cubicBezTo>
                  <a:cubicBezTo>
                    <a:pt x="2037" y="7715"/>
                    <a:pt x="2263" y="7965"/>
                    <a:pt x="2406" y="8132"/>
                  </a:cubicBezTo>
                  <a:lnTo>
                    <a:pt x="822" y="8692"/>
                  </a:lnTo>
                  <a:cubicBezTo>
                    <a:pt x="322" y="8870"/>
                    <a:pt x="1" y="9335"/>
                    <a:pt x="1" y="9858"/>
                  </a:cubicBezTo>
                  <a:lnTo>
                    <a:pt x="1" y="11240"/>
                  </a:lnTo>
                  <a:cubicBezTo>
                    <a:pt x="1" y="11323"/>
                    <a:pt x="72" y="11406"/>
                    <a:pt x="167" y="11406"/>
                  </a:cubicBezTo>
                  <a:cubicBezTo>
                    <a:pt x="251" y="11406"/>
                    <a:pt x="322" y="11323"/>
                    <a:pt x="322" y="11240"/>
                  </a:cubicBezTo>
                  <a:lnTo>
                    <a:pt x="322" y="9858"/>
                  </a:lnTo>
                  <a:cubicBezTo>
                    <a:pt x="322" y="9751"/>
                    <a:pt x="334" y="9632"/>
                    <a:pt x="382" y="9537"/>
                  </a:cubicBezTo>
                  <a:lnTo>
                    <a:pt x="1239" y="10275"/>
                  </a:lnTo>
                  <a:cubicBezTo>
                    <a:pt x="1358" y="10370"/>
                    <a:pt x="1430" y="10525"/>
                    <a:pt x="1430" y="10692"/>
                  </a:cubicBezTo>
                  <a:lnTo>
                    <a:pt x="1430" y="11251"/>
                  </a:lnTo>
                  <a:cubicBezTo>
                    <a:pt x="1430" y="11347"/>
                    <a:pt x="1501" y="11418"/>
                    <a:pt x="1596" y="11418"/>
                  </a:cubicBezTo>
                  <a:cubicBezTo>
                    <a:pt x="1680" y="11418"/>
                    <a:pt x="1751" y="11347"/>
                    <a:pt x="1751" y="11251"/>
                  </a:cubicBezTo>
                  <a:lnTo>
                    <a:pt x="1751" y="10692"/>
                  </a:lnTo>
                  <a:cubicBezTo>
                    <a:pt x="1751" y="10430"/>
                    <a:pt x="1632" y="10180"/>
                    <a:pt x="1441" y="10013"/>
                  </a:cubicBezTo>
                  <a:lnTo>
                    <a:pt x="560" y="9263"/>
                  </a:lnTo>
                  <a:cubicBezTo>
                    <a:pt x="668" y="9156"/>
                    <a:pt x="787" y="9061"/>
                    <a:pt x="929" y="9025"/>
                  </a:cubicBezTo>
                  <a:lnTo>
                    <a:pt x="1632" y="8763"/>
                  </a:lnTo>
                  <a:cubicBezTo>
                    <a:pt x="2072" y="9823"/>
                    <a:pt x="3108" y="10525"/>
                    <a:pt x="4275" y="10525"/>
                  </a:cubicBezTo>
                  <a:cubicBezTo>
                    <a:pt x="4906" y="10525"/>
                    <a:pt x="5525" y="10311"/>
                    <a:pt x="6013" y="9930"/>
                  </a:cubicBezTo>
                  <a:cubicBezTo>
                    <a:pt x="6240" y="10311"/>
                    <a:pt x="6418" y="10728"/>
                    <a:pt x="6418" y="11251"/>
                  </a:cubicBezTo>
                  <a:cubicBezTo>
                    <a:pt x="6418" y="11347"/>
                    <a:pt x="6490" y="11418"/>
                    <a:pt x="6573" y="11418"/>
                  </a:cubicBezTo>
                  <a:cubicBezTo>
                    <a:pt x="6668" y="11418"/>
                    <a:pt x="6740" y="11347"/>
                    <a:pt x="6740" y="11251"/>
                  </a:cubicBezTo>
                  <a:cubicBezTo>
                    <a:pt x="6740" y="10513"/>
                    <a:pt x="6430" y="9989"/>
                    <a:pt x="6109" y="9477"/>
                  </a:cubicBezTo>
                  <a:cubicBezTo>
                    <a:pt x="5787" y="8942"/>
                    <a:pt x="5490" y="8453"/>
                    <a:pt x="5490" y="7691"/>
                  </a:cubicBezTo>
                  <a:lnTo>
                    <a:pt x="5490" y="7513"/>
                  </a:lnTo>
                  <a:cubicBezTo>
                    <a:pt x="5490" y="7430"/>
                    <a:pt x="5418" y="7358"/>
                    <a:pt x="5323" y="7358"/>
                  </a:cubicBezTo>
                  <a:cubicBezTo>
                    <a:pt x="5240" y="7358"/>
                    <a:pt x="5168" y="7430"/>
                    <a:pt x="5168" y="7513"/>
                  </a:cubicBezTo>
                  <a:lnTo>
                    <a:pt x="5168" y="7691"/>
                  </a:lnTo>
                  <a:cubicBezTo>
                    <a:pt x="5168" y="8227"/>
                    <a:pt x="5299" y="8644"/>
                    <a:pt x="5478" y="9025"/>
                  </a:cubicBezTo>
                  <a:cubicBezTo>
                    <a:pt x="5144" y="9335"/>
                    <a:pt x="4716" y="9501"/>
                    <a:pt x="4251" y="9501"/>
                  </a:cubicBezTo>
                  <a:cubicBezTo>
                    <a:pt x="3537" y="9501"/>
                    <a:pt x="2906" y="9085"/>
                    <a:pt x="2620" y="8442"/>
                  </a:cubicBezTo>
                  <a:lnTo>
                    <a:pt x="2763" y="8382"/>
                  </a:lnTo>
                  <a:cubicBezTo>
                    <a:pt x="3120" y="8263"/>
                    <a:pt x="3346" y="7918"/>
                    <a:pt x="3346" y="7549"/>
                  </a:cubicBezTo>
                  <a:lnTo>
                    <a:pt x="3346" y="6977"/>
                  </a:lnTo>
                  <a:cubicBezTo>
                    <a:pt x="3632" y="7084"/>
                    <a:pt x="3930" y="7144"/>
                    <a:pt x="4251" y="7144"/>
                  </a:cubicBezTo>
                  <a:cubicBezTo>
                    <a:pt x="5501" y="7144"/>
                    <a:pt x="6549" y="6203"/>
                    <a:pt x="6704" y="5001"/>
                  </a:cubicBezTo>
                  <a:lnTo>
                    <a:pt x="6811" y="5001"/>
                  </a:lnTo>
                  <a:cubicBezTo>
                    <a:pt x="6918" y="5001"/>
                    <a:pt x="7025" y="4977"/>
                    <a:pt x="7109" y="4929"/>
                  </a:cubicBezTo>
                  <a:lnTo>
                    <a:pt x="7109" y="11251"/>
                  </a:lnTo>
                  <a:cubicBezTo>
                    <a:pt x="7109" y="11347"/>
                    <a:pt x="7180" y="11418"/>
                    <a:pt x="7276" y="11418"/>
                  </a:cubicBezTo>
                  <a:cubicBezTo>
                    <a:pt x="7359" y="11418"/>
                    <a:pt x="7442" y="11347"/>
                    <a:pt x="7442" y="11251"/>
                  </a:cubicBezTo>
                  <a:lnTo>
                    <a:pt x="7442" y="10108"/>
                  </a:lnTo>
                  <a:lnTo>
                    <a:pt x="8121" y="9525"/>
                  </a:lnTo>
                  <a:cubicBezTo>
                    <a:pt x="8168" y="9632"/>
                    <a:pt x="8180" y="9739"/>
                    <a:pt x="8180" y="9847"/>
                  </a:cubicBezTo>
                  <a:lnTo>
                    <a:pt x="8180" y="11228"/>
                  </a:lnTo>
                  <a:cubicBezTo>
                    <a:pt x="8180" y="11311"/>
                    <a:pt x="8252" y="11394"/>
                    <a:pt x="8347" y="11394"/>
                  </a:cubicBezTo>
                  <a:cubicBezTo>
                    <a:pt x="8430" y="11394"/>
                    <a:pt x="8514" y="11311"/>
                    <a:pt x="8514" y="11228"/>
                  </a:cubicBezTo>
                  <a:lnTo>
                    <a:pt x="8514" y="9847"/>
                  </a:lnTo>
                  <a:cubicBezTo>
                    <a:pt x="8526" y="9323"/>
                    <a:pt x="8204" y="8846"/>
                    <a:pt x="7692" y="8680"/>
                  </a:cubicBezTo>
                  <a:lnTo>
                    <a:pt x="7454" y="8596"/>
                  </a:lnTo>
                  <a:lnTo>
                    <a:pt x="7454" y="3203"/>
                  </a:lnTo>
                  <a:cubicBezTo>
                    <a:pt x="7454" y="1453"/>
                    <a:pt x="6025" y="0"/>
                    <a:pt x="4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2"/>
            <p:cNvSpPr/>
            <p:nvPr/>
          </p:nvSpPr>
          <p:spPr>
            <a:xfrm>
              <a:off x="6785941" y="3884229"/>
              <a:ext cx="29082" cy="16442"/>
            </a:xfrm>
            <a:custGeom>
              <a:avLst/>
              <a:gdLst/>
              <a:ahLst/>
              <a:cxnLst/>
              <a:rect l="l" t="t" r="r" b="b"/>
              <a:pathLst>
                <a:path w="918" h="519" extrusionOk="0">
                  <a:moveTo>
                    <a:pt x="717" y="1"/>
                  </a:moveTo>
                  <a:cubicBezTo>
                    <a:pt x="701" y="1"/>
                    <a:pt x="684" y="3"/>
                    <a:pt x="668" y="7"/>
                  </a:cubicBezTo>
                  <a:lnTo>
                    <a:pt x="144" y="185"/>
                  </a:lnTo>
                  <a:cubicBezTo>
                    <a:pt x="49" y="221"/>
                    <a:pt x="1" y="304"/>
                    <a:pt x="37" y="400"/>
                  </a:cubicBezTo>
                  <a:cubicBezTo>
                    <a:pt x="61" y="471"/>
                    <a:pt x="120" y="519"/>
                    <a:pt x="191" y="519"/>
                  </a:cubicBezTo>
                  <a:cubicBezTo>
                    <a:pt x="215" y="519"/>
                    <a:pt x="227" y="519"/>
                    <a:pt x="263" y="495"/>
                  </a:cubicBezTo>
                  <a:lnTo>
                    <a:pt x="787" y="316"/>
                  </a:lnTo>
                  <a:cubicBezTo>
                    <a:pt x="870" y="304"/>
                    <a:pt x="918" y="209"/>
                    <a:pt x="882" y="114"/>
                  </a:cubicBezTo>
                  <a:cubicBezTo>
                    <a:pt x="862" y="45"/>
                    <a:pt x="794" y="1"/>
                    <a:pt x="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72"/>
          <p:cNvGrpSpPr/>
          <p:nvPr/>
        </p:nvGrpSpPr>
        <p:grpSpPr>
          <a:xfrm>
            <a:off x="1626884" y="1940480"/>
            <a:ext cx="450325" cy="598909"/>
            <a:chOff x="6252228" y="3346936"/>
            <a:chExt cx="265193" cy="352693"/>
          </a:xfrm>
        </p:grpSpPr>
        <p:sp>
          <p:nvSpPr>
            <p:cNvPr id="2324" name="Google Shape;2324;p72"/>
            <p:cNvSpPr/>
            <p:nvPr/>
          </p:nvSpPr>
          <p:spPr>
            <a:xfrm>
              <a:off x="6252228" y="3346936"/>
              <a:ext cx="265193" cy="352693"/>
            </a:xfrm>
            <a:custGeom>
              <a:avLst/>
              <a:gdLst/>
              <a:ahLst/>
              <a:cxnLst/>
              <a:rect l="l" t="t" r="r" b="b"/>
              <a:pathLst>
                <a:path w="8371" h="11133" extrusionOk="0">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2"/>
            <p:cNvSpPr/>
            <p:nvPr/>
          </p:nvSpPr>
          <p:spPr>
            <a:xfrm>
              <a:off x="6363140" y="3540532"/>
              <a:ext cx="43402" cy="15396"/>
            </a:xfrm>
            <a:custGeom>
              <a:avLst/>
              <a:gdLst/>
              <a:ahLst/>
              <a:cxnLst/>
              <a:rect l="l" t="t" r="r" b="b"/>
              <a:pathLst>
                <a:path w="1370" h="486" extrusionOk="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2"/>
            <p:cNvSpPr/>
            <p:nvPr/>
          </p:nvSpPr>
          <p:spPr>
            <a:xfrm>
              <a:off x="6406890" y="3468397"/>
              <a:ext cx="21511" cy="10201"/>
            </a:xfrm>
            <a:custGeom>
              <a:avLst/>
              <a:gdLst/>
              <a:ahLst/>
              <a:cxnLst/>
              <a:rect l="l" t="t" r="r" b="b"/>
              <a:pathLst>
                <a:path w="679" h="322" extrusionOk="0">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72"/>
          <p:cNvGrpSpPr/>
          <p:nvPr/>
        </p:nvGrpSpPr>
        <p:grpSpPr>
          <a:xfrm>
            <a:off x="4334673" y="1937899"/>
            <a:ext cx="474640" cy="604073"/>
            <a:chOff x="7594288" y="2415259"/>
            <a:chExt cx="279513" cy="355735"/>
          </a:xfrm>
        </p:grpSpPr>
        <p:sp>
          <p:nvSpPr>
            <p:cNvPr id="2328" name="Google Shape;2328;p72"/>
            <p:cNvSpPr/>
            <p:nvPr/>
          </p:nvSpPr>
          <p:spPr>
            <a:xfrm>
              <a:off x="7696108" y="2531841"/>
              <a:ext cx="10233" cy="16220"/>
            </a:xfrm>
            <a:custGeom>
              <a:avLst/>
              <a:gdLst/>
              <a:ahLst/>
              <a:cxnLst/>
              <a:rect l="l" t="t" r="r" b="b"/>
              <a:pathLst>
                <a:path w="323" h="512" extrusionOk="0">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2"/>
            <p:cNvSpPr/>
            <p:nvPr/>
          </p:nvSpPr>
          <p:spPr>
            <a:xfrm>
              <a:off x="7762889" y="2531841"/>
              <a:ext cx="10581" cy="16220"/>
            </a:xfrm>
            <a:custGeom>
              <a:avLst/>
              <a:gdLst/>
              <a:ahLst/>
              <a:cxnLst/>
              <a:rect l="l" t="t" r="r" b="b"/>
              <a:pathLst>
                <a:path w="334" h="512" extrusionOk="0">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2"/>
            <p:cNvSpPr/>
            <p:nvPr/>
          </p:nvSpPr>
          <p:spPr>
            <a:xfrm>
              <a:off x="7711948" y="2571156"/>
              <a:ext cx="45302" cy="15777"/>
            </a:xfrm>
            <a:custGeom>
              <a:avLst/>
              <a:gdLst/>
              <a:ahLst/>
              <a:cxnLst/>
              <a:rect l="l" t="t" r="r" b="b"/>
              <a:pathLst>
                <a:path w="1430" h="498" extrusionOk="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2"/>
            <p:cNvSpPr/>
            <p:nvPr/>
          </p:nvSpPr>
          <p:spPr>
            <a:xfrm>
              <a:off x="7594288" y="2415259"/>
              <a:ext cx="279513" cy="355735"/>
            </a:xfrm>
            <a:custGeom>
              <a:avLst/>
              <a:gdLst/>
              <a:ahLst/>
              <a:cxnLst/>
              <a:rect l="l" t="t" r="r" b="b"/>
              <a:pathLst>
                <a:path w="8823" h="11229" extrusionOk="0">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2"/>
            <p:cNvSpPr/>
            <p:nvPr/>
          </p:nvSpPr>
          <p:spPr>
            <a:xfrm>
              <a:off x="7690469" y="2515241"/>
              <a:ext cx="21511" cy="10581"/>
            </a:xfrm>
            <a:custGeom>
              <a:avLst/>
              <a:gdLst/>
              <a:ahLst/>
              <a:cxnLst/>
              <a:rect l="l" t="t" r="r" b="b"/>
              <a:pathLst>
                <a:path w="679" h="334" extrusionOk="0">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2"/>
            <p:cNvSpPr/>
            <p:nvPr/>
          </p:nvSpPr>
          <p:spPr>
            <a:xfrm>
              <a:off x="7757218" y="2515241"/>
              <a:ext cx="21923" cy="10581"/>
            </a:xfrm>
            <a:custGeom>
              <a:avLst/>
              <a:gdLst/>
              <a:ahLst/>
              <a:cxnLst/>
              <a:rect l="l" t="t" r="r" b="b"/>
              <a:pathLst>
                <a:path w="692" h="334" extrusionOk="0">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790;p49">
            <a:extLst>
              <a:ext uri="{FF2B5EF4-FFF2-40B4-BE49-F238E27FC236}">
                <a16:creationId xmlns:a16="http://schemas.microsoft.com/office/drawing/2014/main" id="{1D81CDE1-641C-B782-0ED4-4E79E92B7D07}"/>
              </a:ext>
            </a:extLst>
          </p:cNvPr>
          <p:cNvSpPr txBox="1">
            <a:spLocks/>
          </p:cNvSpPr>
          <p:nvPr/>
        </p:nvSpPr>
        <p:spPr>
          <a:xfrm>
            <a:off x="2082783" y="3078696"/>
            <a:ext cx="5453060" cy="85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i="1" dirty="0">
                <a:latin typeface="Times New Roman" panose="02020603050405020304" pitchFamily="18" charset="0"/>
                <a:ea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rPr>
              <a:t>Học bài và làm bài tập về nhà.</a:t>
            </a:r>
            <a:br>
              <a:rPr lang="vi-VN" sz="2400" i="1"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rPr>
              <a:t>Xem và chuẩn bị bài mới “Bài </a:t>
            </a:r>
            <a:r>
              <a:rPr lang="en-US" sz="2400" i="1" dirty="0">
                <a:latin typeface="Times New Roman" panose="02020603050405020304" pitchFamily="18" charset="0"/>
                <a:ea typeface="Times New Roman" panose="02020603050405020304" pitchFamily="18" charset="0"/>
              </a:rPr>
              <a:t>8</a:t>
            </a:r>
            <a:r>
              <a:rPr lang="vi-VN" sz="2400" i="1"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Acid</a:t>
            </a:r>
            <a:r>
              <a:rPr lang="vi-VN" sz="2400" i="1" dirty="0">
                <a:latin typeface="Times New Roman" panose="02020603050405020304" pitchFamily="18" charset="0"/>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5" name="Google Shape;1125;p42"/>
          <p:cNvSpPr txBox="1">
            <a:spLocks noGrp="1"/>
          </p:cNvSpPr>
          <p:nvPr>
            <p:ph type="ctrTitle"/>
          </p:nvPr>
        </p:nvSpPr>
        <p:spPr>
          <a:xfrm flipH="1">
            <a:off x="900956" y="1144659"/>
            <a:ext cx="5135180" cy="210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0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Thanks you !!!</a:t>
            </a:r>
            <a:endParaRPr lang="vi-VN" sz="16600" dirty="0">
              <a:solidFill>
                <a:srgbClr val="7030A0"/>
              </a:solidFill>
              <a:latin typeface="Times New Roman" panose="02020603050405020304" pitchFamily="18" charset="0"/>
              <a:cs typeface="Times New Roman" panose="02020603050405020304" pitchFamily="18" charset="0"/>
            </a:endParaRPr>
          </a:p>
        </p:txBody>
      </p:sp>
      <p:grpSp>
        <p:nvGrpSpPr>
          <p:cNvPr id="1151" name="Google Shape;1151;p42"/>
          <p:cNvGrpSpPr/>
          <p:nvPr/>
        </p:nvGrpSpPr>
        <p:grpSpPr>
          <a:xfrm rot="2221467" flipH="1">
            <a:off x="2943900" y="3871841"/>
            <a:ext cx="500059" cy="1171183"/>
            <a:chOff x="2672050" y="238125"/>
            <a:chExt cx="2175675" cy="5095625"/>
          </a:xfrm>
        </p:grpSpPr>
        <p:sp>
          <p:nvSpPr>
            <p:cNvPr id="1152" name="Google Shape;1152;p42"/>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2"/>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381;p76">
            <a:extLst>
              <a:ext uri="{FF2B5EF4-FFF2-40B4-BE49-F238E27FC236}">
                <a16:creationId xmlns:a16="http://schemas.microsoft.com/office/drawing/2014/main" id="{D6991AF6-7B92-1115-E771-690DE4BDFA78}"/>
              </a:ext>
            </a:extLst>
          </p:cNvPr>
          <p:cNvGrpSpPr/>
          <p:nvPr/>
        </p:nvGrpSpPr>
        <p:grpSpPr>
          <a:xfrm rot="1341662">
            <a:off x="6940430" y="2943797"/>
            <a:ext cx="980991" cy="1557062"/>
            <a:chOff x="2190225" y="236575"/>
            <a:chExt cx="3165475" cy="5024350"/>
          </a:xfrm>
        </p:grpSpPr>
        <p:sp>
          <p:nvSpPr>
            <p:cNvPr id="5" name="Google Shape;2382;p76">
              <a:extLst>
                <a:ext uri="{FF2B5EF4-FFF2-40B4-BE49-F238E27FC236}">
                  <a16:creationId xmlns:a16="http://schemas.microsoft.com/office/drawing/2014/main" id="{2E067D1F-ECFB-FA1D-C5B8-2825277D4335}"/>
                </a:ext>
              </a:extLst>
            </p:cNvPr>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83;p76">
              <a:extLst>
                <a:ext uri="{FF2B5EF4-FFF2-40B4-BE49-F238E27FC236}">
                  <a16:creationId xmlns:a16="http://schemas.microsoft.com/office/drawing/2014/main" id="{6A80EBAA-6360-5A74-905B-7997FAB3F55C}"/>
                </a:ext>
              </a:extLst>
            </p:cNvPr>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84;p76">
              <a:extLst>
                <a:ext uri="{FF2B5EF4-FFF2-40B4-BE49-F238E27FC236}">
                  <a16:creationId xmlns:a16="http://schemas.microsoft.com/office/drawing/2014/main" id="{5EDC98F8-DA43-203D-99AD-A19CAD4FE4A6}"/>
                </a:ext>
              </a:extLst>
            </p:cNvPr>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85;p76">
              <a:extLst>
                <a:ext uri="{FF2B5EF4-FFF2-40B4-BE49-F238E27FC236}">
                  <a16:creationId xmlns:a16="http://schemas.microsoft.com/office/drawing/2014/main" id="{A9760E86-C82A-2E85-FA3E-AAAA8395B141}"/>
                </a:ext>
              </a:extLst>
            </p:cNvPr>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86;p76">
              <a:extLst>
                <a:ext uri="{FF2B5EF4-FFF2-40B4-BE49-F238E27FC236}">
                  <a16:creationId xmlns:a16="http://schemas.microsoft.com/office/drawing/2014/main" id="{19F58049-AF6A-9D32-2748-5A9BF32FBA01}"/>
                </a:ext>
              </a:extLst>
            </p:cNvPr>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387;p76">
            <a:extLst>
              <a:ext uri="{FF2B5EF4-FFF2-40B4-BE49-F238E27FC236}">
                <a16:creationId xmlns:a16="http://schemas.microsoft.com/office/drawing/2014/main" id="{5B7F7D9C-107B-5A7C-8B69-F2E05C09E9FA}"/>
              </a:ext>
            </a:extLst>
          </p:cNvPr>
          <p:cNvGrpSpPr/>
          <p:nvPr/>
        </p:nvGrpSpPr>
        <p:grpSpPr>
          <a:xfrm rot="-1202174">
            <a:off x="5391129" y="847303"/>
            <a:ext cx="1255971" cy="1939920"/>
            <a:chOff x="2144500" y="237375"/>
            <a:chExt cx="3245200" cy="5012400"/>
          </a:xfrm>
        </p:grpSpPr>
        <p:sp>
          <p:nvSpPr>
            <p:cNvPr id="11" name="Google Shape;2388;p76">
              <a:extLst>
                <a:ext uri="{FF2B5EF4-FFF2-40B4-BE49-F238E27FC236}">
                  <a16:creationId xmlns:a16="http://schemas.microsoft.com/office/drawing/2014/main" id="{985FE735-3BCD-160A-FFA3-F6F2DF19C2EA}"/>
                </a:ext>
              </a:extLst>
            </p:cNvPr>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89;p76">
              <a:extLst>
                <a:ext uri="{FF2B5EF4-FFF2-40B4-BE49-F238E27FC236}">
                  <a16:creationId xmlns:a16="http://schemas.microsoft.com/office/drawing/2014/main" id="{F241A515-D191-6167-1B02-D0FB6CC3D7F9}"/>
                </a:ext>
              </a:extLst>
            </p:cNvPr>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90;p76">
              <a:extLst>
                <a:ext uri="{FF2B5EF4-FFF2-40B4-BE49-F238E27FC236}">
                  <a16:creationId xmlns:a16="http://schemas.microsoft.com/office/drawing/2014/main" id="{7B8CCBC3-C782-69A0-AB3A-E6C561853936}"/>
                </a:ext>
              </a:extLst>
            </p:cNvPr>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1;p76">
              <a:extLst>
                <a:ext uri="{FF2B5EF4-FFF2-40B4-BE49-F238E27FC236}">
                  <a16:creationId xmlns:a16="http://schemas.microsoft.com/office/drawing/2014/main" id="{547B3970-0EA8-9573-F98C-B1759BA1732B}"/>
                </a:ext>
              </a:extLst>
            </p:cNvPr>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2;p76">
              <a:extLst>
                <a:ext uri="{FF2B5EF4-FFF2-40B4-BE49-F238E27FC236}">
                  <a16:creationId xmlns:a16="http://schemas.microsoft.com/office/drawing/2014/main" id="{FCF16EF3-8A01-27B0-EDAE-E92F7931EAD8}"/>
                </a:ext>
              </a:extLst>
            </p:cNvPr>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2393;p76">
            <a:extLst>
              <a:ext uri="{FF2B5EF4-FFF2-40B4-BE49-F238E27FC236}">
                <a16:creationId xmlns:a16="http://schemas.microsoft.com/office/drawing/2014/main" id="{F86B6A39-18F5-7391-39B4-5A29EF3A6DE0}"/>
              </a:ext>
            </a:extLst>
          </p:cNvPr>
          <p:cNvGrpSpPr/>
          <p:nvPr/>
        </p:nvGrpSpPr>
        <p:grpSpPr>
          <a:xfrm rot="-2023516">
            <a:off x="5275518" y="3113218"/>
            <a:ext cx="1093780" cy="1115214"/>
            <a:chOff x="1301600" y="238450"/>
            <a:chExt cx="4846600" cy="4941575"/>
          </a:xfrm>
        </p:grpSpPr>
        <p:sp>
          <p:nvSpPr>
            <p:cNvPr id="17" name="Google Shape;2394;p76">
              <a:extLst>
                <a:ext uri="{FF2B5EF4-FFF2-40B4-BE49-F238E27FC236}">
                  <a16:creationId xmlns:a16="http://schemas.microsoft.com/office/drawing/2014/main" id="{48135443-0E8E-0CA2-3CA2-02F712F963C8}"/>
                </a:ext>
              </a:extLst>
            </p:cNvPr>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95;p76">
              <a:extLst>
                <a:ext uri="{FF2B5EF4-FFF2-40B4-BE49-F238E27FC236}">
                  <a16:creationId xmlns:a16="http://schemas.microsoft.com/office/drawing/2014/main" id="{713CF065-1F15-BC8D-C496-4D5D48FF4260}"/>
                </a:ext>
              </a:extLst>
            </p:cNvPr>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96;p76">
              <a:extLst>
                <a:ext uri="{FF2B5EF4-FFF2-40B4-BE49-F238E27FC236}">
                  <a16:creationId xmlns:a16="http://schemas.microsoft.com/office/drawing/2014/main" id="{DFD8CD60-0FBF-28B3-B1B4-D198D5E18A9D}"/>
                </a:ext>
              </a:extLst>
            </p:cNvPr>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397;p76">
            <a:extLst>
              <a:ext uri="{FF2B5EF4-FFF2-40B4-BE49-F238E27FC236}">
                <a16:creationId xmlns:a16="http://schemas.microsoft.com/office/drawing/2014/main" id="{3702EBE1-BE72-B1D1-FBC6-B199561DD73B}"/>
              </a:ext>
            </a:extLst>
          </p:cNvPr>
          <p:cNvGrpSpPr/>
          <p:nvPr/>
        </p:nvGrpSpPr>
        <p:grpSpPr>
          <a:xfrm rot="744228">
            <a:off x="6922280" y="1173837"/>
            <a:ext cx="1902435" cy="545584"/>
            <a:chOff x="230550" y="1790725"/>
            <a:chExt cx="6833500" cy="1959725"/>
          </a:xfrm>
        </p:grpSpPr>
        <p:sp>
          <p:nvSpPr>
            <p:cNvPr id="21" name="Google Shape;2398;p76">
              <a:extLst>
                <a:ext uri="{FF2B5EF4-FFF2-40B4-BE49-F238E27FC236}">
                  <a16:creationId xmlns:a16="http://schemas.microsoft.com/office/drawing/2014/main" id="{EFA84292-7268-87EE-9EAF-F180C9B1F8C8}"/>
                </a:ext>
              </a:extLst>
            </p:cNvPr>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99;p76">
              <a:extLst>
                <a:ext uri="{FF2B5EF4-FFF2-40B4-BE49-F238E27FC236}">
                  <a16:creationId xmlns:a16="http://schemas.microsoft.com/office/drawing/2014/main" id="{A0F3CD42-45C2-2A3C-5C33-0F14EA6C103A}"/>
                </a:ext>
              </a:extLst>
            </p:cNvPr>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0;p76">
              <a:extLst>
                <a:ext uri="{FF2B5EF4-FFF2-40B4-BE49-F238E27FC236}">
                  <a16:creationId xmlns:a16="http://schemas.microsoft.com/office/drawing/2014/main" id="{226BB960-CA09-30C8-C0E8-515CFA2872EA}"/>
                </a:ext>
              </a:extLst>
            </p:cNvPr>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1;p76">
              <a:extLst>
                <a:ext uri="{FF2B5EF4-FFF2-40B4-BE49-F238E27FC236}">
                  <a16:creationId xmlns:a16="http://schemas.microsoft.com/office/drawing/2014/main" id="{237C0F62-D25A-B0D4-848F-40CAC0056C79}"/>
                </a:ext>
              </a:extLst>
            </p:cNvPr>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2;p76">
              <a:extLst>
                <a:ext uri="{FF2B5EF4-FFF2-40B4-BE49-F238E27FC236}">
                  <a16:creationId xmlns:a16="http://schemas.microsoft.com/office/drawing/2014/main" id="{C7C0D56A-1ED3-AC0D-32B1-056798AB8CE4}"/>
                </a:ext>
              </a:extLst>
            </p:cNvPr>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3;p76">
              <a:extLst>
                <a:ext uri="{FF2B5EF4-FFF2-40B4-BE49-F238E27FC236}">
                  <a16:creationId xmlns:a16="http://schemas.microsoft.com/office/drawing/2014/main" id="{41A219CF-93AF-8A94-4051-B0B3653FF916}"/>
                </a:ext>
              </a:extLst>
            </p:cNvPr>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04;p76">
              <a:extLst>
                <a:ext uri="{FF2B5EF4-FFF2-40B4-BE49-F238E27FC236}">
                  <a16:creationId xmlns:a16="http://schemas.microsoft.com/office/drawing/2014/main" id="{316BFAD6-A064-09BC-D038-FEA47DBBD2E6}"/>
                </a:ext>
              </a:extLst>
            </p:cNvPr>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05;p76">
              <a:extLst>
                <a:ext uri="{FF2B5EF4-FFF2-40B4-BE49-F238E27FC236}">
                  <a16:creationId xmlns:a16="http://schemas.microsoft.com/office/drawing/2014/main" id="{1559DCA4-FB41-BC4B-4956-A394D05C1485}"/>
                </a:ext>
              </a:extLst>
            </p:cNvPr>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06;p76">
              <a:extLst>
                <a:ext uri="{FF2B5EF4-FFF2-40B4-BE49-F238E27FC236}">
                  <a16:creationId xmlns:a16="http://schemas.microsoft.com/office/drawing/2014/main" id="{19FA0DAA-ACDB-689C-4C20-78B4D824BAFB}"/>
                </a:ext>
              </a:extLst>
            </p:cNvPr>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07;p76">
              <a:extLst>
                <a:ext uri="{FF2B5EF4-FFF2-40B4-BE49-F238E27FC236}">
                  <a16:creationId xmlns:a16="http://schemas.microsoft.com/office/drawing/2014/main" id="{9C4DB1A4-14E2-F8EE-C5DF-239769D73682}"/>
                </a:ext>
              </a:extLst>
            </p:cNvPr>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08;p76">
              <a:extLst>
                <a:ext uri="{FF2B5EF4-FFF2-40B4-BE49-F238E27FC236}">
                  <a16:creationId xmlns:a16="http://schemas.microsoft.com/office/drawing/2014/main" id="{F932FDB5-90CD-6955-0214-BCD5BFD0B05B}"/>
                </a:ext>
              </a:extLst>
            </p:cNvPr>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2409;p76">
              <a:extLst>
                <a:ext uri="{FF2B5EF4-FFF2-40B4-BE49-F238E27FC236}">
                  <a16:creationId xmlns:a16="http://schemas.microsoft.com/office/drawing/2014/main" id="{39163F32-336E-844C-D1A3-7838C387ABFD}"/>
                </a:ext>
              </a:extLst>
            </p:cNvPr>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2410;p76">
              <a:extLst>
                <a:ext uri="{FF2B5EF4-FFF2-40B4-BE49-F238E27FC236}">
                  <a16:creationId xmlns:a16="http://schemas.microsoft.com/office/drawing/2014/main" id="{1EE76861-730A-0822-02EB-F7058102B858}"/>
                </a:ext>
              </a:extLst>
            </p:cNvPr>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2411;p76">
              <a:extLst>
                <a:ext uri="{FF2B5EF4-FFF2-40B4-BE49-F238E27FC236}">
                  <a16:creationId xmlns:a16="http://schemas.microsoft.com/office/drawing/2014/main" id="{5873CF31-0C99-BBF8-8AFA-067232E27227}"/>
                </a:ext>
              </a:extLst>
            </p:cNvPr>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5599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5"/>
                                        </p:tgtEl>
                                        <p:attrNameLst>
                                          <p:attrName>style.visibility</p:attrName>
                                        </p:attrNameLst>
                                      </p:cBhvr>
                                      <p:to>
                                        <p:strVal val="visible"/>
                                      </p:to>
                                    </p:set>
                                    <p:animEffect transition="in" filter="fade">
                                      <p:cBhvr>
                                        <p:cTn id="7" dur="1000"/>
                                        <p:tgtEl>
                                          <p:spTgt spid="1125"/>
                                        </p:tgtEl>
                                      </p:cBhvr>
                                    </p:animEffect>
                                    <p:anim calcmode="lin" valueType="num">
                                      <p:cBhvr>
                                        <p:cTn id="8" dur="1000" fill="hold"/>
                                        <p:tgtEl>
                                          <p:spTgt spid="1125"/>
                                        </p:tgtEl>
                                        <p:attrNameLst>
                                          <p:attrName>ppt_x</p:attrName>
                                        </p:attrNameLst>
                                      </p:cBhvr>
                                      <p:tavLst>
                                        <p:tav tm="0">
                                          <p:val>
                                            <p:strVal val="#ppt_x"/>
                                          </p:val>
                                        </p:tav>
                                        <p:tav tm="100000">
                                          <p:val>
                                            <p:strVal val="#ppt_x"/>
                                          </p:val>
                                        </p:tav>
                                      </p:tavLst>
                                    </p:anim>
                                    <p:anim calcmode="lin" valueType="num">
                                      <p:cBhvr>
                                        <p:cTn id="9" dur="1000" fill="hold"/>
                                        <p:tgtEl>
                                          <p:spTgt spid="1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1" nodeType="clickEffect">
                                  <p:stCondLst>
                                    <p:cond delay="0"/>
                                  </p:stCondLst>
                                  <p:childTnLst>
                                    <p:animClr clrSpc="rgb" dir="cw">
                                      <p:cBhvr override="childStyle">
                                        <p:cTn id="13" dur="250" autoRev="1" fill="remove"/>
                                        <p:tgtEl>
                                          <p:spTgt spid="1125"/>
                                        </p:tgtEl>
                                        <p:attrNameLst>
                                          <p:attrName>style.color</p:attrName>
                                        </p:attrNameLst>
                                      </p:cBhvr>
                                      <p:to>
                                        <a:schemeClr val="bg1"/>
                                      </p:to>
                                    </p:animClr>
                                    <p:animClr clrSpc="rgb" dir="cw">
                                      <p:cBhvr>
                                        <p:cTn id="14" dur="250" autoRev="1" fill="remove"/>
                                        <p:tgtEl>
                                          <p:spTgt spid="1125"/>
                                        </p:tgtEl>
                                        <p:attrNameLst>
                                          <p:attrName>fillcolor</p:attrName>
                                        </p:attrNameLst>
                                      </p:cBhvr>
                                      <p:to>
                                        <a:schemeClr val="bg1"/>
                                      </p:to>
                                    </p:animClr>
                                    <p:set>
                                      <p:cBhvr>
                                        <p:cTn id="15" dur="250" autoRev="1" fill="remove"/>
                                        <p:tgtEl>
                                          <p:spTgt spid="1125"/>
                                        </p:tgtEl>
                                        <p:attrNameLst>
                                          <p:attrName>fill.type</p:attrName>
                                        </p:attrNameLst>
                                      </p:cBhvr>
                                      <p:to>
                                        <p:strVal val="solid"/>
                                      </p:to>
                                    </p:set>
                                    <p:set>
                                      <p:cBhvr>
                                        <p:cTn id="16" dur="250" autoRev="1" fill="remove"/>
                                        <p:tgtEl>
                                          <p:spTgt spid="11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5" grpId="0"/>
      <p:bldP spid="11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6" name="Google Shape;1426;p49"/>
          <p:cNvSpPr txBox="1">
            <a:spLocks noGrp="1"/>
          </p:cNvSpPr>
          <p:nvPr>
            <p:ph type="title"/>
          </p:nvPr>
        </p:nvSpPr>
        <p:spPr>
          <a:xfrm>
            <a:off x="3592421" y="2715926"/>
            <a:ext cx="4544400" cy="1112400"/>
          </a:xfrm>
          <a:prstGeom prst="rect">
            <a:avLst/>
          </a:prstGeom>
        </p:spPr>
        <p:txBody>
          <a:bodyPr spcFirstLastPara="1" wrap="square" lIns="91425" tIns="91425" rIns="91425" bIns="91425" anchor="ctr" anchorCtr="0">
            <a:noAutofit/>
          </a:bodyPr>
          <a:lstStyle/>
          <a:p>
            <a:pPr marL="0" marR="0" lvl="0" indent="0">
              <a:spcBef>
                <a:spcPts val="0"/>
              </a:spcBef>
              <a:spcAft>
                <a:spcPts val="1200"/>
              </a:spcAft>
              <a:buClr>
                <a:srgbClr val="1E788D"/>
              </a:buClr>
              <a:buSzPts val="1500"/>
              <a:tabLst>
                <a:tab pos="157480" algn="l"/>
              </a:tabLst>
            </a:pPr>
            <a:r>
              <a:rPr lang="vi-VN" sz="6000" b="1" u="none" strike="noStrike" spc="0" dirty="0">
                <a:solidFill>
                  <a:schemeClr val="accent4">
                    <a:lumMod val="75000"/>
                  </a:schemeClr>
                </a:solidFill>
                <a:effectLst/>
                <a:latin typeface="Times New Roman" panose="02020603050405020304" pitchFamily="18" charset="0"/>
                <a:ea typeface="Segoe UI" panose="020B0502040204020203" pitchFamily="34" charset="0"/>
                <a:cs typeface="Times New Roman" panose="02020603050405020304" pitchFamily="18" charset="0"/>
              </a:rPr>
              <a:t>KHÁI NIỆM TỐC ĐỘ PHẢN ỨNG</a:t>
            </a:r>
            <a:endParaRPr lang="en-US" sz="6000" b="1" u="none" strike="noStrike" spc="0" dirty="0">
              <a:solidFill>
                <a:schemeClr val="accent4">
                  <a:lumMod val="7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427" name="Google Shape;1427;p49"/>
          <p:cNvSpPr txBox="1">
            <a:spLocks noGrp="1"/>
          </p:cNvSpPr>
          <p:nvPr>
            <p:ph type="title" idx="2"/>
          </p:nvPr>
        </p:nvSpPr>
        <p:spPr>
          <a:xfrm>
            <a:off x="5864621" y="348763"/>
            <a:ext cx="2185382" cy="101417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13800" b="1" dirty="0">
                <a:solidFill>
                  <a:schemeClr val="accent4">
                    <a:lumMod val="75000"/>
                  </a:schemeClr>
                </a:solidFill>
                <a:latin typeface="Times New Roman" panose="02020603050405020304" pitchFamily="18" charset="0"/>
                <a:cs typeface="Times New Roman" panose="02020603050405020304" pitchFamily="18" charset="0"/>
              </a:rPr>
              <a:t>I.</a:t>
            </a:r>
          </a:p>
        </p:txBody>
      </p:sp>
      <p:grpSp>
        <p:nvGrpSpPr>
          <p:cNvPr id="1429" name="Google Shape;1429;p49"/>
          <p:cNvGrpSpPr/>
          <p:nvPr/>
        </p:nvGrpSpPr>
        <p:grpSpPr>
          <a:xfrm>
            <a:off x="764740" y="2392014"/>
            <a:ext cx="1163441" cy="937893"/>
            <a:chOff x="750100" y="236175"/>
            <a:chExt cx="6175375" cy="4978200"/>
          </a:xfrm>
        </p:grpSpPr>
        <p:sp>
          <p:nvSpPr>
            <p:cNvPr id="1430" name="Google Shape;1430;p49"/>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9"/>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9"/>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9"/>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9"/>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9"/>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49"/>
          <p:cNvGrpSpPr/>
          <p:nvPr/>
        </p:nvGrpSpPr>
        <p:grpSpPr>
          <a:xfrm>
            <a:off x="1928181" y="3666088"/>
            <a:ext cx="1437978" cy="773167"/>
            <a:chOff x="230900" y="984000"/>
            <a:chExt cx="6963575" cy="3744150"/>
          </a:xfrm>
        </p:grpSpPr>
        <p:sp>
          <p:nvSpPr>
            <p:cNvPr id="1437" name="Google Shape;1437;p49"/>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9"/>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9"/>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9"/>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9"/>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9"/>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9"/>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9"/>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9"/>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49"/>
          <p:cNvGrpSpPr/>
          <p:nvPr/>
        </p:nvGrpSpPr>
        <p:grpSpPr>
          <a:xfrm>
            <a:off x="1983965" y="665145"/>
            <a:ext cx="1163505" cy="1591388"/>
            <a:chOff x="1913875" y="237475"/>
            <a:chExt cx="3704250" cy="5066500"/>
          </a:xfrm>
        </p:grpSpPr>
        <p:sp>
          <p:nvSpPr>
            <p:cNvPr id="1447" name="Google Shape;1447;p49"/>
            <p:cNvSpPr/>
            <p:nvPr/>
          </p:nvSpPr>
          <p:spPr>
            <a:xfrm>
              <a:off x="3214925" y="646050"/>
              <a:ext cx="1523050" cy="661175"/>
            </a:xfrm>
            <a:custGeom>
              <a:avLst/>
              <a:gdLst/>
              <a:ahLst/>
              <a:cxnLst/>
              <a:rect l="l" t="t" r="r" b="b"/>
              <a:pathLst>
                <a:path w="60922" h="26447" extrusionOk="0">
                  <a:moveTo>
                    <a:pt x="11123" y="0"/>
                  </a:moveTo>
                  <a:cubicBezTo>
                    <a:pt x="9577" y="0"/>
                    <a:pt x="8052" y="276"/>
                    <a:pt x="6583" y="827"/>
                  </a:cubicBezTo>
                  <a:cubicBezTo>
                    <a:pt x="5011" y="1613"/>
                    <a:pt x="3754" y="3092"/>
                    <a:pt x="3380" y="4659"/>
                  </a:cubicBezTo>
                  <a:lnTo>
                    <a:pt x="3380" y="4659"/>
                  </a:lnTo>
                  <a:lnTo>
                    <a:pt x="2909" y="520"/>
                  </a:lnTo>
                  <a:cubicBezTo>
                    <a:pt x="1991" y="7102"/>
                    <a:pt x="1072" y="13684"/>
                    <a:pt x="154" y="20266"/>
                  </a:cubicBezTo>
                  <a:cubicBezTo>
                    <a:pt x="1" y="21185"/>
                    <a:pt x="1" y="21950"/>
                    <a:pt x="460" y="22715"/>
                  </a:cubicBezTo>
                  <a:cubicBezTo>
                    <a:pt x="1226" y="23634"/>
                    <a:pt x="2297" y="23940"/>
                    <a:pt x="3522" y="23940"/>
                  </a:cubicBezTo>
                  <a:lnTo>
                    <a:pt x="50666" y="26389"/>
                  </a:lnTo>
                  <a:cubicBezTo>
                    <a:pt x="51049" y="26427"/>
                    <a:pt x="51432" y="26446"/>
                    <a:pt x="51812" y="26446"/>
                  </a:cubicBezTo>
                  <a:cubicBezTo>
                    <a:pt x="52953" y="26446"/>
                    <a:pt x="54072" y="26274"/>
                    <a:pt x="55105" y="25930"/>
                  </a:cubicBezTo>
                  <a:cubicBezTo>
                    <a:pt x="58473" y="24552"/>
                    <a:pt x="59544" y="20419"/>
                    <a:pt x="60157" y="16899"/>
                  </a:cubicBezTo>
                  <a:cubicBezTo>
                    <a:pt x="60616" y="13990"/>
                    <a:pt x="60922" y="10317"/>
                    <a:pt x="58626" y="8480"/>
                  </a:cubicBezTo>
                  <a:cubicBezTo>
                    <a:pt x="57554" y="7562"/>
                    <a:pt x="56177" y="7102"/>
                    <a:pt x="54799" y="6949"/>
                  </a:cubicBezTo>
                  <a:cubicBezTo>
                    <a:pt x="41329" y="4041"/>
                    <a:pt x="27859" y="1745"/>
                    <a:pt x="14236" y="367"/>
                  </a:cubicBezTo>
                  <a:cubicBezTo>
                    <a:pt x="13195" y="122"/>
                    <a:pt x="12155" y="0"/>
                    <a:pt x="11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48" name="Google Shape;1448;p49"/>
            <p:cNvSpPr/>
            <p:nvPr/>
          </p:nvSpPr>
          <p:spPr>
            <a:xfrm>
              <a:off x="2415150" y="1106225"/>
              <a:ext cx="2713150" cy="3743075"/>
            </a:xfrm>
            <a:custGeom>
              <a:avLst/>
              <a:gdLst/>
              <a:ahLst/>
              <a:cxnLst/>
              <a:rect l="l" t="t" r="r" b="b"/>
              <a:pathLst>
                <a:path w="108526" h="149723" extrusionOk="0">
                  <a:moveTo>
                    <a:pt x="19822" y="1"/>
                  </a:moveTo>
                  <a:cubicBezTo>
                    <a:pt x="15018" y="1"/>
                    <a:pt x="14961" y="6020"/>
                    <a:pt x="14236" y="12421"/>
                  </a:cubicBezTo>
                  <a:cubicBezTo>
                    <a:pt x="9797" y="48086"/>
                    <a:pt x="5358" y="83598"/>
                    <a:pt x="766" y="119262"/>
                  </a:cubicBezTo>
                  <a:cubicBezTo>
                    <a:pt x="307" y="123089"/>
                    <a:pt x="1" y="127375"/>
                    <a:pt x="2450" y="130283"/>
                  </a:cubicBezTo>
                  <a:cubicBezTo>
                    <a:pt x="4287" y="132579"/>
                    <a:pt x="7807" y="133345"/>
                    <a:pt x="10716" y="134110"/>
                  </a:cubicBezTo>
                  <a:lnTo>
                    <a:pt x="89392" y="149723"/>
                  </a:lnTo>
                  <a:cubicBezTo>
                    <a:pt x="95362" y="109619"/>
                    <a:pt x="101332" y="69515"/>
                    <a:pt x="107301" y="29258"/>
                  </a:cubicBezTo>
                  <a:cubicBezTo>
                    <a:pt x="108067" y="24207"/>
                    <a:pt x="108526" y="18391"/>
                    <a:pt x="104852" y="14870"/>
                  </a:cubicBezTo>
                  <a:cubicBezTo>
                    <a:pt x="102643" y="12837"/>
                    <a:pt x="99718" y="12233"/>
                    <a:pt x="96669" y="12233"/>
                  </a:cubicBezTo>
                  <a:cubicBezTo>
                    <a:pt x="94438" y="12233"/>
                    <a:pt x="92139" y="12557"/>
                    <a:pt x="90005" y="12880"/>
                  </a:cubicBezTo>
                  <a:cubicBezTo>
                    <a:pt x="84374" y="13700"/>
                    <a:pt x="78704" y="14110"/>
                    <a:pt x="73044" y="14110"/>
                  </a:cubicBezTo>
                  <a:cubicBezTo>
                    <a:pt x="62856" y="14110"/>
                    <a:pt x="52700" y="12782"/>
                    <a:pt x="42860" y="10125"/>
                  </a:cubicBezTo>
                  <a:cubicBezTo>
                    <a:pt x="35513" y="8288"/>
                    <a:pt x="30921" y="4461"/>
                    <a:pt x="24798" y="1400"/>
                  </a:cubicBezTo>
                  <a:cubicBezTo>
                    <a:pt x="22731" y="431"/>
                    <a:pt x="21107" y="1"/>
                    <a:pt x="19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49" name="Google Shape;1449;p49"/>
            <p:cNvSpPr/>
            <p:nvPr/>
          </p:nvSpPr>
          <p:spPr>
            <a:xfrm>
              <a:off x="2120500" y="835075"/>
              <a:ext cx="3421100" cy="4325150"/>
            </a:xfrm>
            <a:custGeom>
              <a:avLst/>
              <a:gdLst/>
              <a:ahLst/>
              <a:cxnLst/>
              <a:rect l="l" t="t" r="r" b="b"/>
              <a:pathLst>
                <a:path w="136844" h="173006" extrusionOk="0">
                  <a:moveTo>
                    <a:pt x="105717" y="16229"/>
                  </a:moveTo>
                  <a:cubicBezTo>
                    <a:pt x="104402" y="16248"/>
                    <a:pt x="103083" y="16490"/>
                    <a:pt x="101791" y="16991"/>
                  </a:cubicBezTo>
                  <a:cubicBezTo>
                    <a:pt x="103093" y="16724"/>
                    <a:pt x="104403" y="16464"/>
                    <a:pt x="105717" y="16229"/>
                  </a:cubicBezTo>
                  <a:close/>
                  <a:moveTo>
                    <a:pt x="11328" y="1"/>
                  </a:moveTo>
                  <a:cubicBezTo>
                    <a:pt x="7654" y="49595"/>
                    <a:pt x="3980" y="99036"/>
                    <a:pt x="307" y="148630"/>
                  </a:cubicBezTo>
                  <a:cubicBezTo>
                    <a:pt x="1" y="151232"/>
                    <a:pt x="1" y="154293"/>
                    <a:pt x="1837" y="156283"/>
                  </a:cubicBezTo>
                  <a:cubicBezTo>
                    <a:pt x="3368" y="157661"/>
                    <a:pt x="5358" y="158426"/>
                    <a:pt x="7501" y="158426"/>
                  </a:cubicBezTo>
                  <a:lnTo>
                    <a:pt x="99035" y="172661"/>
                  </a:lnTo>
                  <a:cubicBezTo>
                    <a:pt x="99877" y="172891"/>
                    <a:pt x="100719" y="173006"/>
                    <a:pt x="101561" y="173006"/>
                  </a:cubicBezTo>
                  <a:cubicBezTo>
                    <a:pt x="102403" y="173006"/>
                    <a:pt x="103245" y="172891"/>
                    <a:pt x="104087" y="172661"/>
                  </a:cubicBezTo>
                  <a:cubicBezTo>
                    <a:pt x="107913" y="171590"/>
                    <a:pt x="109291" y="167151"/>
                    <a:pt x="110209" y="163171"/>
                  </a:cubicBezTo>
                  <a:lnTo>
                    <a:pt x="118934" y="125057"/>
                  </a:lnTo>
                  <a:cubicBezTo>
                    <a:pt x="125516" y="96893"/>
                    <a:pt x="131945" y="68728"/>
                    <a:pt x="135619" y="40257"/>
                  </a:cubicBezTo>
                  <a:cubicBezTo>
                    <a:pt x="136384" y="35053"/>
                    <a:pt x="136843" y="29696"/>
                    <a:pt x="134700" y="25104"/>
                  </a:cubicBezTo>
                  <a:cubicBezTo>
                    <a:pt x="132098" y="19593"/>
                    <a:pt x="125975" y="16379"/>
                    <a:pt x="119853" y="15460"/>
                  </a:cubicBezTo>
                  <a:cubicBezTo>
                    <a:pt x="118460" y="15282"/>
                    <a:pt x="117059" y="15203"/>
                    <a:pt x="115654" y="15203"/>
                  </a:cubicBezTo>
                  <a:cubicBezTo>
                    <a:pt x="112349" y="15203"/>
                    <a:pt x="109020" y="15638"/>
                    <a:pt x="105717" y="16229"/>
                  </a:cubicBezTo>
                  <a:lnTo>
                    <a:pt x="105717" y="16229"/>
                  </a:lnTo>
                  <a:cubicBezTo>
                    <a:pt x="105774" y="16228"/>
                    <a:pt x="105831" y="16228"/>
                    <a:pt x="105887" y="16228"/>
                  </a:cubicBezTo>
                  <a:cubicBezTo>
                    <a:pt x="112149" y="16228"/>
                    <a:pt x="118287" y="21247"/>
                    <a:pt x="120924" y="27400"/>
                  </a:cubicBezTo>
                  <a:cubicBezTo>
                    <a:pt x="123985" y="34747"/>
                    <a:pt x="122914" y="43166"/>
                    <a:pt x="121842" y="51125"/>
                  </a:cubicBezTo>
                  <a:lnTo>
                    <a:pt x="110362" y="142966"/>
                  </a:lnTo>
                  <a:cubicBezTo>
                    <a:pt x="109444" y="149701"/>
                    <a:pt x="108066" y="157508"/>
                    <a:pt x="102403" y="161181"/>
                  </a:cubicBezTo>
                  <a:cubicBezTo>
                    <a:pt x="99713" y="162922"/>
                    <a:pt x="96654" y="163517"/>
                    <a:pt x="93503" y="163517"/>
                  </a:cubicBezTo>
                  <a:cubicBezTo>
                    <a:pt x="90558" y="163517"/>
                    <a:pt x="87531" y="162997"/>
                    <a:pt x="84647" y="162406"/>
                  </a:cubicBezTo>
                  <a:lnTo>
                    <a:pt x="27706" y="151691"/>
                  </a:lnTo>
                  <a:cubicBezTo>
                    <a:pt x="20818" y="150313"/>
                    <a:pt x="13164" y="148630"/>
                    <a:pt x="9032" y="143119"/>
                  </a:cubicBezTo>
                  <a:cubicBezTo>
                    <a:pt x="4746" y="137456"/>
                    <a:pt x="5205" y="129190"/>
                    <a:pt x="6123" y="121996"/>
                  </a:cubicBezTo>
                  <a:cubicBezTo>
                    <a:pt x="9950" y="88168"/>
                    <a:pt x="13930" y="54493"/>
                    <a:pt x="17910" y="20665"/>
                  </a:cubicBezTo>
                  <a:cubicBezTo>
                    <a:pt x="18216" y="17603"/>
                    <a:pt x="18828" y="14236"/>
                    <a:pt x="21277" y="12399"/>
                  </a:cubicBezTo>
                  <a:cubicBezTo>
                    <a:pt x="22991" y="11419"/>
                    <a:pt x="25098" y="10930"/>
                    <a:pt x="27204" y="10930"/>
                  </a:cubicBezTo>
                  <a:cubicBezTo>
                    <a:pt x="27730" y="10930"/>
                    <a:pt x="28257" y="10960"/>
                    <a:pt x="28777" y="11021"/>
                  </a:cubicBezTo>
                  <a:cubicBezTo>
                    <a:pt x="29008" y="11033"/>
                    <a:pt x="29238" y="11039"/>
                    <a:pt x="29467" y="11039"/>
                  </a:cubicBezTo>
                  <a:cubicBezTo>
                    <a:pt x="35332" y="11039"/>
                    <a:pt x="40639" y="7334"/>
                    <a:pt x="34747" y="3062"/>
                  </a:cubicBezTo>
                  <a:cubicBezTo>
                    <a:pt x="33063" y="1684"/>
                    <a:pt x="11328" y="1072"/>
                    <a:pt x="11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0" name="Google Shape;1450;p49"/>
            <p:cNvSpPr/>
            <p:nvPr/>
          </p:nvSpPr>
          <p:spPr>
            <a:xfrm>
              <a:off x="1913875" y="237475"/>
              <a:ext cx="3704250" cy="5066500"/>
            </a:xfrm>
            <a:custGeom>
              <a:avLst/>
              <a:gdLst/>
              <a:ahLst/>
              <a:cxnLst/>
              <a:rect l="l" t="t" r="r" b="b"/>
              <a:pathLst>
                <a:path w="148170" h="202660" extrusionOk="0">
                  <a:moveTo>
                    <a:pt x="86711" y="9172"/>
                  </a:moveTo>
                  <a:cubicBezTo>
                    <a:pt x="87597" y="9172"/>
                    <a:pt x="88448" y="9491"/>
                    <a:pt x="89085" y="10128"/>
                  </a:cubicBezTo>
                  <a:cubicBezTo>
                    <a:pt x="90310" y="11200"/>
                    <a:pt x="91381" y="12578"/>
                    <a:pt x="91994" y="14261"/>
                  </a:cubicBezTo>
                  <a:cubicBezTo>
                    <a:pt x="92453" y="15333"/>
                    <a:pt x="93218" y="16557"/>
                    <a:pt x="92606" y="17629"/>
                  </a:cubicBezTo>
                  <a:cubicBezTo>
                    <a:pt x="92267" y="18104"/>
                    <a:pt x="91777" y="18248"/>
                    <a:pt x="91244" y="18248"/>
                  </a:cubicBezTo>
                  <a:cubicBezTo>
                    <a:pt x="90574" y="18248"/>
                    <a:pt x="89835" y="18020"/>
                    <a:pt x="89238" y="17935"/>
                  </a:cubicBezTo>
                  <a:cubicBezTo>
                    <a:pt x="85565" y="17323"/>
                    <a:pt x="81738" y="16710"/>
                    <a:pt x="77758" y="16098"/>
                  </a:cubicBezTo>
                  <a:cubicBezTo>
                    <a:pt x="79136" y="12578"/>
                    <a:pt x="82350" y="9975"/>
                    <a:pt x="86177" y="9210"/>
                  </a:cubicBezTo>
                  <a:cubicBezTo>
                    <a:pt x="86356" y="9185"/>
                    <a:pt x="86534" y="9172"/>
                    <a:pt x="86711" y="9172"/>
                  </a:cubicBezTo>
                  <a:close/>
                  <a:moveTo>
                    <a:pt x="88735" y="2414"/>
                  </a:moveTo>
                  <a:cubicBezTo>
                    <a:pt x="92176" y="2414"/>
                    <a:pt x="95332" y="4489"/>
                    <a:pt x="96586" y="7832"/>
                  </a:cubicBezTo>
                  <a:cubicBezTo>
                    <a:pt x="97657" y="10282"/>
                    <a:pt x="98269" y="13037"/>
                    <a:pt x="98576" y="15792"/>
                  </a:cubicBezTo>
                  <a:lnTo>
                    <a:pt x="98422" y="15792"/>
                  </a:lnTo>
                  <a:cubicBezTo>
                    <a:pt x="98422" y="16404"/>
                    <a:pt x="98576" y="16710"/>
                    <a:pt x="98576" y="17476"/>
                  </a:cubicBezTo>
                  <a:cubicBezTo>
                    <a:pt x="98576" y="18088"/>
                    <a:pt x="98269" y="18853"/>
                    <a:pt x="97504" y="18853"/>
                  </a:cubicBezTo>
                  <a:cubicBezTo>
                    <a:pt x="97334" y="18853"/>
                    <a:pt x="97156" y="18861"/>
                    <a:pt x="96980" y="18861"/>
                  </a:cubicBezTo>
                  <a:cubicBezTo>
                    <a:pt x="96361" y="18861"/>
                    <a:pt x="95752" y="18768"/>
                    <a:pt x="95514" y="17935"/>
                  </a:cubicBezTo>
                  <a:cubicBezTo>
                    <a:pt x="95208" y="17017"/>
                    <a:pt x="94902" y="15945"/>
                    <a:pt x="94596" y="15027"/>
                  </a:cubicBezTo>
                  <a:cubicBezTo>
                    <a:pt x="94137" y="12884"/>
                    <a:pt x="93065" y="11047"/>
                    <a:pt x="91534" y="9669"/>
                  </a:cubicBezTo>
                  <a:cubicBezTo>
                    <a:pt x="90302" y="7924"/>
                    <a:pt x="88312" y="7005"/>
                    <a:pt x="86258" y="7005"/>
                  </a:cubicBezTo>
                  <a:cubicBezTo>
                    <a:pt x="85250" y="7005"/>
                    <a:pt x="84226" y="7226"/>
                    <a:pt x="83269" y="7679"/>
                  </a:cubicBezTo>
                  <a:cubicBezTo>
                    <a:pt x="80514" y="8751"/>
                    <a:pt x="78218" y="10588"/>
                    <a:pt x="76534" y="13037"/>
                  </a:cubicBezTo>
                  <a:cubicBezTo>
                    <a:pt x="76228" y="13649"/>
                    <a:pt x="75922" y="14108"/>
                    <a:pt x="75615" y="14721"/>
                  </a:cubicBezTo>
                  <a:cubicBezTo>
                    <a:pt x="75171" y="15498"/>
                    <a:pt x="74566" y="15711"/>
                    <a:pt x="73916" y="15711"/>
                  </a:cubicBezTo>
                  <a:cubicBezTo>
                    <a:pt x="73670" y="15711"/>
                    <a:pt x="73418" y="15681"/>
                    <a:pt x="73166" y="15639"/>
                  </a:cubicBezTo>
                  <a:cubicBezTo>
                    <a:pt x="72401" y="15486"/>
                    <a:pt x="71942" y="14874"/>
                    <a:pt x="72095" y="14261"/>
                  </a:cubicBezTo>
                  <a:cubicBezTo>
                    <a:pt x="72248" y="13955"/>
                    <a:pt x="72248" y="13649"/>
                    <a:pt x="72248" y="13496"/>
                  </a:cubicBezTo>
                  <a:cubicBezTo>
                    <a:pt x="75003" y="7067"/>
                    <a:pt x="80973" y="2934"/>
                    <a:pt x="87708" y="2475"/>
                  </a:cubicBezTo>
                  <a:cubicBezTo>
                    <a:pt x="88052" y="2434"/>
                    <a:pt x="88395" y="2414"/>
                    <a:pt x="88735" y="2414"/>
                  </a:cubicBezTo>
                  <a:close/>
                  <a:moveTo>
                    <a:pt x="39556" y="25549"/>
                  </a:moveTo>
                  <a:cubicBezTo>
                    <a:pt x="39635" y="25549"/>
                    <a:pt x="39716" y="25561"/>
                    <a:pt x="39798" y="25588"/>
                  </a:cubicBezTo>
                  <a:cubicBezTo>
                    <a:pt x="40104" y="25741"/>
                    <a:pt x="40410" y="25894"/>
                    <a:pt x="40716" y="26201"/>
                  </a:cubicBezTo>
                  <a:cubicBezTo>
                    <a:pt x="41022" y="26966"/>
                    <a:pt x="41022" y="27731"/>
                    <a:pt x="40869" y="28497"/>
                  </a:cubicBezTo>
                  <a:cubicBezTo>
                    <a:pt x="40732" y="29459"/>
                    <a:pt x="40347" y="30051"/>
                    <a:pt x="39716" y="30051"/>
                  </a:cubicBezTo>
                  <a:cubicBezTo>
                    <a:pt x="39645" y="30051"/>
                    <a:pt x="39570" y="30043"/>
                    <a:pt x="39491" y="30027"/>
                  </a:cubicBezTo>
                  <a:cubicBezTo>
                    <a:pt x="38726" y="29721"/>
                    <a:pt x="38573" y="29109"/>
                    <a:pt x="38573" y="27884"/>
                  </a:cubicBezTo>
                  <a:cubicBezTo>
                    <a:pt x="38573" y="27272"/>
                    <a:pt x="38726" y="26660"/>
                    <a:pt x="38879" y="26201"/>
                  </a:cubicBezTo>
                  <a:cubicBezTo>
                    <a:pt x="38879" y="25823"/>
                    <a:pt x="39190" y="25549"/>
                    <a:pt x="39556" y="25549"/>
                  </a:cubicBezTo>
                  <a:close/>
                  <a:moveTo>
                    <a:pt x="44150" y="26028"/>
                  </a:moveTo>
                  <a:cubicBezTo>
                    <a:pt x="44922" y="26028"/>
                    <a:pt x="45308" y="26800"/>
                    <a:pt x="45308" y="28344"/>
                  </a:cubicBezTo>
                  <a:cubicBezTo>
                    <a:pt x="45461" y="28803"/>
                    <a:pt x="45461" y="29262"/>
                    <a:pt x="45308" y="29874"/>
                  </a:cubicBezTo>
                  <a:cubicBezTo>
                    <a:pt x="45308" y="30333"/>
                    <a:pt x="45155" y="30946"/>
                    <a:pt x="44543" y="30946"/>
                  </a:cubicBezTo>
                  <a:cubicBezTo>
                    <a:pt x="43777" y="30946"/>
                    <a:pt x="43165" y="30487"/>
                    <a:pt x="43165" y="29874"/>
                  </a:cubicBezTo>
                  <a:cubicBezTo>
                    <a:pt x="43012" y="29262"/>
                    <a:pt x="43012" y="28803"/>
                    <a:pt x="43165" y="28344"/>
                  </a:cubicBezTo>
                  <a:cubicBezTo>
                    <a:pt x="43318" y="27425"/>
                    <a:pt x="42706" y="26354"/>
                    <a:pt x="43930" y="26048"/>
                  </a:cubicBezTo>
                  <a:cubicBezTo>
                    <a:pt x="44007" y="26035"/>
                    <a:pt x="44080" y="26028"/>
                    <a:pt x="44150" y="26028"/>
                  </a:cubicBezTo>
                  <a:close/>
                  <a:moveTo>
                    <a:pt x="49135" y="26660"/>
                  </a:moveTo>
                  <a:cubicBezTo>
                    <a:pt x="50512" y="26660"/>
                    <a:pt x="51125" y="27119"/>
                    <a:pt x="51125" y="28191"/>
                  </a:cubicBezTo>
                  <a:cubicBezTo>
                    <a:pt x="51125" y="28803"/>
                    <a:pt x="51125" y="29415"/>
                    <a:pt x="51125" y="30027"/>
                  </a:cubicBezTo>
                  <a:cubicBezTo>
                    <a:pt x="50818" y="31252"/>
                    <a:pt x="50206" y="31711"/>
                    <a:pt x="49135" y="31711"/>
                  </a:cubicBezTo>
                  <a:cubicBezTo>
                    <a:pt x="48216" y="31558"/>
                    <a:pt x="47910" y="30946"/>
                    <a:pt x="47910" y="30027"/>
                  </a:cubicBezTo>
                  <a:lnTo>
                    <a:pt x="47910" y="29874"/>
                  </a:lnTo>
                  <a:cubicBezTo>
                    <a:pt x="47910" y="28803"/>
                    <a:pt x="47910" y="28497"/>
                    <a:pt x="47757" y="28037"/>
                  </a:cubicBezTo>
                  <a:cubicBezTo>
                    <a:pt x="47910" y="26966"/>
                    <a:pt x="47910" y="26660"/>
                    <a:pt x="49135" y="26660"/>
                  </a:cubicBezTo>
                  <a:close/>
                  <a:moveTo>
                    <a:pt x="115560" y="35623"/>
                  </a:moveTo>
                  <a:cubicBezTo>
                    <a:pt x="116025" y="35623"/>
                    <a:pt x="116587" y="35793"/>
                    <a:pt x="117250" y="36150"/>
                  </a:cubicBezTo>
                  <a:cubicBezTo>
                    <a:pt x="117556" y="36303"/>
                    <a:pt x="117709" y="36609"/>
                    <a:pt x="117862" y="36915"/>
                  </a:cubicBezTo>
                  <a:cubicBezTo>
                    <a:pt x="117862" y="37834"/>
                    <a:pt x="117709" y="38752"/>
                    <a:pt x="117556" y="39671"/>
                  </a:cubicBezTo>
                  <a:cubicBezTo>
                    <a:pt x="117403" y="40895"/>
                    <a:pt x="116944" y="41201"/>
                    <a:pt x="115566" y="41201"/>
                  </a:cubicBezTo>
                  <a:cubicBezTo>
                    <a:pt x="115260" y="41048"/>
                    <a:pt x="114954" y="41048"/>
                    <a:pt x="114495" y="40895"/>
                  </a:cubicBezTo>
                  <a:cubicBezTo>
                    <a:pt x="113882" y="40895"/>
                    <a:pt x="113423" y="40130"/>
                    <a:pt x="113423" y="39518"/>
                  </a:cubicBezTo>
                  <a:cubicBezTo>
                    <a:pt x="113576" y="38905"/>
                    <a:pt x="113729" y="38293"/>
                    <a:pt x="113882" y="37528"/>
                  </a:cubicBezTo>
                  <a:cubicBezTo>
                    <a:pt x="114086" y="36303"/>
                    <a:pt x="114631" y="35623"/>
                    <a:pt x="115560" y="35623"/>
                  </a:cubicBezTo>
                  <a:close/>
                  <a:moveTo>
                    <a:pt x="55338" y="15701"/>
                  </a:moveTo>
                  <a:cubicBezTo>
                    <a:pt x="55485" y="15701"/>
                    <a:pt x="55660" y="15732"/>
                    <a:pt x="55870" y="15792"/>
                  </a:cubicBezTo>
                  <a:cubicBezTo>
                    <a:pt x="56788" y="15945"/>
                    <a:pt x="56941" y="16710"/>
                    <a:pt x="56941" y="17476"/>
                  </a:cubicBezTo>
                  <a:cubicBezTo>
                    <a:pt x="56941" y="18853"/>
                    <a:pt x="56941" y="20231"/>
                    <a:pt x="56941" y="21456"/>
                  </a:cubicBezTo>
                  <a:cubicBezTo>
                    <a:pt x="56788" y="22527"/>
                    <a:pt x="56788" y="23445"/>
                    <a:pt x="56941" y="24364"/>
                  </a:cubicBezTo>
                  <a:cubicBezTo>
                    <a:pt x="56941" y="25142"/>
                    <a:pt x="57490" y="25810"/>
                    <a:pt x="58124" y="25810"/>
                  </a:cubicBezTo>
                  <a:cubicBezTo>
                    <a:pt x="58238" y="25810"/>
                    <a:pt x="58355" y="25788"/>
                    <a:pt x="58472" y="25741"/>
                  </a:cubicBezTo>
                  <a:cubicBezTo>
                    <a:pt x="59084" y="25435"/>
                    <a:pt x="59084" y="24670"/>
                    <a:pt x="59084" y="24058"/>
                  </a:cubicBezTo>
                  <a:cubicBezTo>
                    <a:pt x="59237" y="21915"/>
                    <a:pt x="59237" y="19772"/>
                    <a:pt x="59390" y="17782"/>
                  </a:cubicBezTo>
                  <a:cubicBezTo>
                    <a:pt x="59390" y="17170"/>
                    <a:pt x="59543" y="16557"/>
                    <a:pt x="60003" y="16404"/>
                  </a:cubicBezTo>
                  <a:cubicBezTo>
                    <a:pt x="60347" y="16267"/>
                    <a:pt x="60691" y="16191"/>
                    <a:pt x="61035" y="16191"/>
                  </a:cubicBezTo>
                  <a:cubicBezTo>
                    <a:pt x="61456" y="16191"/>
                    <a:pt x="61877" y="16305"/>
                    <a:pt x="62299" y="16557"/>
                  </a:cubicBezTo>
                  <a:cubicBezTo>
                    <a:pt x="62758" y="16863"/>
                    <a:pt x="62911" y="17323"/>
                    <a:pt x="62758" y="17935"/>
                  </a:cubicBezTo>
                  <a:cubicBezTo>
                    <a:pt x="62605" y="19466"/>
                    <a:pt x="62452" y="21149"/>
                    <a:pt x="62145" y="22680"/>
                  </a:cubicBezTo>
                  <a:cubicBezTo>
                    <a:pt x="61992" y="23292"/>
                    <a:pt x="62145" y="24058"/>
                    <a:pt x="62605" y="24517"/>
                  </a:cubicBezTo>
                  <a:cubicBezTo>
                    <a:pt x="62773" y="24685"/>
                    <a:pt x="63125" y="24807"/>
                    <a:pt x="63434" y="24807"/>
                  </a:cubicBezTo>
                  <a:cubicBezTo>
                    <a:pt x="63688" y="24807"/>
                    <a:pt x="63913" y="24724"/>
                    <a:pt x="63982" y="24517"/>
                  </a:cubicBezTo>
                  <a:cubicBezTo>
                    <a:pt x="64135" y="24058"/>
                    <a:pt x="64288" y="23598"/>
                    <a:pt x="64441" y="23139"/>
                  </a:cubicBezTo>
                  <a:cubicBezTo>
                    <a:pt x="64748" y="21609"/>
                    <a:pt x="64901" y="20231"/>
                    <a:pt x="65207" y="18700"/>
                  </a:cubicBezTo>
                  <a:cubicBezTo>
                    <a:pt x="65207" y="17935"/>
                    <a:pt x="65666" y="17170"/>
                    <a:pt x="66431" y="17017"/>
                  </a:cubicBezTo>
                  <a:cubicBezTo>
                    <a:pt x="66496" y="17004"/>
                    <a:pt x="66558" y="16997"/>
                    <a:pt x="66617" y="16997"/>
                  </a:cubicBezTo>
                  <a:cubicBezTo>
                    <a:pt x="67271" y="16997"/>
                    <a:pt x="67656" y="17757"/>
                    <a:pt x="67656" y="19159"/>
                  </a:cubicBezTo>
                  <a:lnTo>
                    <a:pt x="67656" y="21915"/>
                  </a:lnTo>
                  <a:cubicBezTo>
                    <a:pt x="67656" y="22374"/>
                    <a:pt x="67503" y="22986"/>
                    <a:pt x="68421" y="23139"/>
                  </a:cubicBezTo>
                  <a:cubicBezTo>
                    <a:pt x="69340" y="23139"/>
                    <a:pt x="69493" y="22527"/>
                    <a:pt x="69646" y="21915"/>
                  </a:cubicBezTo>
                  <a:cubicBezTo>
                    <a:pt x="69646" y="21762"/>
                    <a:pt x="69646" y="21609"/>
                    <a:pt x="69646" y="21456"/>
                  </a:cubicBezTo>
                  <a:cubicBezTo>
                    <a:pt x="69952" y="20231"/>
                    <a:pt x="69493" y="18547"/>
                    <a:pt x="70564" y="17782"/>
                  </a:cubicBezTo>
                  <a:cubicBezTo>
                    <a:pt x="70872" y="17562"/>
                    <a:pt x="71192" y="17481"/>
                    <a:pt x="71522" y="17481"/>
                  </a:cubicBezTo>
                  <a:cubicBezTo>
                    <a:pt x="72339" y="17481"/>
                    <a:pt x="73212" y="17979"/>
                    <a:pt x="74085" y="18088"/>
                  </a:cubicBezTo>
                  <a:cubicBezTo>
                    <a:pt x="83422" y="19313"/>
                    <a:pt x="92759" y="20690"/>
                    <a:pt x="102096" y="22068"/>
                  </a:cubicBezTo>
                  <a:lnTo>
                    <a:pt x="113882" y="23905"/>
                  </a:lnTo>
                  <a:cubicBezTo>
                    <a:pt x="113882" y="24211"/>
                    <a:pt x="114035" y="24517"/>
                    <a:pt x="114035" y="24823"/>
                  </a:cubicBezTo>
                  <a:cubicBezTo>
                    <a:pt x="112658" y="30640"/>
                    <a:pt x="111739" y="36762"/>
                    <a:pt x="110668" y="42732"/>
                  </a:cubicBezTo>
                  <a:cubicBezTo>
                    <a:pt x="110289" y="44375"/>
                    <a:pt x="109909" y="44766"/>
                    <a:pt x="108754" y="44766"/>
                  </a:cubicBezTo>
                  <a:cubicBezTo>
                    <a:pt x="108511" y="44766"/>
                    <a:pt x="108233" y="44748"/>
                    <a:pt x="107913" y="44722"/>
                  </a:cubicBezTo>
                  <a:cubicBezTo>
                    <a:pt x="103627" y="44416"/>
                    <a:pt x="99494" y="43956"/>
                    <a:pt x="95208" y="43497"/>
                  </a:cubicBezTo>
                  <a:cubicBezTo>
                    <a:pt x="87861" y="42732"/>
                    <a:pt x="80667" y="42120"/>
                    <a:pt x="73319" y="41354"/>
                  </a:cubicBezTo>
                  <a:cubicBezTo>
                    <a:pt x="68421" y="40742"/>
                    <a:pt x="63523" y="40130"/>
                    <a:pt x="58778" y="39518"/>
                  </a:cubicBezTo>
                  <a:cubicBezTo>
                    <a:pt x="57247" y="39211"/>
                    <a:pt x="57094" y="38905"/>
                    <a:pt x="57400" y="37375"/>
                  </a:cubicBezTo>
                  <a:cubicBezTo>
                    <a:pt x="57706" y="35844"/>
                    <a:pt x="58166" y="34313"/>
                    <a:pt x="58319" y="32629"/>
                  </a:cubicBezTo>
                  <a:cubicBezTo>
                    <a:pt x="58472" y="32017"/>
                    <a:pt x="58319" y="31405"/>
                    <a:pt x="58166" y="30793"/>
                  </a:cubicBezTo>
                  <a:cubicBezTo>
                    <a:pt x="58166" y="30640"/>
                    <a:pt x="57860" y="30333"/>
                    <a:pt x="57706" y="30333"/>
                  </a:cubicBezTo>
                  <a:cubicBezTo>
                    <a:pt x="57400" y="30333"/>
                    <a:pt x="57094" y="30487"/>
                    <a:pt x="56941" y="30640"/>
                  </a:cubicBezTo>
                  <a:cubicBezTo>
                    <a:pt x="56482" y="31099"/>
                    <a:pt x="56176" y="31711"/>
                    <a:pt x="56176" y="32323"/>
                  </a:cubicBezTo>
                  <a:cubicBezTo>
                    <a:pt x="55564" y="34313"/>
                    <a:pt x="55104" y="36150"/>
                    <a:pt x="54645" y="38140"/>
                  </a:cubicBezTo>
                  <a:cubicBezTo>
                    <a:pt x="54492" y="38446"/>
                    <a:pt x="54186" y="38752"/>
                    <a:pt x="53727" y="38752"/>
                  </a:cubicBezTo>
                  <a:cubicBezTo>
                    <a:pt x="53114" y="38752"/>
                    <a:pt x="52655" y="38446"/>
                    <a:pt x="52502" y="37834"/>
                  </a:cubicBezTo>
                  <a:cubicBezTo>
                    <a:pt x="52349" y="37528"/>
                    <a:pt x="52349" y="37068"/>
                    <a:pt x="52349" y="36762"/>
                  </a:cubicBezTo>
                  <a:cubicBezTo>
                    <a:pt x="53421" y="30333"/>
                    <a:pt x="54186" y="23752"/>
                    <a:pt x="54492" y="17323"/>
                  </a:cubicBezTo>
                  <a:cubicBezTo>
                    <a:pt x="54615" y="16215"/>
                    <a:pt x="54738" y="15701"/>
                    <a:pt x="55338" y="15701"/>
                  </a:cubicBezTo>
                  <a:close/>
                  <a:moveTo>
                    <a:pt x="22960" y="22986"/>
                  </a:moveTo>
                  <a:cubicBezTo>
                    <a:pt x="23725" y="23445"/>
                    <a:pt x="23419" y="24058"/>
                    <a:pt x="23419" y="24823"/>
                  </a:cubicBezTo>
                  <a:cubicBezTo>
                    <a:pt x="22042" y="34313"/>
                    <a:pt x="20664" y="43650"/>
                    <a:pt x="19440" y="53141"/>
                  </a:cubicBezTo>
                  <a:cubicBezTo>
                    <a:pt x="19296" y="54717"/>
                    <a:pt x="19690" y="55757"/>
                    <a:pt x="20369" y="55757"/>
                  </a:cubicBezTo>
                  <a:cubicBezTo>
                    <a:pt x="20415" y="55757"/>
                    <a:pt x="20462" y="55752"/>
                    <a:pt x="20511" y="55743"/>
                  </a:cubicBezTo>
                  <a:cubicBezTo>
                    <a:pt x="21736" y="55590"/>
                    <a:pt x="21583" y="54518"/>
                    <a:pt x="21736" y="53600"/>
                  </a:cubicBezTo>
                  <a:cubicBezTo>
                    <a:pt x="22960" y="44722"/>
                    <a:pt x="24185" y="35844"/>
                    <a:pt x="25409" y="26966"/>
                  </a:cubicBezTo>
                  <a:cubicBezTo>
                    <a:pt x="25409" y="26354"/>
                    <a:pt x="25409" y="25741"/>
                    <a:pt x="25562" y="24976"/>
                  </a:cubicBezTo>
                  <a:cubicBezTo>
                    <a:pt x="25913" y="24041"/>
                    <a:pt x="26175" y="23641"/>
                    <a:pt x="26961" y="23641"/>
                  </a:cubicBezTo>
                  <a:cubicBezTo>
                    <a:pt x="27204" y="23641"/>
                    <a:pt x="27497" y="23679"/>
                    <a:pt x="27858" y="23752"/>
                  </a:cubicBezTo>
                  <a:cubicBezTo>
                    <a:pt x="30154" y="24058"/>
                    <a:pt x="32297" y="24364"/>
                    <a:pt x="34593" y="24823"/>
                  </a:cubicBezTo>
                  <a:cubicBezTo>
                    <a:pt x="36124" y="25129"/>
                    <a:pt x="36430" y="25588"/>
                    <a:pt x="36430" y="27272"/>
                  </a:cubicBezTo>
                  <a:cubicBezTo>
                    <a:pt x="36430" y="29109"/>
                    <a:pt x="36430" y="29415"/>
                    <a:pt x="34440" y="29415"/>
                  </a:cubicBezTo>
                  <a:cubicBezTo>
                    <a:pt x="32297" y="29415"/>
                    <a:pt x="31532" y="30027"/>
                    <a:pt x="31226" y="32170"/>
                  </a:cubicBezTo>
                  <a:cubicBezTo>
                    <a:pt x="30307" y="39977"/>
                    <a:pt x="29236" y="47936"/>
                    <a:pt x="28164" y="55896"/>
                  </a:cubicBezTo>
                  <a:cubicBezTo>
                    <a:pt x="27093" y="64927"/>
                    <a:pt x="25715" y="73958"/>
                    <a:pt x="24644" y="83142"/>
                  </a:cubicBezTo>
                  <a:cubicBezTo>
                    <a:pt x="23725" y="90030"/>
                    <a:pt x="22960" y="96918"/>
                    <a:pt x="22042" y="103806"/>
                  </a:cubicBezTo>
                  <a:cubicBezTo>
                    <a:pt x="20817" y="113909"/>
                    <a:pt x="19440" y="124011"/>
                    <a:pt x="18215" y="134114"/>
                  </a:cubicBezTo>
                  <a:cubicBezTo>
                    <a:pt x="16991" y="142685"/>
                    <a:pt x="15919" y="151257"/>
                    <a:pt x="14848" y="159829"/>
                  </a:cubicBezTo>
                  <a:cubicBezTo>
                    <a:pt x="14541" y="162890"/>
                    <a:pt x="14082" y="165952"/>
                    <a:pt x="13623" y="169013"/>
                  </a:cubicBezTo>
                  <a:cubicBezTo>
                    <a:pt x="13623" y="169931"/>
                    <a:pt x="13317" y="170544"/>
                    <a:pt x="12245" y="170544"/>
                  </a:cubicBezTo>
                  <a:cubicBezTo>
                    <a:pt x="11021" y="170544"/>
                    <a:pt x="10715" y="171462"/>
                    <a:pt x="10562" y="172381"/>
                  </a:cubicBezTo>
                  <a:cubicBezTo>
                    <a:pt x="9643" y="175901"/>
                    <a:pt x="9184" y="179422"/>
                    <a:pt x="9031" y="183095"/>
                  </a:cubicBezTo>
                  <a:cubicBezTo>
                    <a:pt x="8572" y="183095"/>
                    <a:pt x="7960" y="183095"/>
                    <a:pt x="7500" y="183248"/>
                  </a:cubicBezTo>
                  <a:cubicBezTo>
                    <a:pt x="1225" y="182330"/>
                    <a:pt x="2143" y="182636"/>
                    <a:pt x="2908" y="177432"/>
                  </a:cubicBezTo>
                  <a:cubicBezTo>
                    <a:pt x="4592" y="164268"/>
                    <a:pt x="6429" y="151104"/>
                    <a:pt x="8113" y="137940"/>
                  </a:cubicBezTo>
                  <a:cubicBezTo>
                    <a:pt x="9031" y="129981"/>
                    <a:pt x="9796" y="122021"/>
                    <a:pt x="10715" y="114062"/>
                  </a:cubicBezTo>
                  <a:cubicBezTo>
                    <a:pt x="11939" y="101204"/>
                    <a:pt x="13317" y="88193"/>
                    <a:pt x="15001" y="75182"/>
                  </a:cubicBezTo>
                  <a:cubicBezTo>
                    <a:pt x="16072" y="67376"/>
                    <a:pt x="16837" y="59416"/>
                    <a:pt x="17603" y="51457"/>
                  </a:cubicBezTo>
                  <a:cubicBezTo>
                    <a:pt x="18521" y="43038"/>
                    <a:pt x="19440" y="34619"/>
                    <a:pt x="20358" y="26048"/>
                  </a:cubicBezTo>
                  <a:cubicBezTo>
                    <a:pt x="20358" y="25435"/>
                    <a:pt x="20511" y="24823"/>
                    <a:pt x="20664" y="24211"/>
                  </a:cubicBezTo>
                  <a:cubicBezTo>
                    <a:pt x="21123" y="23445"/>
                    <a:pt x="22042" y="22986"/>
                    <a:pt x="22960" y="22986"/>
                  </a:cubicBezTo>
                  <a:close/>
                  <a:moveTo>
                    <a:pt x="13610" y="173282"/>
                  </a:moveTo>
                  <a:cubicBezTo>
                    <a:pt x="13664" y="173282"/>
                    <a:pt x="13719" y="173287"/>
                    <a:pt x="13776" y="173299"/>
                  </a:cubicBezTo>
                  <a:cubicBezTo>
                    <a:pt x="14541" y="173299"/>
                    <a:pt x="14848" y="174217"/>
                    <a:pt x="14694" y="175442"/>
                  </a:cubicBezTo>
                  <a:cubicBezTo>
                    <a:pt x="14541" y="176054"/>
                    <a:pt x="14235" y="176819"/>
                    <a:pt x="14235" y="177432"/>
                  </a:cubicBezTo>
                  <a:cubicBezTo>
                    <a:pt x="14082" y="178044"/>
                    <a:pt x="14082" y="178656"/>
                    <a:pt x="14082" y="179269"/>
                  </a:cubicBezTo>
                  <a:cubicBezTo>
                    <a:pt x="14082" y="179881"/>
                    <a:pt x="14235" y="180340"/>
                    <a:pt x="15001" y="180340"/>
                  </a:cubicBezTo>
                  <a:cubicBezTo>
                    <a:pt x="15460" y="180340"/>
                    <a:pt x="15766" y="180034"/>
                    <a:pt x="15919" y="179728"/>
                  </a:cubicBezTo>
                  <a:cubicBezTo>
                    <a:pt x="16225" y="178350"/>
                    <a:pt x="16531" y="176819"/>
                    <a:pt x="16991" y="175442"/>
                  </a:cubicBezTo>
                  <a:cubicBezTo>
                    <a:pt x="17144" y="174983"/>
                    <a:pt x="17450" y="174523"/>
                    <a:pt x="17756" y="174217"/>
                  </a:cubicBezTo>
                  <a:cubicBezTo>
                    <a:pt x="17846" y="174172"/>
                    <a:pt x="17922" y="174154"/>
                    <a:pt x="17989" y="174154"/>
                  </a:cubicBezTo>
                  <a:cubicBezTo>
                    <a:pt x="18152" y="174154"/>
                    <a:pt x="18260" y="174262"/>
                    <a:pt x="18368" y="174370"/>
                  </a:cubicBezTo>
                  <a:cubicBezTo>
                    <a:pt x="18674" y="175136"/>
                    <a:pt x="18827" y="176054"/>
                    <a:pt x="18521" y="176973"/>
                  </a:cubicBezTo>
                  <a:cubicBezTo>
                    <a:pt x="18521" y="177891"/>
                    <a:pt x="18368" y="178656"/>
                    <a:pt x="18368" y="179422"/>
                  </a:cubicBezTo>
                  <a:cubicBezTo>
                    <a:pt x="18368" y="180034"/>
                    <a:pt x="18980" y="180340"/>
                    <a:pt x="19593" y="180340"/>
                  </a:cubicBezTo>
                  <a:cubicBezTo>
                    <a:pt x="19899" y="180187"/>
                    <a:pt x="20205" y="179881"/>
                    <a:pt x="20358" y="179575"/>
                  </a:cubicBezTo>
                  <a:cubicBezTo>
                    <a:pt x="20511" y="178962"/>
                    <a:pt x="20664" y="178350"/>
                    <a:pt x="20664" y="177738"/>
                  </a:cubicBezTo>
                  <a:cubicBezTo>
                    <a:pt x="20817" y="176819"/>
                    <a:pt x="20817" y="175901"/>
                    <a:pt x="21123" y="174983"/>
                  </a:cubicBezTo>
                  <a:cubicBezTo>
                    <a:pt x="21429" y="173911"/>
                    <a:pt x="22348" y="173911"/>
                    <a:pt x="23113" y="173911"/>
                  </a:cubicBezTo>
                  <a:cubicBezTo>
                    <a:pt x="23879" y="174064"/>
                    <a:pt x="24491" y="174370"/>
                    <a:pt x="24491" y="175136"/>
                  </a:cubicBezTo>
                  <a:cubicBezTo>
                    <a:pt x="24491" y="176360"/>
                    <a:pt x="24338" y="177585"/>
                    <a:pt x="24185" y="178656"/>
                  </a:cubicBezTo>
                  <a:cubicBezTo>
                    <a:pt x="24185" y="180034"/>
                    <a:pt x="23879" y="180952"/>
                    <a:pt x="23725" y="182636"/>
                  </a:cubicBezTo>
                  <a:cubicBezTo>
                    <a:pt x="23572" y="184320"/>
                    <a:pt x="23572" y="184320"/>
                    <a:pt x="21889" y="184320"/>
                  </a:cubicBezTo>
                  <a:lnTo>
                    <a:pt x="21123" y="184320"/>
                  </a:lnTo>
                  <a:cubicBezTo>
                    <a:pt x="17909" y="184167"/>
                    <a:pt x="14848" y="183861"/>
                    <a:pt x="11786" y="183554"/>
                  </a:cubicBezTo>
                  <a:cubicBezTo>
                    <a:pt x="11732" y="183568"/>
                    <a:pt x="11679" y="183574"/>
                    <a:pt x="11625" y="183574"/>
                  </a:cubicBezTo>
                  <a:cubicBezTo>
                    <a:pt x="11073" y="183574"/>
                    <a:pt x="10589" y="182888"/>
                    <a:pt x="10868" y="182330"/>
                  </a:cubicBezTo>
                  <a:cubicBezTo>
                    <a:pt x="11480" y="179728"/>
                    <a:pt x="11939" y="177279"/>
                    <a:pt x="12398" y="174830"/>
                  </a:cubicBezTo>
                  <a:cubicBezTo>
                    <a:pt x="12540" y="174121"/>
                    <a:pt x="12944" y="173282"/>
                    <a:pt x="13610" y="173282"/>
                  </a:cubicBezTo>
                  <a:close/>
                  <a:moveTo>
                    <a:pt x="34749" y="31880"/>
                  </a:moveTo>
                  <a:cubicBezTo>
                    <a:pt x="35384" y="31880"/>
                    <a:pt x="36337" y="32078"/>
                    <a:pt x="37808" y="32323"/>
                  </a:cubicBezTo>
                  <a:cubicBezTo>
                    <a:pt x="41328" y="32936"/>
                    <a:pt x="45155" y="33395"/>
                    <a:pt x="48676" y="33854"/>
                  </a:cubicBezTo>
                  <a:cubicBezTo>
                    <a:pt x="50053" y="34007"/>
                    <a:pt x="50206" y="34466"/>
                    <a:pt x="50206" y="35691"/>
                  </a:cubicBezTo>
                  <a:cubicBezTo>
                    <a:pt x="50206" y="35844"/>
                    <a:pt x="50206" y="35997"/>
                    <a:pt x="50206" y="36150"/>
                  </a:cubicBezTo>
                  <a:cubicBezTo>
                    <a:pt x="49747" y="40130"/>
                    <a:pt x="50206" y="40742"/>
                    <a:pt x="54186" y="41201"/>
                  </a:cubicBezTo>
                  <a:cubicBezTo>
                    <a:pt x="63370" y="42426"/>
                    <a:pt x="72401" y="43650"/>
                    <a:pt x="81585" y="44416"/>
                  </a:cubicBezTo>
                  <a:cubicBezTo>
                    <a:pt x="90310" y="45028"/>
                    <a:pt x="99035" y="46253"/>
                    <a:pt x="107760" y="47171"/>
                  </a:cubicBezTo>
                  <a:cubicBezTo>
                    <a:pt x="108984" y="47324"/>
                    <a:pt x="109290" y="47783"/>
                    <a:pt x="109443" y="48855"/>
                  </a:cubicBezTo>
                  <a:cubicBezTo>
                    <a:pt x="109443" y="49314"/>
                    <a:pt x="109443" y="49926"/>
                    <a:pt x="110362" y="50079"/>
                  </a:cubicBezTo>
                  <a:cubicBezTo>
                    <a:pt x="111280" y="50079"/>
                    <a:pt x="111433" y="49314"/>
                    <a:pt x="111586" y="48702"/>
                  </a:cubicBezTo>
                  <a:cubicBezTo>
                    <a:pt x="111739" y="47018"/>
                    <a:pt x="112199" y="45334"/>
                    <a:pt x="113117" y="43956"/>
                  </a:cubicBezTo>
                  <a:cubicBezTo>
                    <a:pt x="114801" y="44110"/>
                    <a:pt x="116331" y="44110"/>
                    <a:pt x="117862" y="44416"/>
                  </a:cubicBezTo>
                  <a:cubicBezTo>
                    <a:pt x="122148" y="45028"/>
                    <a:pt x="126587" y="44875"/>
                    <a:pt x="130873" y="45793"/>
                  </a:cubicBezTo>
                  <a:cubicBezTo>
                    <a:pt x="131485" y="45946"/>
                    <a:pt x="131944" y="46099"/>
                    <a:pt x="132557" y="46099"/>
                  </a:cubicBezTo>
                  <a:cubicBezTo>
                    <a:pt x="133322" y="46253"/>
                    <a:pt x="133934" y="47018"/>
                    <a:pt x="133781" y="47783"/>
                  </a:cubicBezTo>
                  <a:cubicBezTo>
                    <a:pt x="133475" y="50691"/>
                    <a:pt x="133169" y="53447"/>
                    <a:pt x="132710" y="56202"/>
                  </a:cubicBezTo>
                  <a:cubicBezTo>
                    <a:pt x="130261" y="73652"/>
                    <a:pt x="127811" y="91254"/>
                    <a:pt x="125362" y="108704"/>
                  </a:cubicBezTo>
                  <a:cubicBezTo>
                    <a:pt x="123066" y="125389"/>
                    <a:pt x="120770" y="142226"/>
                    <a:pt x="118321" y="158911"/>
                  </a:cubicBezTo>
                  <a:cubicBezTo>
                    <a:pt x="117250" y="166564"/>
                    <a:pt x="116178" y="174217"/>
                    <a:pt x="115107" y="181871"/>
                  </a:cubicBezTo>
                  <a:cubicBezTo>
                    <a:pt x="114954" y="182483"/>
                    <a:pt x="114954" y="183095"/>
                    <a:pt x="114954" y="183708"/>
                  </a:cubicBezTo>
                  <a:cubicBezTo>
                    <a:pt x="115255" y="186268"/>
                    <a:pt x="114371" y="186161"/>
                    <a:pt x="112447" y="186302"/>
                  </a:cubicBezTo>
                  <a:lnTo>
                    <a:pt x="112447" y="186302"/>
                  </a:lnTo>
                  <a:cubicBezTo>
                    <a:pt x="107569" y="185694"/>
                    <a:pt x="102843" y="185236"/>
                    <a:pt x="98116" y="184626"/>
                  </a:cubicBezTo>
                  <a:cubicBezTo>
                    <a:pt x="86942" y="183095"/>
                    <a:pt x="75922" y="181105"/>
                    <a:pt x="64901" y="178350"/>
                  </a:cubicBezTo>
                  <a:cubicBezTo>
                    <a:pt x="53574" y="175901"/>
                    <a:pt x="42094" y="174217"/>
                    <a:pt x="30614" y="172687"/>
                  </a:cubicBezTo>
                  <a:cubicBezTo>
                    <a:pt x="26634" y="171768"/>
                    <a:pt x="22501" y="171309"/>
                    <a:pt x="18368" y="171309"/>
                  </a:cubicBezTo>
                  <a:cubicBezTo>
                    <a:pt x="17909" y="171309"/>
                    <a:pt x="17297" y="171156"/>
                    <a:pt x="16837" y="170850"/>
                  </a:cubicBezTo>
                  <a:cubicBezTo>
                    <a:pt x="16378" y="170697"/>
                    <a:pt x="15919" y="170238"/>
                    <a:pt x="16072" y="169625"/>
                  </a:cubicBezTo>
                  <a:cubicBezTo>
                    <a:pt x="16072" y="168554"/>
                    <a:pt x="16072" y="167482"/>
                    <a:pt x="16225" y="166564"/>
                  </a:cubicBezTo>
                  <a:cubicBezTo>
                    <a:pt x="18368" y="149573"/>
                    <a:pt x="20664" y="132583"/>
                    <a:pt x="22807" y="115592"/>
                  </a:cubicBezTo>
                  <a:cubicBezTo>
                    <a:pt x="25256" y="97530"/>
                    <a:pt x="27552" y="79621"/>
                    <a:pt x="29695" y="61712"/>
                  </a:cubicBezTo>
                  <a:cubicBezTo>
                    <a:pt x="30920" y="53294"/>
                    <a:pt x="31838" y="44569"/>
                    <a:pt x="33063" y="35997"/>
                  </a:cubicBezTo>
                  <a:cubicBezTo>
                    <a:pt x="33479" y="32772"/>
                    <a:pt x="33400" y="31880"/>
                    <a:pt x="34749" y="31880"/>
                  </a:cubicBezTo>
                  <a:close/>
                  <a:moveTo>
                    <a:pt x="119546" y="36762"/>
                  </a:moveTo>
                  <a:cubicBezTo>
                    <a:pt x="121383" y="36762"/>
                    <a:pt x="123373" y="37068"/>
                    <a:pt x="125209" y="37528"/>
                  </a:cubicBezTo>
                  <a:lnTo>
                    <a:pt x="141894" y="39211"/>
                  </a:lnTo>
                  <a:cubicBezTo>
                    <a:pt x="142659" y="39364"/>
                    <a:pt x="143424" y="39364"/>
                    <a:pt x="144190" y="39518"/>
                  </a:cubicBezTo>
                  <a:cubicBezTo>
                    <a:pt x="144802" y="39518"/>
                    <a:pt x="145108" y="39977"/>
                    <a:pt x="145108" y="40589"/>
                  </a:cubicBezTo>
                  <a:cubicBezTo>
                    <a:pt x="145108" y="41354"/>
                    <a:pt x="145108" y="42120"/>
                    <a:pt x="144955" y="43038"/>
                  </a:cubicBezTo>
                  <a:cubicBezTo>
                    <a:pt x="142200" y="62478"/>
                    <a:pt x="139445" y="81917"/>
                    <a:pt x="136689" y="101510"/>
                  </a:cubicBezTo>
                  <a:cubicBezTo>
                    <a:pt x="133934" y="121256"/>
                    <a:pt x="131179" y="141155"/>
                    <a:pt x="128424" y="161053"/>
                  </a:cubicBezTo>
                  <a:cubicBezTo>
                    <a:pt x="126740" y="172381"/>
                    <a:pt x="125209" y="183708"/>
                    <a:pt x="123526" y="195035"/>
                  </a:cubicBezTo>
                  <a:cubicBezTo>
                    <a:pt x="123526" y="195800"/>
                    <a:pt x="123373" y="196412"/>
                    <a:pt x="123066" y="197024"/>
                  </a:cubicBezTo>
                  <a:cubicBezTo>
                    <a:pt x="122913" y="197484"/>
                    <a:pt x="122454" y="197943"/>
                    <a:pt x="121995" y="197943"/>
                  </a:cubicBezTo>
                  <a:cubicBezTo>
                    <a:pt x="120770" y="197943"/>
                    <a:pt x="119546" y="197790"/>
                    <a:pt x="118321" y="197790"/>
                  </a:cubicBezTo>
                  <a:cubicBezTo>
                    <a:pt x="102708" y="196259"/>
                    <a:pt x="86942" y="194575"/>
                    <a:pt x="71636" y="191514"/>
                  </a:cubicBezTo>
                  <a:cubicBezTo>
                    <a:pt x="56482" y="188606"/>
                    <a:pt x="41022" y="186310"/>
                    <a:pt x="25256" y="184626"/>
                  </a:cubicBezTo>
                  <a:cubicBezTo>
                    <a:pt x="26634" y="181412"/>
                    <a:pt x="26175" y="178044"/>
                    <a:pt x="27093" y="174983"/>
                  </a:cubicBezTo>
                  <a:cubicBezTo>
                    <a:pt x="27338" y="174738"/>
                    <a:pt x="27632" y="174664"/>
                    <a:pt x="27945" y="174664"/>
                  </a:cubicBezTo>
                  <a:cubicBezTo>
                    <a:pt x="28415" y="174664"/>
                    <a:pt x="28930" y="174830"/>
                    <a:pt x="29389" y="174830"/>
                  </a:cubicBezTo>
                  <a:cubicBezTo>
                    <a:pt x="47145" y="176973"/>
                    <a:pt x="64748" y="180646"/>
                    <a:pt x="82350" y="184473"/>
                  </a:cubicBezTo>
                  <a:cubicBezTo>
                    <a:pt x="91841" y="186463"/>
                    <a:pt x="101484" y="187687"/>
                    <a:pt x="111127" y="188453"/>
                  </a:cubicBezTo>
                  <a:lnTo>
                    <a:pt x="116331" y="188453"/>
                  </a:lnTo>
                  <a:cubicBezTo>
                    <a:pt x="117250" y="188453"/>
                    <a:pt x="117862" y="187687"/>
                    <a:pt x="117709" y="186769"/>
                  </a:cubicBezTo>
                  <a:cubicBezTo>
                    <a:pt x="117097" y="184932"/>
                    <a:pt x="117097" y="182789"/>
                    <a:pt x="117709" y="180952"/>
                  </a:cubicBezTo>
                  <a:cubicBezTo>
                    <a:pt x="120464" y="160288"/>
                    <a:pt x="123373" y="139777"/>
                    <a:pt x="126281" y="119266"/>
                  </a:cubicBezTo>
                  <a:cubicBezTo>
                    <a:pt x="128577" y="102582"/>
                    <a:pt x="131026" y="85744"/>
                    <a:pt x="133322" y="69060"/>
                  </a:cubicBezTo>
                  <a:cubicBezTo>
                    <a:pt x="134393" y="61712"/>
                    <a:pt x="135312" y="54365"/>
                    <a:pt x="136383" y="47018"/>
                  </a:cubicBezTo>
                  <a:cubicBezTo>
                    <a:pt x="136383" y="46865"/>
                    <a:pt x="136383" y="46712"/>
                    <a:pt x="136383" y="46559"/>
                  </a:cubicBezTo>
                  <a:cubicBezTo>
                    <a:pt x="136536" y="44875"/>
                    <a:pt x="136230" y="44263"/>
                    <a:pt x="134700" y="43956"/>
                  </a:cubicBezTo>
                  <a:cubicBezTo>
                    <a:pt x="132710" y="43650"/>
                    <a:pt x="130720" y="43344"/>
                    <a:pt x="128730" y="43038"/>
                  </a:cubicBezTo>
                  <a:cubicBezTo>
                    <a:pt x="128271" y="43038"/>
                    <a:pt x="127658" y="43038"/>
                    <a:pt x="127199" y="42885"/>
                  </a:cubicBezTo>
                  <a:cubicBezTo>
                    <a:pt x="125209" y="41814"/>
                    <a:pt x="123066" y="41507"/>
                    <a:pt x="121076" y="41507"/>
                  </a:cubicBezTo>
                  <a:cubicBezTo>
                    <a:pt x="120997" y="41523"/>
                    <a:pt x="120918" y="41531"/>
                    <a:pt x="120842" y="41531"/>
                  </a:cubicBezTo>
                  <a:cubicBezTo>
                    <a:pt x="120190" y="41531"/>
                    <a:pt x="119699" y="40968"/>
                    <a:pt x="119699" y="40283"/>
                  </a:cubicBezTo>
                  <a:cubicBezTo>
                    <a:pt x="119546" y="39211"/>
                    <a:pt x="119546" y="37987"/>
                    <a:pt x="119546" y="36762"/>
                  </a:cubicBezTo>
                  <a:close/>
                  <a:moveTo>
                    <a:pt x="88630" y="0"/>
                  </a:moveTo>
                  <a:cubicBezTo>
                    <a:pt x="88375" y="0"/>
                    <a:pt x="88119" y="9"/>
                    <a:pt x="87861" y="26"/>
                  </a:cubicBezTo>
                  <a:cubicBezTo>
                    <a:pt x="85106" y="26"/>
                    <a:pt x="82503" y="638"/>
                    <a:pt x="80207" y="2016"/>
                  </a:cubicBezTo>
                  <a:cubicBezTo>
                    <a:pt x="75615" y="4312"/>
                    <a:pt x="72095" y="8139"/>
                    <a:pt x="70105" y="12884"/>
                  </a:cubicBezTo>
                  <a:cubicBezTo>
                    <a:pt x="69511" y="14309"/>
                    <a:pt x="69286" y="14628"/>
                    <a:pt x="68213" y="14628"/>
                  </a:cubicBezTo>
                  <a:cubicBezTo>
                    <a:pt x="67904" y="14628"/>
                    <a:pt x="67524" y="14602"/>
                    <a:pt x="67044" y="14567"/>
                  </a:cubicBezTo>
                  <a:cubicBezTo>
                    <a:pt x="63829" y="14261"/>
                    <a:pt x="60768" y="13802"/>
                    <a:pt x="57553" y="13496"/>
                  </a:cubicBezTo>
                  <a:cubicBezTo>
                    <a:pt x="57018" y="13419"/>
                    <a:pt x="56482" y="13381"/>
                    <a:pt x="55946" y="13381"/>
                  </a:cubicBezTo>
                  <a:cubicBezTo>
                    <a:pt x="55410" y="13381"/>
                    <a:pt x="54875" y="13419"/>
                    <a:pt x="54339" y="13496"/>
                  </a:cubicBezTo>
                  <a:cubicBezTo>
                    <a:pt x="54260" y="13487"/>
                    <a:pt x="54182" y="13483"/>
                    <a:pt x="54106" y="13483"/>
                  </a:cubicBezTo>
                  <a:cubicBezTo>
                    <a:pt x="52843" y="13483"/>
                    <a:pt x="51899" y="14637"/>
                    <a:pt x="52043" y="15792"/>
                  </a:cubicBezTo>
                  <a:cubicBezTo>
                    <a:pt x="51890" y="17323"/>
                    <a:pt x="51890" y="18700"/>
                    <a:pt x="51737" y="20231"/>
                  </a:cubicBezTo>
                  <a:cubicBezTo>
                    <a:pt x="51506" y="23460"/>
                    <a:pt x="51710" y="24256"/>
                    <a:pt x="49795" y="24256"/>
                  </a:cubicBezTo>
                  <a:cubicBezTo>
                    <a:pt x="49169" y="24256"/>
                    <a:pt x="48315" y="24171"/>
                    <a:pt x="47145" y="24058"/>
                  </a:cubicBezTo>
                  <a:cubicBezTo>
                    <a:pt x="38114" y="23292"/>
                    <a:pt x="29083" y="21915"/>
                    <a:pt x="20358" y="19772"/>
                  </a:cubicBezTo>
                  <a:cubicBezTo>
                    <a:pt x="20230" y="19746"/>
                    <a:pt x="20103" y="19733"/>
                    <a:pt x="19978" y="19733"/>
                  </a:cubicBezTo>
                  <a:cubicBezTo>
                    <a:pt x="19355" y="19733"/>
                    <a:pt x="18802" y="20052"/>
                    <a:pt x="18674" y="20690"/>
                  </a:cubicBezTo>
                  <a:cubicBezTo>
                    <a:pt x="18368" y="21609"/>
                    <a:pt x="18215" y="22527"/>
                    <a:pt x="18062" y="23445"/>
                  </a:cubicBezTo>
                  <a:cubicBezTo>
                    <a:pt x="17450" y="28803"/>
                    <a:pt x="16837" y="34160"/>
                    <a:pt x="16378" y="39671"/>
                  </a:cubicBezTo>
                  <a:cubicBezTo>
                    <a:pt x="15154" y="51916"/>
                    <a:pt x="14082" y="64315"/>
                    <a:pt x="12552" y="76560"/>
                  </a:cubicBezTo>
                  <a:cubicBezTo>
                    <a:pt x="11174" y="85744"/>
                    <a:pt x="10409" y="95081"/>
                    <a:pt x="9337" y="104265"/>
                  </a:cubicBezTo>
                  <a:cubicBezTo>
                    <a:pt x="8266" y="113909"/>
                    <a:pt x="7347" y="123705"/>
                    <a:pt x="6276" y="133348"/>
                  </a:cubicBezTo>
                  <a:cubicBezTo>
                    <a:pt x="4286" y="148655"/>
                    <a:pt x="2143" y="163962"/>
                    <a:pt x="306" y="179269"/>
                  </a:cubicBezTo>
                  <a:lnTo>
                    <a:pt x="0" y="181105"/>
                  </a:lnTo>
                  <a:cubicBezTo>
                    <a:pt x="0" y="182177"/>
                    <a:pt x="459" y="183248"/>
                    <a:pt x="1378" y="183861"/>
                  </a:cubicBezTo>
                  <a:cubicBezTo>
                    <a:pt x="1990" y="184473"/>
                    <a:pt x="2908" y="184932"/>
                    <a:pt x="3827" y="184932"/>
                  </a:cubicBezTo>
                  <a:cubicBezTo>
                    <a:pt x="7347" y="185391"/>
                    <a:pt x="10715" y="185850"/>
                    <a:pt x="14235" y="186157"/>
                  </a:cubicBezTo>
                  <a:cubicBezTo>
                    <a:pt x="27093" y="187075"/>
                    <a:pt x="39951" y="188606"/>
                    <a:pt x="52655" y="190596"/>
                  </a:cubicBezTo>
                  <a:cubicBezTo>
                    <a:pt x="62452" y="192279"/>
                    <a:pt x="72248" y="194116"/>
                    <a:pt x="82197" y="195800"/>
                  </a:cubicBezTo>
                  <a:cubicBezTo>
                    <a:pt x="94137" y="197943"/>
                    <a:pt x="106229" y="198708"/>
                    <a:pt x="118168" y="200086"/>
                  </a:cubicBezTo>
                  <a:cubicBezTo>
                    <a:pt x="120158" y="200239"/>
                    <a:pt x="122148" y="200086"/>
                    <a:pt x="123219" y="202382"/>
                  </a:cubicBezTo>
                  <a:cubicBezTo>
                    <a:pt x="123284" y="202574"/>
                    <a:pt x="123482" y="202659"/>
                    <a:pt x="123713" y="202659"/>
                  </a:cubicBezTo>
                  <a:cubicBezTo>
                    <a:pt x="124034" y="202659"/>
                    <a:pt x="124419" y="202496"/>
                    <a:pt x="124597" y="202229"/>
                  </a:cubicBezTo>
                  <a:cubicBezTo>
                    <a:pt x="125209" y="201157"/>
                    <a:pt x="125669" y="199780"/>
                    <a:pt x="125669" y="198402"/>
                  </a:cubicBezTo>
                  <a:cubicBezTo>
                    <a:pt x="125669" y="196718"/>
                    <a:pt x="125822" y="195035"/>
                    <a:pt x="126128" y="193351"/>
                  </a:cubicBezTo>
                  <a:cubicBezTo>
                    <a:pt x="128730" y="174830"/>
                    <a:pt x="131332" y="156461"/>
                    <a:pt x="133934" y="137940"/>
                  </a:cubicBezTo>
                  <a:lnTo>
                    <a:pt x="141894" y="82223"/>
                  </a:lnTo>
                  <a:cubicBezTo>
                    <a:pt x="143730" y="69213"/>
                    <a:pt x="145720" y="56049"/>
                    <a:pt x="147404" y="43038"/>
                  </a:cubicBezTo>
                  <a:cubicBezTo>
                    <a:pt x="148169" y="37834"/>
                    <a:pt x="147098" y="37222"/>
                    <a:pt x="142965" y="36762"/>
                  </a:cubicBezTo>
                  <a:cubicBezTo>
                    <a:pt x="138679" y="36456"/>
                    <a:pt x="134700" y="36303"/>
                    <a:pt x="130107" y="35691"/>
                  </a:cubicBezTo>
                  <a:cubicBezTo>
                    <a:pt x="125669" y="35079"/>
                    <a:pt x="121230" y="34313"/>
                    <a:pt x="116791" y="33395"/>
                  </a:cubicBezTo>
                  <a:cubicBezTo>
                    <a:pt x="115107" y="33089"/>
                    <a:pt x="114801" y="32629"/>
                    <a:pt x="115260" y="30793"/>
                  </a:cubicBezTo>
                  <a:cubicBezTo>
                    <a:pt x="115719" y="28344"/>
                    <a:pt x="116331" y="25894"/>
                    <a:pt x="116944" y="23445"/>
                  </a:cubicBezTo>
                  <a:cubicBezTo>
                    <a:pt x="117403" y="21762"/>
                    <a:pt x="117097" y="21149"/>
                    <a:pt x="115413" y="21149"/>
                  </a:cubicBezTo>
                  <a:cubicBezTo>
                    <a:pt x="111892" y="21149"/>
                    <a:pt x="108525" y="20690"/>
                    <a:pt x="105157" y="20078"/>
                  </a:cubicBezTo>
                  <a:cubicBezTo>
                    <a:pt x="100565" y="19466"/>
                    <a:pt x="101178" y="19313"/>
                    <a:pt x="100872" y="15486"/>
                  </a:cubicBezTo>
                  <a:cubicBezTo>
                    <a:pt x="100718" y="12271"/>
                    <a:pt x="99953" y="9210"/>
                    <a:pt x="98576" y="6302"/>
                  </a:cubicBezTo>
                  <a:cubicBezTo>
                    <a:pt x="96697" y="2401"/>
                    <a:pt x="92910" y="0"/>
                    <a:pt x="88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1" name="Google Shape;1451;p49"/>
            <p:cNvSpPr/>
            <p:nvPr/>
          </p:nvSpPr>
          <p:spPr>
            <a:xfrm>
              <a:off x="2801650" y="1730525"/>
              <a:ext cx="2165925" cy="358775"/>
            </a:xfrm>
            <a:custGeom>
              <a:avLst/>
              <a:gdLst/>
              <a:ahLst/>
              <a:cxnLst/>
              <a:rect l="l" t="t" r="r" b="b"/>
              <a:pathLst>
                <a:path w="86637" h="14351" extrusionOk="0">
                  <a:moveTo>
                    <a:pt x="2450" y="0"/>
                  </a:moveTo>
                  <a:cubicBezTo>
                    <a:pt x="1531" y="0"/>
                    <a:pt x="1225" y="0"/>
                    <a:pt x="1072" y="154"/>
                  </a:cubicBezTo>
                  <a:cubicBezTo>
                    <a:pt x="460" y="154"/>
                    <a:pt x="1" y="613"/>
                    <a:pt x="1" y="1072"/>
                  </a:cubicBezTo>
                  <a:cubicBezTo>
                    <a:pt x="1" y="1684"/>
                    <a:pt x="460" y="2143"/>
                    <a:pt x="1072" y="2297"/>
                  </a:cubicBezTo>
                  <a:cubicBezTo>
                    <a:pt x="1531" y="2450"/>
                    <a:pt x="1991" y="2450"/>
                    <a:pt x="2603" y="2450"/>
                  </a:cubicBezTo>
                  <a:cubicBezTo>
                    <a:pt x="6276" y="2909"/>
                    <a:pt x="9950" y="3368"/>
                    <a:pt x="13624" y="3980"/>
                  </a:cubicBezTo>
                  <a:cubicBezTo>
                    <a:pt x="22042" y="5358"/>
                    <a:pt x="30461" y="6735"/>
                    <a:pt x="38880" y="8113"/>
                  </a:cubicBezTo>
                  <a:cubicBezTo>
                    <a:pt x="48676" y="9491"/>
                    <a:pt x="58626" y="10868"/>
                    <a:pt x="68422" y="12246"/>
                  </a:cubicBezTo>
                  <a:lnTo>
                    <a:pt x="83882" y="14236"/>
                  </a:lnTo>
                  <a:cubicBezTo>
                    <a:pt x="84188" y="14312"/>
                    <a:pt x="84494" y="14351"/>
                    <a:pt x="84800" y="14351"/>
                  </a:cubicBezTo>
                  <a:cubicBezTo>
                    <a:pt x="85106" y="14351"/>
                    <a:pt x="85412" y="14312"/>
                    <a:pt x="85719" y="14236"/>
                  </a:cubicBezTo>
                  <a:cubicBezTo>
                    <a:pt x="86178" y="14236"/>
                    <a:pt x="86331" y="13930"/>
                    <a:pt x="86484" y="13624"/>
                  </a:cubicBezTo>
                  <a:cubicBezTo>
                    <a:pt x="86637" y="13164"/>
                    <a:pt x="86484" y="12705"/>
                    <a:pt x="86178" y="12552"/>
                  </a:cubicBezTo>
                  <a:cubicBezTo>
                    <a:pt x="85412" y="12246"/>
                    <a:pt x="84647" y="12093"/>
                    <a:pt x="83882" y="11940"/>
                  </a:cubicBezTo>
                  <a:lnTo>
                    <a:pt x="73932" y="10562"/>
                  </a:lnTo>
                  <a:cubicBezTo>
                    <a:pt x="63983" y="9185"/>
                    <a:pt x="54187" y="7960"/>
                    <a:pt x="43931" y="6429"/>
                  </a:cubicBezTo>
                  <a:cubicBezTo>
                    <a:pt x="33676" y="4899"/>
                    <a:pt x="23573" y="3062"/>
                    <a:pt x="13318" y="1531"/>
                  </a:cubicBezTo>
                  <a:cubicBezTo>
                    <a:pt x="9491" y="919"/>
                    <a:pt x="5664" y="460"/>
                    <a:pt x="2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2" name="Google Shape;1452;p49"/>
            <p:cNvSpPr/>
            <p:nvPr/>
          </p:nvSpPr>
          <p:spPr>
            <a:xfrm>
              <a:off x="2824625" y="2270100"/>
              <a:ext cx="1966925" cy="377900"/>
            </a:xfrm>
            <a:custGeom>
              <a:avLst/>
              <a:gdLst/>
              <a:ahLst/>
              <a:cxnLst/>
              <a:rect l="l" t="t" r="r" b="b"/>
              <a:pathLst>
                <a:path w="78677" h="15116" extrusionOk="0">
                  <a:moveTo>
                    <a:pt x="1837" y="0"/>
                  </a:moveTo>
                  <a:cubicBezTo>
                    <a:pt x="1607" y="77"/>
                    <a:pt x="1416" y="77"/>
                    <a:pt x="1263" y="77"/>
                  </a:cubicBezTo>
                  <a:cubicBezTo>
                    <a:pt x="1110" y="77"/>
                    <a:pt x="995" y="77"/>
                    <a:pt x="919" y="153"/>
                  </a:cubicBezTo>
                  <a:cubicBezTo>
                    <a:pt x="612" y="306"/>
                    <a:pt x="306" y="612"/>
                    <a:pt x="153" y="918"/>
                  </a:cubicBezTo>
                  <a:cubicBezTo>
                    <a:pt x="0" y="1531"/>
                    <a:pt x="459" y="1990"/>
                    <a:pt x="919" y="2143"/>
                  </a:cubicBezTo>
                  <a:cubicBezTo>
                    <a:pt x="2449" y="2449"/>
                    <a:pt x="4133" y="2755"/>
                    <a:pt x="5664" y="2908"/>
                  </a:cubicBezTo>
                  <a:cubicBezTo>
                    <a:pt x="12092" y="3980"/>
                    <a:pt x="18521" y="4898"/>
                    <a:pt x="24950" y="5970"/>
                  </a:cubicBezTo>
                  <a:cubicBezTo>
                    <a:pt x="42094" y="8878"/>
                    <a:pt x="59084" y="12092"/>
                    <a:pt x="76381" y="15001"/>
                  </a:cubicBezTo>
                  <a:cubicBezTo>
                    <a:pt x="76534" y="15077"/>
                    <a:pt x="76725" y="15116"/>
                    <a:pt x="76917" y="15116"/>
                  </a:cubicBezTo>
                  <a:cubicBezTo>
                    <a:pt x="77108" y="15116"/>
                    <a:pt x="77299" y="15077"/>
                    <a:pt x="77452" y="15001"/>
                  </a:cubicBezTo>
                  <a:cubicBezTo>
                    <a:pt x="77912" y="15001"/>
                    <a:pt x="78218" y="14695"/>
                    <a:pt x="78371" y="14388"/>
                  </a:cubicBezTo>
                  <a:cubicBezTo>
                    <a:pt x="78677" y="13929"/>
                    <a:pt x="78371" y="13317"/>
                    <a:pt x="77912" y="13164"/>
                  </a:cubicBezTo>
                  <a:cubicBezTo>
                    <a:pt x="76381" y="12705"/>
                    <a:pt x="75003" y="12399"/>
                    <a:pt x="73626" y="12092"/>
                  </a:cubicBezTo>
                  <a:cubicBezTo>
                    <a:pt x="64748" y="10562"/>
                    <a:pt x="56023" y="9337"/>
                    <a:pt x="47298" y="7653"/>
                  </a:cubicBezTo>
                  <a:cubicBezTo>
                    <a:pt x="32757" y="4745"/>
                    <a:pt x="18215" y="2143"/>
                    <a:pt x="3674" y="306"/>
                  </a:cubicBez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3" name="Google Shape;1453;p49"/>
            <p:cNvSpPr/>
            <p:nvPr/>
          </p:nvSpPr>
          <p:spPr>
            <a:xfrm>
              <a:off x="2927925" y="2683375"/>
              <a:ext cx="1833025" cy="256400"/>
            </a:xfrm>
            <a:custGeom>
              <a:avLst/>
              <a:gdLst/>
              <a:ahLst/>
              <a:cxnLst/>
              <a:rect l="l" t="t" r="r" b="b"/>
              <a:pathLst>
                <a:path w="73321" h="10256" extrusionOk="0">
                  <a:moveTo>
                    <a:pt x="1532" y="0"/>
                  </a:moveTo>
                  <a:cubicBezTo>
                    <a:pt x="613" y="0"/>
                    <a:pt x="1" y="460"/>
                    <a:pt x="1" y="1072"/>
                  </a:cubicBezTo>
                  <a:cubicBezTo>
                    <a:pt x="154" y="1531"/>
                    <a:pt x="460" y="1990"/>
                    <a:pt x="1072" y="2143"/>
                  </a:cubicBezTo>
                  <a:cubicBezTo>
                    <a:pt x="1532" y="2296"/>
                    <a:pt x="2144" y="2296"/>
                    <a:pt x="2603" y="2449"/>
                  </a:cubicBezTo>
                  <a:cubicBezTo>
                    <a:pt x="5664" y="2756"/>
                    <a:pt x="8726" y="3215"/>
                    <a:pt x="11787" y="3521"/>
                  </a:cubicBezTo>
                  <a:cubicBezTo>
                    <a:pt x="19441" y="4439"/>
                    <a:pt x="27094" y="5205"/>
                    <a:pt x="34747" y="5970"/>
                  </a:cubicBezTo>
                  <a:cubicBezTo>
                    <a:pt x="43778" y="7042"/>
                    <a:pt x="52962" y="8266"/>
                    <a:pt x="61993" y="9338"/>
                  </a:cubicBezTo>
                  <a:cubicBezTo>
                    <a:pt x="65208" y="9644"/>
                    <a:pt x="68269" y="9950"/>
                    <a:pt x="71637" y="10256"/>
                  </a:cubicBezTo>
                  <a:lnTo>
                    <a:pt x="72249" y="10256"/>
                  </a:lnTo>
                  <a:cubicBezTo>
                    <a:pt x="72861" y="10103"/>
                    <a:pt x="73167" y="9644"/>
                    <a:pt x="73320" y="9184"/>
                  </a:cubicBezTo>
                  <a:cubicBezTo>
                    <a:pt x="73320" y="8572"/>
                    <a:pt x="72861" y="8113"/>
                    <a:pt x="72249" y="8113"/>
                  </a:cubicBezTo>
                  <a:cubicBezTo>
                    <a:pt x="71024" y="7960"/>
                    <a:pt x="69647" y="7807"/>
                    <a:pt x="68422" y="7654"/>
                  </a:cubicBezTo>
                  <a:lnTo>
                    <a:pt x="48983" y="5358"/>
                  </a:lnTo>
                  <a:lnTo>
                    <a:pt x="31533" y="3521"/>
                  </a:lnTo>
                  <a:lnTo>
                    <a:pt x="8573" y="766"/>
                  </a:lnTo>
                  <a:cubicBezTo>
                    <a:pt x="6277" y="460"/>
                    <a:pt x="3828" y="307"/>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4" name="Google Shape;1454;p49"/>
            <p:cNvSpPr/>
            <p:nvPr/>
          </p:nvSpPr>
          <p:spPr>
            <a:xfrm>
              <a:off x="2927925" y="1416725"/>
              <a:ext cx="1836850" cy="233475"/>
            </a:xfrm>
            <a:custGeom>
              <a:avLst/>
              <a:gdLst/>
              <a:ahLst/>
              <a:cxnLst/>
              <a:rect l="l" t="t" r="r" b="b"/>
              <a:pathLst>
                <a:path w="73474" h="9339" extrusionOk="0">
                  <a:moveTo>
                    <a:pt x="3215" y="1"/>
                  </a:moveTo>
                  <a:lnTo>
                    <a:pt x="3215" y="154"/>
                  </a:lnTo>
                  <a:lnTo>
                    <a:pt x="2756" y="154"/>
                  </a:lnTo>
                  <a:cubicBezTo>
                    <a:pt x="2587" y="182"/>
                    <a:pt x="2412" y="190"/>
                    <a:pt x="2236" y="190"/>
                  </a:cubicBezTo>
                  <a:cubicBezTo>
                    <a:pt x="2045" y="190"/>
                    <a:pt x="1853" y="181"/>
                    <a:pt x="1666" y="181"/>
                  </a:cubicBezTo>
                  <a:cubicBezTo>
                    <a:pt x="1101" y="181"/>
                    <a:pt x="589" y="262"/>
                    <a:pt x="307" y="919"/>
                  </a:cubicBezTo>
                  <a:cubicBezTo>
                    <a:pt x="1" y="1685"/>
                    <a:pt x="919" y="2297"/>
                    <a:pt x="2756" y="2450"/>
                  </a:cubicBezTo>
                  <a:lnTo>
                    <a:pt x="3062" y="2450"/>
                  </a:lnTo>
                  <a:cubicBezTo>
                    <a:pt x="9644" y="2756"/>
                    <a:pt x="16073" y="3828"/>
                    <a:pt x="22502" y="4593"/>
                  </a:cubicBezTo>
                  <a:cubicBezTo>
                    <a:pt x="30155" y="5511"/>
                    <a:pt x="37809" y="6430"/>
                    <a:pt x="45462" y="7348"/>
                  </a:cubicBezTo>
                  <a:cubicBezTo>
                    <a:pt x="51126" y="7960"/>
                    <a:pt x="56789" y="8267"/>
                    <a:pt x="62453" y="8726"/>
                  </a:cubicBezTo>
                  <a:cubicBezTo>
                    <a:pt x="65055" y="9032"/>
                    <a:pt x="67504" y="9185"/>
                    <a:pt x="70106" y="9338"/>
                  </a:cubicBezTo>
                  <a:cubicBezTo>
                    <a:pt x="71024" y="9338"/>
                    <a:pt x="71943" y="9338"/>
                    <a:pt x="72708" y="9185"/>
                  </a:cubicBezTo>
                  <a:cubicBezTo>
                    <a:pt x="73167" y="9032"/>
                    <a:pt x="73320" y="8573"/>
                    <a:pt x="73473" y="8267"/>
                  </a:cubicBezTo>
                  <a:cubicBezTo>
                    <a:pt x="73473" y="7807"/>
                    <a:pt x="73167" y="7501"/>
                    <a:pt x="72861" y="7348"/>
                  </a:cubicBezTo>
                  <a:cubicBezTo>
                    <a:pt x="72402" y="7195"/>
                    <a:pt x="71790" y="7042"/>
                    <a:pt x="71330" y="7042"/>
                  </a:cubicBezTo>
                  <a:cubicBezTo>
                    <a:pt x="63677" y="6430"/>
                    <a:pt x="56024" y="6124"/>
                    <a:pt x="48370" y="5358"/>
                  </a:cubicBezTo>
                  <a:cubicBezTo>
                    <a:pt x="38115" y="4287"/>
                    <a:pt x="27859" y="2909"/>
                    <a:pt x="17451" y="1685"/>
                  </a:cubicBezTo>
                  <a:cubicBezTo>
                    <a:pt x="12859" y="1072"/>
                    <a:pt x="7960" y="460"/>
                    <a:pt x="3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5" name="Google Shape;1455;p49"/>
            <p:cNvSpPr/>
            <p:nvPr/>
          </p:nvSpPr>
          <p:spPr>
            <a:xfrm>
              <a:off x="2870525" y="2143800"/>
              <a:ext cx="1239875" cy="249500"/>
            </a:xfrm>
            <a:custGeom>
              <a:avLst/>
              <a:gdLst/>
              <a:ahLst/>
              <a:cxnLst/>
              <a:rect l="l" t="t" r="r" b="b"/>
              <a:pathLst>
                <a:path w="49595" h="9980" extrusionOk="0">
                  <a:moveTo>
                    <a:pt x="2144" y="1"/>
                  </a:moveTo>
                  <a:lnTo>
                    <a:pt x="1072" y="154"/>
                  </a:lnTo>
                  <a:cubicBezTo>
                    <a:pt x="613" y="154"/>
                    <a:pt x="1" y="460"/>
                    <a:pt x="1" y="1072"/>
                  </a:cubicBezTo>
                  <a:cubicBezTo>
                    <a:pt x="1" y="1532"/>
                    <a:pt x="307" y="2144"/>
                    <a:pt x="919" y="2144"/>
                  </a:cubicBezTo>
                  <a:cubicBezTo>
                    <a:pt x="1991" y="2297"/>
                    <a:pt x="3062" y="2450"/>
                    <a:pt x="3981" y="2603"/>
                  </a:cubicBezTo>
                  <a:lnTo>
                    <a:pt x="46687" y="9797"/>
                  </a:lnTo>
                  <a:cubicBezTo>
                    <a:pt x="47299" y="9950"/>
                    <a:pt x="47911" y="9950"/>
                    <a:pt x="48523" y="9950"/>
                  </a:cubicBezTo>
                  <a:cubicBezTo>
                    <a:pt x="48604" y="9970"/>
                    <a:pt x="48682" y="9980"/>
                    <a:pt x="48756" y="9980"/>
                  </a:cubicBezTo>
                  <a:cubicBezTo>
                    <a:pt x="49248" y="9980"/>
                    <a:pt x="49595" y="9564"/>
                    <a:pt x="49595" y="9032"/>
                  </a:cubicBezTo>
                  <a:cubicBezTo>
                    <a:pt x="49595" y="8726"/>
                    <a:pt x="49289" y="8267"/>
                    <a:pt x="48983" y="8113"/>
                  </a:cubicBezTo>
                  <a:cubicBezTo>
                    <a:pt x="47605" y="7654"/>
                    <a:pt x="46227" y="7348"/>
                    <a:pt x="44850" y="7042"/>
                  </a:cubicBezTo>
                  <a:lnTo>
                    <a:pt x="4593" y="307"/>
                  </a:lnTo>
                  <a:cubicBezTo>
                    <a:pt x="3675" y="154"/>
                    <a:pt x="2756" y="1"/>
                    <a:pt x="2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6" name="Google Shape;1456;p49"/>
            <p:cNvSpPr/>
            <p:nvPr/>
          </p:nvSpPr>
          <p:spPr>
            <a:xfrm>
              <a:off x="2790175" y="3055525"/>
              <a:ext cx="1155675" cy="227700"/>
            </a:xfrm>
            <a:custGeom>
              <a:avLst/>
              <a:gdLst/>
              <a:ahLst/>
              <a:cxnLst/>
              <a:rect l="l" t="t" r="r" b="b"/>
              <a:pathLst>
                <a:path w="46227" h="9108" extrusionOk="0">
                  <a:moveTo>
                    <a:pt x="1302" y="0"/>
                  </a:moveTo>
                  <a:cubicBezTo>
                    <a:pt x="1110" y="0"/>
                    <a:pt x="919" y="39"/>
                    <a:pt x="766" y="115"/>
                  </a:cubicBezTo>
                  <a:cubicBezTo>
                    <a:pt x="460" y="268"/>
                    <a:pt x="154" y="574"/>
                    <a:pt x="0" y="880"/>
                  </a:cubicBezTo>
                  <a:cubicBezTo>
                    <a:pt x="0" y="1340"/>
                    <a:pt x="154" y="1646"/>
                    <a:pt x="460" y="1952"/>
                  </a:cubicBezTo>
                  <a:cubicBezTo>
                    <a:pt x="1684" y="2258"/>
                    <a:pt x="2756" y="2411"/>
                    <a:pt x="3980" y="2717"/>
                  </a:cubicBezTo>
                  <a:cubicBezTo>
                    <a:pt x="6889" y="3176"/>
                    <a:pt x="9797" y="3483"/>
                    <a:pt x="12705" y="3942"/>
                  </a:cubicBezTo>
                  <a:cubicBezTo>
                    <a:pt x="22808" y="5472"/>
                    <a:pt x="33063" y="6850"/>
                    <a:pt x="43319" y="8993"/>
                  </a:cubicBezTo>
                  <a:cubicBezTo>
                    <a:pt x="43625" y="9070"/>
                    <a:pt x="44007" y="9108"/>
                    <a:pt x="44409" y="9108"/>
                  </a:cubicBezTo>
                  <a:cubicBezTo>
                    <a:pt x="44811" y="9108"/>
                    <a:pt x="45232" y="9070"/>
                    <a:pt x="45615" y="8993"/>
                  </a:cubicBezTo>
                  <a:cubicBezTo>
                    <a:pt x="45921" y="8840"/>
                    <a:pt x="46074" y="8381"/>
                    <a:pt x="46227" y="8075"/>
                  </a:cubicBezTo>
                  <a:cubicBezTo>
                    <a:pt x="45921" y="7615"/>
                    <a:pt x="45768" y="7309"/>
                    <a:pt x="45462" y="7156"/>
                  </a:cubicBezTo>
                  <a:cubicBezTo>
                    <a:pt x="44696" y="7003"/>
                    <a:pt x="43931" y="6850"/>
                    <a:pt x="43166" y="6697"/>
                  </a:cubicBezTo>
                  <a:cubicBezTo>
                    <a:pt x="29389" y="3942"/>
                    <a:pt x="15613" y="1952"/>
                    <a:pt x="1837" y="115"/>
                  </a:cubicBezTo>
                  <a:cubicBezTo>
                    <a:pt x="1684" y="39"/>
                    <a:pt x="1493" y="0"/>
                    <a:pt x="1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7" name="Google Shape;1457;p49"/>
            <p:cNvSpPr/>
            <p:nvPr/>
          </p:nvSpPr>
          <p:spPr>
            <a:xfrm>
              <a:off x="3847000" y="1687950"/>
              <a:ext cx="1143550" cy="203325"/>
            </a:xfrm>
            <a:custGeom>
              <a:avLst/>
              <a:gdLst/>
              <a:ahLst/>
              <a:cxnLst/>
              <a:rect l="l" t="t" r="r" b="b"/>
              <a:pathLst>
                <a:path w="45742" h="8133" extrusionOk="0">
                  <a:moveTo>
                    <a:pt x="1954" y="0"/>
                  </a:moveTo>
                  <a:cubicBezTo>
                    <a:pt x="869" y="0"/>
                    <a:pt x="1" y="699"/>
                    <a:pt x="280" y="1397"/>
                  </a:cubicBezTo>
                  <a:cubicBezTo>
                    <a:pt x="433" y="2316"/>
                    <a:pt x="1352" y="2163"/>
                    <a:pt x="2117" y="2316"/>
                  </a:cubicBezTo>
                  <a:lnTo>
                    <a:pt x="30128" y="6296"/>
                  </a:lnTo>
                  <a:cubicBezTo>
                    <a:pt x="34567" y="6908"/>
                    <a:pt x="39159" y="7520"/>
                    <a:pt x="42986" y="8132"/>
                  </a:cubicBezTo>
                  <a:cubicBezTo>
                    <a:pt x="44823" y="8132"/>
                    <a:pt x="45741" y="7520"/>
                    <a:pt x="45588" y="6755"/>
                  </a:cubicBezTo>
                  <a:cubicBezTo>
                    <a:pt x="45282" y="5683"/>
                    <a:pt x="44364" y="5989"/>
                    <a:pt x="43598" y="5836"/>
                  </a:cubicBezTo>
                  <a:cubicBezTo>
                    <a:pt x="43292" y="5683"/>
                    <a:pt x="42833" y="5683"/>
                    <a:pt x="42527" y="5530"/>
                  </a:cubicBezTo>
                  <a:lnTo>
                    <a:pt x="12066" y="1397"/>
                  </a:lnTo>
                  <a:cubicBezTo>
                    <a:pt x="8852" y="938"/>
                    <a:pt x="5638" y="479"/>
                    <a:pt x="2270" y="20"/>
                  </a:cubicBezTo>
                  <a:cubicBezTo>
                    <a:pt x="2163" y="6"/>
                    <a:pt x="2058" y="0"/>
                    <a:pt x="1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8" name="Google Shape;1458;p49"/>
            <p:cNvSpPr/>
            <p:nvPr/>
          </p:nvSpPr>
          <p:spPr>
            <a:xfrm>
              <a:off x="2732775" y="2854000"/>
              <a:ext cx="1082975" cy="235025"/>
            </a:xfrm>
            <a:custGeom>
              <a:avLst/>
              <a:gdLst/>
              <a:ahLst/>
              <a:cxnLst/>
              <a:rect l="l" t="t" r="r" b="b"/>
              <a:pathLst>
                <a:path w="43319" h="9401" extrusionOk="0">
                  <a:moveTo>
                    <a:pt x="1537" y="0"/>
                  </a:moveTo>
                  <a:cubicBezTo>
                    <a:pt x="1275" y="0"/>
                    <a:pt x="982" y="108"/>
                    <a:pt x="766" y="217"/>
                  </a:cubicBezTo>
                  <a:cubicBezTo>
                    <a:pt x="460" y="217"/>
                    <a:pt x="307" y="523"/>
                    <a:pt x="154" y="676"/>
                  </a:cubicBezTo>
                  <a:cubicBezTo>
                    <a:pt x="0" y="982"/>
                    <a:pt x="154" y="1441"/>
                    <a:pt x="460" y="1747"/>
                  </a:cubicBezTo>
                  <a:cubicBezTo>
                    <a:pt x="1837" y="2359"/>
                    <a:pt x="3215" y="2819"/>
                    <a:pt x="4593" y="2972"/>
                  </a:cubicBezTo>
                  <a:cubicBezTo>
                    <a:pt x="16379" y="4962"/>
                    <a:pt x="28318" y="6645"/>
                    <a:pt x="39951" y="9094"/>
                  </a:cubicBezTo>
                  <a:lnTo>
                    <a:pt x="41635" y="9401"/>
                  </a:lnTo>
                  <a:cubicBezTo>
                    <a:pt x="41941" y="9401"/>
                    <a:pt x="42247" y="9401"/>
                    <a:pt x="42706" y="9248"/>
                  </a:cubicBezTo>
                  <a:cubicBezTo>
                    <a:pt x="43012" y="9094"/>
                    <a:pt x="43319" y="8941"/>
                    <a:pt x="43319" y="8482"/>
                  </a:cubicBezTo>
                  <a:cubicBezTo>
                    <a:pt x="43319" y="8176"/>
                    <a:pt x="43166" y="7717"/>
                    <a:pt x="42859" y="7564"/>
                  </a:cubicBezTo>
                  <a:cubicBezTo>
                    <a:pt x="42400" y="7258"/>
                    <a:pt x="41941" y="7105"/>
                    <a:pt x="41482" y="7105"/>
                  </a:cubicBezTo>
                  <a:cubicBezTo>
                    <a:pt x="28318" y="4196"/>
                    <a:pt x="15154" y="2513"/>
                    <a:pt x="1837" y="63"/>
                  </a:cubicBezTo>
                  <a:cubicBezTo>
                    <a:pt x="1748" y="19"/>
                    <a:pt x="1645" y="0"/>
                    <a:pt x="1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9" name="Google Shape;1459;p49"/>
            <p:cNvSpPr/>
            <p:nvPr/>
          </p:nvSpPr>
          <p:spPr>
            <a:xfrm>
              <a:off x="3417750" y="4420700"/>
              <a:ext cx="979650" cy="159775"/>
            </a:xfrm>
            <a:custGeom>
              <a:avLst/>
              <a:gdLst/>
              <a:ahLst/>
              <a:cxnLst/>
              <a:rect l="l" t="t" r="r" b="b"/>
              <a:pathLst>
                <a:path w="39186" h="6391" extrusionOk="0">
                  <a:moveTo>
                    <a:pt x="2603" y="0"/>
                  </a:moveTo>
                  <a:cubicBezTo>
                    <a:pt x="1990" y="0"/>
                    <a:pt x="1225" y="0"/>
                    <a:pt x="613" y="153"/>
                  </a:cubicBezTo>
                  <a:cubicBezTo>
                    <a:pt x="307" y="459"/>
                    <a:pt x="154" y="766"/>
                    <a:pt x="1" y="1072"/>
                  </a:cubicBezTo>
                  <a:cubicBezTo>
                    <a:pt x="154" y="1531"/>
                    <a:pt x="307" y="1837"/>
                    <a:pt x="766" y="1990"/>
                  </a:cubicBezTo>
                  <a:cubicBezTo>
                    <a:pt x="1072" y="2143"/>
                    <a:pt x="1378" y="2296"/>
                    <a:pt x="1837" y="2296"/>
                  </a:cubicBezTo>
                  <a:cubicBezTo>
                    <a:pt x="13471" y="3215"/>
                    <a:pt x="25104" y="4898"/>
                    <a:pt x="36737" y="6276"/>
                  </a:cubicBezTo>
                  <a:cubicBezTo>
                    <a:pt x="36966" y="6353"/>
                    <a:pt x="37234" y="6391"/>
                    <a:pt x="37502" y="6391"/>
                  </a:cubicBezTo>
                  <a:cubicBezTo>
                    <a:pt x="37770" y="6391"/>
                    <a:pt x="38038" y="6353"/>
                    <a:pt x="38267" y="6276"/>
                  </a:cubicBezTo>
                  <a:cubicBezTo>
                    <a:pt x="38574" y="6123"/>
                    <a:pt x="38880" y="5817"/>
                    <a:pt x="39033" y="5511"/>
                  </a:cubicBezTo>
                  <a:cubicBezTo>
                    <a:pt x="39186" y="5052"/>
                    <a:pt x="39033" y="4592"/>
                    <a:pt x="38574" y="4439"/>
                  </a:cubicBezTo>
                  <a:cubicBezTo>
                    <a:pt x="37349" y="4133"/>
                    <a:pt x="36125" y="3827"/>
                    <a:pt x="34747" y="3674"/>
                  </a:cubicBezTo>
                  <a:cubicBezTo>
                    <a:pt x="28318" y="2909"/>
                    <a:pt x="21889" y="1990"/>
                    <a:pt x="15307" y="1378"/>
                  </a:cubicBezTo>
                  <a:cubicBezTo>
                    <a:pt x="11175" y="766"/>
                    <a:pt x="6889" y="459"/>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0" name="Google Shape;1460;p49"/>
            <p:cNvSpPr/>
            <p:nvPr/>
          </p:nvSpPr>
          <p:spPr>
            <a:xfrm>
              <a:off x="3727725" y="2584825"/>
              <a:ext cx="918425" cy="178925"/>
            </a:xfrm>
            <a:custGeom>
              <a:avLst/>
              <a:gdLst/>
              <a:ahLst/>
              <a:cxnLst/>
              <a:rect l="l" t="t" r="r" b="b"/>
              <a:pathLst>
                <a:path w="36737" h="7157" extrusionOk="0">
                  <a:moveTo>
                    <a:pt x="3214" y="1"/>
                  </a:moveTo>
                  <a:cubicBezTo>
                    <a:pt x="2487" y="1"/>
                    <a:pt x="1760" y="39"/>
                    <a:pt x="1072" y="116"/>
                  </a:cubicBezTo>
                  <a:cubicBezTo>
                    <a:pt x="459" y="116"/>
                    <a:pt x="0" y="269"/>
                    <a:pt x="0" y="1034"/>
                  </a:cubicBezTo>
                  <a:cubicBezTo>
                    <a:pt x="0" y="1493"/>
                    <a:pt x="459" y="1953"/>
                    <a:pt x="918" y="1953"/>
                  </a:cubicBezTo>
                  <a:cubicBezTo>
                    <a:pt x="1531" y="2106"/>
                    <a:pt x="2296" y="2259"/>
                    <a:pt x="2908" y="2412"/>
                  </a:cubicBezTo>
                  <a:cubicBezTo>
                    <a:pt x="10256" y="3024"/>
                    <a:pt x="17450" y="4095"/>
                    <a:pt x="24644" y="5167"/>
                  </a:cubicBezTo>
                  <a:cubicBezTo>
                    <a:pt x="28164" y="5932"/>
                    <a:pt x="31838" y="6545"/>
                    <a:pt x="35665" y="7157"/>
                  </a:cubicBezTo>
                  <a:cubicBezTo>
                    <a:pt x="35971" y="7157"/>
                    <a:pt x="36430" y="6851"/>
                    <a:pt x="36583" y="6391"/>
                  </a:cubicBezTo>
                  <a:cubicBezTo>
                    <a:pt x="36736" y="5932"/>
                    <a:pt x="36430" y="5167"/>
                    <a:pt x="35665" y="4861"/>
                  </a:cubicBezTo>
                  <a:cubicBezTo>
                    <a:pt x="35053" y="4708"/>
                    <a:pt x="34593" y="4555"/>
                    <a:pt x="34134" y="4555"/>
                  </a:cubicBezTo>
                  <a:cubicBezTo>
                    <a:pt x="24644" y="2718"/>
                    <a:pt x="15001" y="1340"/>
                    <a:pt x="5357" y="116"/>
                  </a:cubicBezTo>
                  <a:cubicBezTo>
                    <a:pt x="4669" y="39"/>
                    <a:pt x="3942" y="1"/>
                    <a:pt x="3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1" name="Google Shape;1461;p49"/>
            <p:cNvSpPr/>
            <p:nvPr/>
          </p:nvSpPr>
          <p:spPr>
            <a:xfrm>
              <a:off x="4098900" y="2143800"/>
              <a:ext cx="742400" cy="126325"/>
            </a:xfrm>
            <a:custGeom>
              <a:avLst/>
              <a:gdLst/>
              <a:ahLst/>
              <a:cxnLst/>
              <a:rect l="l" t="t" r="r" b="b"/>
              <a:pathLst>
                <a:path w="29696" h="5053" extrusionOk="0">
                  <a:moveTo>
                    <a:pt x="2144" y="1"/>
                  </a:moveTo>
                  <a:cubicBezTo>
                    <a:pt x="1531" y="1"/>
                    <a:pt x="1072" y="154"/>
                    <a:pt x="613" y="307"/>
                  </a:cubicBezTo>
                  <a:cubicBezTo>
                    <a:pt x="307" y="460"/>
                    <a:pt x="154" y="613"/>
                    <a:pt x="154" y="919"/>
                  </a:cubicBezTo>
                  <a:cubicBezTo>
                    <a:pt x="1" y="1378"/>
                    <a:pt x="154" y="1685"/>
                    <a:pt x="613" y="1838"/>
                  </a:cubicBezTo>
                  <a:cubicBezTo>
                    <a:pt x="1837" y="2297"/>
                    <a:pt x="3062" y="2603"/>
                    <a:pt x="4440" y="2603"/>
                  </a:cubicBezTo>
                  <a:cubicBezTo>
                    <a:pt x="11328" y="3062"/>
                    <a:pt x="18369" y="3674"/>
                    <a:pt x="25257" y="4746"/>
                  </a:cubicBezTo>
                  <a:cubicBezTo>
                    <a:pt x="26175" y="4899"/>
                    <a:pt x="26941" y="5052"/>
                    <a:pt x="27859" y="5052"/>
                  </a:cubicBezTo>
                  <a:cubicBezTo>
                    <a:pt x="28165" y="4899"/>
                    <a:pt x="28777" y="4746"/>
                    <a:pt x="29237" y="4593"/>
                  </a:cubicBezTo>
                  <a:cubicBezTo>
                    <a:pt x="29696" y="4440"/>
                    <a:pt x="29696" y="3981"/>
                    <a:pt x="29696" y="3674"/>
                  </a:cubicBezTo>
                  <a:cubicBezTo>
                    <a:pt x="29696" y="3368"/>
                    <a:pt x="29543" y="3215"/>
                    <a:pt x="29390" y="3062"/>
                  </a:cubicBezTo>
                  <a:cubicBezTo>
                    <a:pt x="28930" y="2909"/>
                    <a:pt x="28624" y="2756"/>
                    <a:pt x="28165" y="2756"/>
                  </a:cubicBezTo>
                  <a:cubicBezTo>
                    <a:pt x="23267" y="2144"/>
                    <a:pt x="18216" y="1532"/>
                    <a:pt x="13164" y="919"/>
                  </a:cubicBezTo>
                  <a:cubicBezTo>
                    <a:pt x="9491" y="613"/>
                    <a:pt x="5817" y="307"/>
                    <a:pt x="2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2" name="Google Shape;1462;p49"/>
            <p:cNvSpPr/>
            <p:nvPr/>
          </p:nvSpPr>
          <p:spPr>
            <a:xfrm>
              <a:off x="4313200" y="3100475"/>
              <a:ext cx="482175" cy="84225"/>
            </a:xfrm>
            <a:custGeom>
              <a:avLst/>
              <a:gdLst/>
              <a:ahLst/>
              <a:cxnLst/>
              <a:rect l="l" t="t" r="r" b="b"/>
              <a:pathLst>
                <a:path w="19287" h="3369" extrusionOk="0">
                  <a:moveTo>
                    <a:pt x="2449" y="1"/>
                  </a:moveTo>
                  <a:cubicBezTo>
                    <a:pt x="1837" y="1"/>
                    <a:pt x="1378" y="154"/>
                    <a:pt x="766" y="154"/>
                  </a:cubicBezTo>
                  <a:cubicBezTo>
                    <a:pt x="460" y="154"/>
                    <a:pt x="0" y="460"/>
                    <a:pt x="0" y="919"/>
                  </a:cubicBezTo>
                  <a:cubicBezTo>
                    <a:pt x="0" y="1225"/>
                    <a:pt x="153" y="1685"/>
                    <a:pt x="613" y="1838"/>
                  </a:cubicBezTo>
                  <a:cubicBezTo>
                    <a:pt x="1225" y="2144"/>
                    <a:pt x="1837" y="2144"/>
                    <a:pt x="2449" y="2297"/>
                  </a:cubicBezTo>
                  <a:cubicBezTo>
                    <a:pt x="7042" y="2603"/>
                    <a:pt x="11787" y="3062"/>
                    <a:pt x="16379" y="3368"/>
                  </a:cubicBezTo>
                  <a:lnTo>
                    <a:pt x="17909" y="3368"/>
                  </a:lnTo>
                  <a:cubicBezTo>
                    <a:pt x="18675" y="3215"/>
                    <a:pt x="19287" y="2909"/>
                    <a:pt x="19287" y="2144"/>
                  </a:cubicBezTo>
                  <a:cubicBezTo>
                    <a:pt x="19134" y="1685"/>
                    <a:pt x="18675" y="1225"/>
                    <a:pt x="18215" y="1225"/>
                  </a:cubicBezTo>
                  <a:lnTo>
                    <a:pt x="17756" y="1225"/>
                  </a:lnTo>
                  <a:lnTo>
                    <a:pt x="2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3" name="Google Shape;1463;p49"/>
            <p:cNvSpPr/>
            <p:nvPr/>
          </p:nvSpPr>
          <p:spPr>
            <a:xfrm>
              <a:off x="4343800" y="2316000"/>
              <a:ext cx="443925" cy="111000"/>
            </a:xfrm>
            <a:custGeom>
              <a:avLst/>
              <a:gdLst/>
              <a:ahLst/>
              <a:cxnLst/>
              <a:rect l="l" t="t" r="r" b="b"/>
              <a:pathLst>
                <a:path w="17757" h="4440" extrusionOk="0">
                  <a:moveTo>
                    <a:pt x="766" y="1"/>
                  </a:moveTo>
                  <a:cubicBezTo>
                    <a:pt x="460" y="154"/>
                    <a:pt x="307" y="307"/>
                    <a:pt x="154" y="613"/>
                  </a:cubicBezTo>
                  <a:cubicBezTo>
                    <a:pt x="1" y="919"/>
                    <a:pt x="1" y="1379"/>
                    <a:pt x="307" y="1685"/>
                  </a:cubicBezTo>
                  <a:cubicBezTo>
                    <a:pt x="919" y="1991"/>
                    <a:pt x="1532" y="2297"/>
                    <a:pt x="2144" y="2450"/>
                  </a:cubicBezTo>
                  <a:cubicBezTo>
                    <a:pt x="6736" y="3215"/>
                    <a:pt x="11328" y="3828"/>
                    <a:pt x="15767" y="4440"/>
                  </a:cubicBezTo>
                  <a:lnTo>
                    <a:pt x="16685" y="4440"/>
                  </a:lnTo>
                  <a:cubicBezTo>
                    <a:pt x="17145" y="4287"/>
                    <a:pt x="17604" y="3981"/>
                    <a:pt x="17604" y="3368"/>
                  </a:cubicBezTo>
                  <a:cubicBezTo>
                    <a:pt x="17757" y="2756"/>
                    <a:pt x="17298" y="2297"/>
                    <a:pt x="16685" y="2297"/>
                  </a:cubicBezTo>
                  <a:lnTo>
                    <a:pt x="15920" y="2144"/>
                  </a:lnTo>
                  <a:lnTo>
                    <a:pt x="1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4" name="Google Shape;1464;p49"/>
            <p:cNvSpPr/>
            <p:nvPr/>
          </p:nvSpPr>
          <p:spPr>
            <a:xfrm>
              <a:off x="2874350" y="1914200"/>
              <a:ext cx="340600" cy="111000"/>
            </a:xfrm>
            <a:custGeom>
              <a:avLst/>
              <a:gdLst/>
              <a:ahLst/>
              <a:cxnLst/>
              <a:rect l="l" t="t" r="r" b="b"/>
              <a:pathLst>
                <a:path w="13624" h="4440" extrusionOk="0">
                  <a:moveTo>
                    <a:pt x="1072" y="1"/>
                  </a:moveTo>
                  <a:cubicBezTo>
                    <a:pt x="613" y="154"/>
                    <a:pt x="154" y="307"/>
                    <a:pt x="154" y="919"/>
                  </a:cubicBezTo>
                  <a:cubicBezTo>
                    <a:pt x="1" y="1378"/>
                    <a:pt x="154" y="1838"/>
                    <a:pt x="460" y="1991"/>
                  </a:cubicBezTo>
                  <a:cubicBezTo>
                    <a:pt x="919" y="2297"/>
                    <a:pt x="1532" y="2450"/>
                    <a:pt x="1991" y="2603"/>
                  </a:cubicBezTo>
                  <a:cubicBezTo>
                    <a:pt x="5205" y="3215"/>
                    <a:pt x="8420" y="3827"/>
                    <a:pt x="11787" y="4440"/>
                  </a:cubicBezTo>
                  <a:lnTo>
                    <a:pt x="12553" y="4440"/>
                  </a:lnTo>
                  <a:cubicBezTo>
                    <a:pt x="13165" y="4440"/>
                    <a:pt x="13624" y="3981"/>
                    <a:pt x="13624" y="3521"/>
                  </a:cubicBezTo>
                  <a:cubicBezTo>
                    <a:pt x="13624" y="3062"/>
                    <a:pt x="13318" y="2756"/>
                    <a:pt x="13012" y="2603"/>
                  </a:cubicBezTo>
                  <a:cubicBezTo>
                    <a:pt x="12553" y="2297"/>
                    <a:pt x="12093" y="2144"/>
                    <a:pt x="11481" y="1991"/>
                  </a:cubicBezTo>
                  <a:lnTo>
                    <a:pt x="2144" y="154"/>
                  </a:lnTo>
                  <a:cubicBezTo>
                    <a:pt x="1838" y="1"/>
                    <a:pt x="1379"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5" name="Google Shape;1465;p49"/>
            <p:cNvSpPr/>
            <p:nvPr/>
          </p:nvSpPr>
          <p:spPr>
            <a:xfrm>
              <a:off x="3478975" y="2017525"/>
              <a:ext cx="329125" cy="94750"/>
            </a:xfrm>
            <a:custGeom>
              <a:avLst/>
              <a:gdLst/>
              <a:ahLst/>
              <a:cxnLst/>
              <a:rect l="l" t="t" r="r" b="b"/>
              <a:pathLst>
                <a:path w="13165" h="3790" extrusionOk="0">
                  <a:moveTo>
                    <a:pt x="2144" y="1"/>
                  </a:moveTo>
                  <a:cubicBezTo>
                    <a:pt x="1684" y="1"/>
                    <a:pt x="1531" y="1"/>
                    <a:pt x="919" y="154"/>
                  </a:cubicBezTo>
                  <a:cubicBezTo>
                    <a:pt x="307" y="307"/>
                    <a:pt x="1" y="919"/>
                    <a:pt x="1" y="1225"/>
                  </a:cubicBezTo>
                  <a:cubicBezTo>
                    <a:pt x="1" y="1531"/>
                    <a:pt x="460" y="1837"/>
                    <a:pt x="613" y="2144"/>
                  </a:cubicBezTo>
                  <a:cubicBezTo>
                    <a:pt x="919" y="2144"/>
                    <a:pt x="1225" y="2297"/>
                    <a:pt x="1378" y="2297"/>
                  </a:cubicBezTo>
                  <a:cubicBezTo>
                    <a:pt x="4593" y="2450"/>
                    <a:pt x="7807" y="2909"/>
                    <a:pt x="10868" y="3674"/>
                  </a:cubicBezTo>
                  <a:cubicBezTo>
                    <a:pt x="11098" y="3751"/>
                    <a:pt x="11366" y="3789"/>
                    <a:pt x="11634" y="3789"/>
                  </a:cubicBezTo>
                  <a:cubicBezTo>
                    <a:pt x="11902" y="3789"/>
                    <a:pt x="12170" y="3751"/>
                    <a:pt x="12399" y="3674"/>
                  </a:cubicBezTo>
                  <a:cubicBezTo>
                    <a:pt x="12858" y="3674"/>
                    <a:pt x="13164" y="3521"/>
                    <a:pt x="13164" y="2909"/>
                  </a:cubicBezTo>
                  <a:cubicBezTo>
                    <a:pt x="13164" y="2756"/>
                    <a:pt x="13011" y="2450"/>
                    <a:pt x="13011" y="2297"/>
                  </a:cubicBezTo>
                  <a:cubicBezTo>
                    <a:pt x="12705" y="1990"/>
                    <a:pt x="12246" y="1684"/>
                    <a:pt x="11940" y="1684"/>
                  </a:cubicBezTo>
                  <a:cubicBezTo>
                    <a:pt x="8726" y="766"/>
                    <a:pt x="5358" y="154"/>
                    <a:pt x="2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6" name="Google Shape;1466;p49"/>
            <p:cNvSpPr/>
            <p:nvPr/>
          </p:nvSpPr>
          <p:spPr>
            <a:xfrm>
              <a:off x="2950900" y="1558325"/>
              <a:ext cx="325300" cy="76550"/>
            </a:xfrm>
            <a:custGeom>
              <a:avLst/>
              <a:gdLst/>
              <a:ahLst/>
              <a:cxnLst/>
              <a:rect l="l" t="t" r="r" b="b"/>
              <a:pathLst>
                <a:path w="13012" h="3062" extrusionOk="0">
                  <a:moveTo>
                    <a:pt x="2602" y="0"/>
                  </a:moveTo>
                  <a:cubicBezTo>
                    <a:pt x="1837" y="0"/>
                    <a:pt x="1531" y="0"/>
                    <a:pt x="1072" y="154"/>
                  </a:cubicBezTo>
                  <a:cubicBezTo>
                    <a:pt x="613" y="154"/>
                    <a:pt x="0" y="307"/>
                    <a:pt x="0" y="919"/>
                  </a:cubicBezTo>
                  <a:cubicBezTo>
                    <a:pt x="0" y="1531"/>
                    <a:pt x="460" y="1837"/>
                    <a:pt x="919" y="2143"/>
                  </a:cubicBezTo>
                  <a:cubicBezTo>
                    <a:pt x="1225" y="2296"/>
                    <a:pt x="1684" y="2296"/>
                    <a:pt x="1990" y="2450"/>
                  </a:cubicBezTo>
                  <a:cubicBezTo>
                    <a:pt x="4592" y="2603"/>
                    <a:pt x="7041" y="2909"/>
                    <a:pt x="9644" y="3062"/>
                  </a:cubicBezTo>
                  <a:cubicBezTo>
                    <a:pt x="10562" y="3062"/>
                    <a:pt x="11480" y="3062"/>
                    <a:pt x="12399" y="2909"/>
                  </a:cubicBezTo>
                  <a:cubicBezTo>
                    <a:pt x="12858" y="2756"/>
                    <a:pt x="13011" y="2296"/>
                    <a:pt x="13011" y="1990"/>
                  </a:cubicBezTo>
                  <a:cubicBezTo>
                    <a:pt x="12858" y="1684"/>
                    <a:pt x="12705" y="1531"/>
                    <a:pt x="12552" y="1378"/>
                  </a:cubicBezTo>
                  <a:cubicBezTo>
                    <a:pt x="12246" y="1072"/>
                    <a:pt x="11787" y="919"/>
                    <a:pt x="11480" y="919"/>
                  </a:cubicBezTo>
                  <a:lnTo>
                    <a:pt x="2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7" name="Google Shape;1467;p49"/>
            <p:cNvSpPr/>
            <p:nvPr/>
          </p:nvSpPr>
          <p:spPr>
            <a:xfrm>
              <a:off x="2916450" y="2464300"/>
              <a:ext cx="321475" cy="73675"/>
            </a:xfrm>
            <a:custGeom>
              <a:avLst/>
              <a:gdLst/>
              <a:ahLst/>
              <a:cxnLst/>
              <a:rect l="l" t="t" r="r" b="b"/>
              <a:pathLst>
                <a:path w="12859" h="2947" extrusionOk="0">
                  <a:moveTo>
                    <a:pt x="2771" y="1"/>
                  </a:moveTo>
                  <a:cubicBezTo>
                    <a:pt x="2157" y="1"/>
                    <a:pt x="1540" y="14"/>
                    <a:pt x="919" y="39"/>
                  </a:cubicBezTo>
                  <a:cubicBezTo>
                    <a:pt x="766" y="39"/>
                    <a:pt x="613" y="39"/>
                    <a:pt x="460" y="192"/>
                  </a:cubicBezTo>
                  <a:cubicBezTo>
                    <a:pt x="307" y="345"/>
                    <a:pt x="154" y="498"/>
                    <a:pt x="154" y="804"/>
                  </a:cubicBezTo>
                  <a:cubicBezTo>
                    <a:pt x="1" y="957"/>
                    <a:pt x="154" y="1263"/>
                    <a:pt x="307" y="1416"/>
                  </a:cubicBezTo>
                  <a:cubicBezTo>
                    <a:pt x="613" y="1722"/>
                    <a:pt x="919" y="1875"/>
                    <a:pt x="1378" y="2028"/>
                  </a:cubicBezTo>
                  <a:cubicBezTo>
                    <a:pt x="4593" y="2335"/>
                    <a:pt x="7807" y="2641"/>
                    <a:pt x="10409" y="2947"/>
                  </a:cubicBezTo>
                  <a:lnTo>
                    <a:pt x="11940" y="2947"/>
                  </a:lnTo>
                  <a:cubicBezTo>
                    <a:pt x="12552" y="2794"/>
                    <a:pt x="12858" y="2488"/>
                    <a:pt x="12858" y="1875"/>
                  </a:cubicBezTo>
                  <a:cubicBezTo>
                    <a:pt x="12858" y="1569"/>
                    <a:pt x="12552" y="1263"/>
                    <a:pt x="12246" y="1110"/>
                  </a:cubicBezTo>
                  <a:cubicBezTo>
                    <a:pt x="9040" y="341"/>
                    <a:pt x="5942"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8" name="Google Shape;1468;p49"/>
            <p:cNvSpPr/>
            <p:nvPr/>
          </p:nvSpPr>
          <p:spPr>
            <a:xfrm>
              <a:off x="4359125" y="4393900"/>
              <a:ext cx="271700" cy="107950"/>
            </a:xfrm>
            <a:custGeom>
              <a:avLst/>
              <a:gdLst/>
              <a:ahLst/>
              <a:cxnLst/>
              <a:rect l="l" t="t" r="r" b="b"/>
              <a:pathLst>
                <a:path w="10868" h="4318" extrusionOk="0">
                  <a:moveTo>
                    <a:pt x="459" y="1"/>
                  </a:moveTo>
                  <a:cubicBezTo>
                    <a:pt x="306" y="307"/>
                    <a:pt x="153" y="307"/>
                    <a:pt x="0" y="613"/>
                  </a:cubicBezTo>
                  <a:cubicBezTo>
                    <a:pt x="0" y="919"/>
                    <a:pt x="0" y="1531"/>
                    <a:pt x="153" y="1685"/>
                  </a:cubicBezTo>
                  <a:cubicBezTo>
                    <a:pt x="612" y="2144"/>
                    <a:pt x="1225" y="2450"/>
                    <a:pt x="1837" y="2603"/>
                  </a:cubicBezTo>
                  <a:cubicBezTo>
                    <a:pt x="3827" y="3062"/>
                    <a:pt x="5664" y="3521"/>
                    <a:pt x="7654" y="3981"/>
                  </a:cubicBezTo>
                  <a:cubicBezTo>
                    <a:pt x="8419" y="4134"/>
                    <a:pt x="9184" y="4287"/>
                    <a:pt x="9950" y="4287"/>
                  </a:cubicBezTo>
                  <a:cubicBezTo>
                    <a:pt x="9991" y="4308"/>
                    <a:pt x="10033" y="4317"/>
                    <a:pt x="10075" y="4317"/>
                  </a:cubicBezTo>
                  <a:cubicBezTo>
                    <a:pt x="10337" y="4317"/>
                    <a:pt x="10583" y="3939"/>
                    <a:pt x="10715" y="3674"/>
                  </a:cubicBezTo>
                  <a:cubicBezTo>
                    <a:pt x="10868" y="3215"/>
                    <a:pt x="10715" y="2756"/>
                    <a:pt x="10409" y="2603"/>
                  </a:cubicBezTo>
                  <a:cubicBezTo>
                    <a:pt x="9950" y="2297"/>
                    <a:pt x="9490" y="1991"/>
                    <a:pt x="9031" y="1838"/>
                  </a:cubicBezTo>
                  <a:cubicBezTo>
                    <a:pt x="6582" y="1378"/>
                    <a:pt x="4133" y="766"/>
                    <a:pt x="1684" y="307"/>
                  </a:cubicBezTo>
                  <a:cubicBezTo>
                    <a:pt x="1225" y="154"/>
                    <a:pt x="919" y="154"/>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9" name="Google Shape;1469;p49"/>
            <p:cNvSpPr/>
            <p:nvPr/>
          </p:nvSpPr>
          <p:spPr>
            <a:xfrm>
              <a:off x="3892250" y="4343925"/>
              <a:ext cx="283200" cy="87325"/>
            </a:xfrm>
            <a:custGeom>
              <a:avLst/>
              <a:gdLst/>
              <a:ahLst/>
              <a:cxnLst/>
              <a:rect l="l" t="t" r="r" b="b"/>
              <a:pathLst>
                <a:path w="11328" h="3493" extrusionOk="0">
                  <a:moveTo>
                    <a:pt x="1015" y="0"/>
                  </a:moveTo>
                  <a:cubicBezTo>
                    <a:pt x="642" y="0"/>
                    <a:pt x="269" y="86"/>
                    <a:pt x="154" y="775"/>
                  </a:cubicBezTo>
                  <a:cubicBezTo>
                    <a:pt x="1" y="1541"/>
                    <a:pt x="613" y="2000"/>
                    <a:pt x="1226" y="2153"/>
                  </a:cubicBezTo>
                  <a:cubicBezTo>
                    <a:pt x="3981" y="2612"/>
                    <a:pt x="6583" y="3071"/>
                    <a:pt x="9185" y="3377"/>
                  </a:cubicBezTo>
                  <a:cubicBezTo>
                    <a:pt x="9338" y="3454"/>
                    <a:pt x="9529" y="3492"/>
                    <a:pt x="9721" y="3492"/>
                  </a:cubicBezTo>
                  <a:cubicBezTo>
                    <a:pt x="9912" y="3492"/>
                    <a:pt x="10103" y="3454"/>
                    <a:pt x="10256" y="3377"/>
                  </a:cubicBezTo>
                  <a:cubicBezTo>
                    <a:pt x="10716" y="3224"/>
                    <a:pt x="10869" y="3071"/>
                    <a:pt x="11175" y="2765"/>
                  </a:cubicBezTo>
                  <a:cubicBezTo>
                    <a:pt x="11328" y="2153"/>
                    <a:pt x="11022" y="1541"/>
                    <a:pt x="10410" y="1541"/>
                  </a:cubicBezTo>
                  <a:cubicBezTo>
                    <a:pt x="7654" y="928"/>
                    <a:pt x="4746" y="469"/>
                    <a:pt x="2144" y="10"/>
                  </a:cubicBezTo>
                  <a:lnTo>
                    <a:pt x="1379" y="10"/>
                  </a:lnTo>
                  <a:cubicBezTo>
                    <a:pt x="1264" y="10"/>
                    <a:pt x="1139" y="0"/>
                    <a:pt x="1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70" name="Google Shape;1470;p49"/>
            <p:cNvSpPr/>
            <p:nvPr/>
          </p:nvSpPr>
          <p:spPr>
            <a:xfrm>
              <a:off x="4550450" y="3425750"/>
              <a:ext cx="241100" cy="84225"/>
            </a:xfrm>
            <a:custGeom>
              <a:avLst/>
              <a:gdLst/>
              <a:ahLst/>
              <a:cxnLst/>
              <a:rect l="l" t="t" r="r" b="b"/>
              <a:pathLst>
                <a:path w="9644" h="3369" extrusionOk="0">
                  <a:moveTo>
                    <a:pt x="919" y="1"/>
                  </a:moveTo>
                  <a:cubicBezTo>
                    <a:pt x="460" y="1"/>
                    <a:pt x="154" y="307"/>
                    <a:pt x="154" y="766"/>
                  </a:cubicBezTo>
                  <a:cubicBezTo>
                    <a:pt x="1" y="1225"/>
                    <a:pt x="307" y="1837"/>
                    <a:pt x="766" y="1990"/>
                  </a:cubicBezTo>
                  <a:cubicBezTo>
                    <a:pt x="3215" y="2450"/>
                    <a:pt x="5664" y="3062"/>
                    <a:pt x="7501" y="3368"/>
                  </a:cubicBezTo>
                  <a:lnTo>
                    <a:pt x="8572" y="3368"/>
                  </a:lnTo>
                  <a:cubicBezTo>
                    <a:pt x="9185" y="3215"/>
                    <a:pt x="9644" y="3062"/>
                    <a:pt x="9644" y="2450"/>
                  </a:cubicBezTo>
                  <a:cubicBezTo>
                    <a:pt x="9644" y="1990"/>
                    <a:pt x="9338" y="1684"/>
                    <a:pt x="9032" y="1531"/>
                  </a:cubicBezTo>
                  <a:cubicBezTo>
                    <a:pt x="6429" y="613"/>
                    <a:pt x="3674" y="154"/>
                    <a:pt x="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71" name="Google Shape;1471;p49"/>
            <p:cNvSpPr/>
            <p:nvPr/>
          </p:nvSpPr>
          <p:spPr>
            <a:xfrm>
              <a:off x="4531325" y="4554625"/>
              <a:ext cx="202825" cy="77300"/>
            </a:xfrm>
            <a:custGeom>
              <a:avLst/>
              <a:gdLst/>
              <a:ahLst/>
              <a:cxnLst/>
              <a:rect l="l" t="t" r="r" b="b"/>
              <a:pathLst>
                <a:path w="8113" h="3092" extrusionOk="0">
                  <a:moveTo>
                    <a:pt x="1990" y="1"/>
                  </a:moveTo>
                  <a:lnTo>
                    <a:pt x="1072" y="154"/>
                  </a:lnTo>
                  <a:cubicBezTo>
                    <a:pt x="459" y="154"/>
                    <a:pt x="0" y="613"/>
                    <a:pt x="0" y="1225"/>
                  </a:cubicBezTo>
                  <a:cubicBezTo>
                    <a:pt x="153" y="1684"/>
                    <a:pt x="459" y="2144"/>
                    <a:pt x="1072" y="2297"/>
                  </a:cubicBezTo>
                  <a:cubicBezTo>
                    <a:pt x="3062" y="2603"/>
                    <a:pt x="5051" y="2756"/>
                    <a:pt x="6888" y="3062"/>
                  </a:cubicBezTo>
                  <a:cubicBezTo>
                    <a:pt x="6969" y="3082"/>
                    <a:pt x="7047" y="3092"/>
                    <a:pt x="7122" y="3092"/>
                  </a:cubicBezTo>
                  <a:cubicBezTo>
                    <a:pt x="7616" y="3092"/>
                    <a:pt x="7980" y="2675"/>
                    <a:pt x="8113" y="2144"/>
                  </a:cubicBezTo>
                  <a:cubicBezTo>
                    <a:pt x="8113" y="1684"/>
                    <a:pt x="7807" y="1225"/>
                    <a:pt x="7194" y="1072"/>
                  </a:cubicBezTo>
                  <a:cubicBezTo>
                    <a:pt x="5511" y="460"/>
                    <a:pt x="3827" y="1"/>
                    <a:pt x="1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72" name="Google Shape;1472;p49"/>
            <p:cNvSpPr/>
            <p:nvPr/>
          </p:nvSpPr>
          <p:spPr>
            <a:xfrm>
              <a:off x="2200875" y="864725"/>
              <a:ext cx="474525" cy="3449875"/>
            </a:xfrm>
            <a:custGeom>
              <a:avLst/>
              <a:gdLst/>
              <a:ahLst/>
              <a:cxnLst/>
              <a:rect l="l" t="t" r="r" b="b"/>
              <a:pathLst>
                <a:path w="18981" h="137995" extrusionOk="0">
                  <a:moveTo>
                    <a:pt x="17909" y="1"/>
                  </a:moveTo>
                  <a:cubicBezTo>
                    <a:pt x="17679" y="1"/>
                    <a:pt x="17450" y="116"/>
                    <a:pt x="17297" y="345"/>
                  </a:cubicBezTo>
                  <a:cubicBezTo>
                    <a:pt x="16684" y="1417"/>
                    <a:pt x="16531" y="2794"/>
                    <a:pt x="16531" y="4172"/>
                  </a:cubicBezTo>
                  <a:cubicBezTo>
                    <a:pt x="16072" y="7080"/>
                    <a:pt x="15766" y="10142"/>
                    <a:pt x="15307" y="13203"/>
                  </a:cubicBezTo>
                  <a:cubicBezTo>
                    <a:pt x="14541" y="20550"/>
                    <a:pt x="13164" y="27898"/>
                    <a:pt x="12552" y="35398"/>
                  </a:cubicBezTo>
                  <a:cubicBezTo>
                    <a:pt x="11786" y="43510"/>
                    <a:pt x="10868" y="51776"/>
                    <a:pt x="9796" y="59889"/>
                  </a:cubicBezTo>
                  <a:cubicBezTo>
                    <a:pt x="9184" y="65246"/>
                    <a:pt x="7960" y="70450"/>
                    <a:pt x="7500" y="75655"/>
                  </a:cubicBezTo>
                  <a:cubicBezTo>
                    <a:pt x="6429" y="87594"/>
                    <a:pt x="4592" y="99380"/>
                    <a:pt x="2602" y="111320"/>
                  </a:cubicBezTo>
                  <a:cubicBezTo>
                    <a:pt x="1378" y="119126"/>
                    <a:pt x="612" y="127086"/>
                    <a:pt x="0" y="135351"/>
                  </a:cubicBezTo>
                  <a:cubicBezTo>
                    <a:pt x="153" y="135810"/>
                    <a:pt x="153" y="136576"/>
                    <a:pt x="459" y="137494"/>
                  </a:cubicBezTo>
                  <a:cubicBezTo>
                    <a:pt x="459" y="137744"/>
                    <a:pt x="765" y="137994"/>
                    <a:pt x="1128" y="137994"/>
                  </a:cubicBezTo>
                  <a:cubicBezTo>
                    <a:pt x="1209" y="137994"/>
                    <a:pt x="1293" y="137981"/>
                    <a:pt x="1378" y="137953"/>
                  </a:cubicBezTo>
                  <a:cubicBezTo>
                    <a:pt x="1531" y="137953"/>
                    <a:pt x="1990" y="137800"/>
                    <a:pt x="1990" y="137647"/>
                  </a:cubicBezTo>
                  <a:cubicBezTo>
                    <a:pt x="2143" y="135963"/>
                    <a:pt x="2449" y="134433"/>
                    <a:pt x="2602" y="132749"/>
                  </a:cubicBezTo>
                  <a:cubicBezTo>
                    <a:pt x="3061" y="124943"/>
                    <a:pt x="3980" y="117136"/>
                    <a:pt x="5357" y="109483"/>
                  </a:cubicBezTo>
                  <a:cubicBezTo>
                    <a:pt x="6582" y="101217"/>
                    <a:pt x="7653" y="93104"/>
                    <a:pt x="8725" y="84839"/>
                  </a:cubicBezTo>
                  <a:cubicBezTo>
                    <a:pt x="9643" y="77645"/>
                    <a:pt x="10409" y="70603"/>
                    <a:pt x="11633" y="63409"/>
                  </a:cubicBezTo>
                  <a:cubicBezTo>
                    <a:pt x="12705" y="57133"/>
                    <a:pt x="13470" y="50552"/>
                    <a:pt x="14082" y="44123"/>
                  </a:cubicBezTo>
                  <a:cubicBezTo>
                    <a:pt x="14848" y="34786"/>
                    <a:pt x="15766" y="25295"/>
                    <a:pt x="17297" y="15958"/>
                  </a:cubicBezTo>
                  <a:cubicBezTo>
                    <a:pt x="18062" y="11519"/>
                    <a:pt x="18521" y="7080"/>
                    <a:pt x="18827" y="2641"/>
                  </a:cubicBezTo>
                  <a:cubicBezTo>
                    <a:pt x="18980" y="1876"/>
                    <a:pt x="18827" y="958"/>
                    <a:pt x="18521" y="345"/>
                  </a:cubicBezTo>
                  <a:cubicBezTo>
                    <a:pt x="18368" y="116"/>
                    <a:pt x="18139" y="1"/>
                    <a:pt x="17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73" name="Google Shape;1473;p49"/>
            <p:cNvSpPr/>
            <p:nvPr/>
          </p:nvSpPr>
          <p:spPr>
            <a:xfrm>
              <a:off x="2338625" y="2077750"/>
              <a:ext cx="61250" cy="230625"/>
            </a:xfrm>
            <a:custGeom>
              <a:avLst/>
              <a:gdLst/>
              <a:ahLst/>
              <a:cxnLst/>
              <a:rect l="l" t="t" r="r" b="b"/>
              <a:pathLst>
                <a:path w="2450" h="9225" extrusionOk="0">
                  <a:moveTo>
                    <a:pt x="1705" y="1"/>
                  </a:moveTo>
                  <a:cubicBezTo>
                    <a:pt x="1644" y="1"/>
                    <a:pt x="1585" y="14"/>
                    <a:pt x="1531" y="41"/>
                  </a:cubicBezTo>
                  <a:cubicBezTo>
                    <a:pt x="1072" y="41"/>
                    <a:pt x="766" y="347"/>
                    <a:pt x="613" y="653"/>
                  </a:cubicBezTo>
                  <a:cubicBezTo>
                    <a:pt x="1" y="3255"/>
                    <a:pt x="1" y="5857"/>
                    <a:pt x="307" y="8459"/>
                  </a:cubicBezTo>
                  <a:cubicBezTo>
                    <a:pt x="307" y="8766"/>
                    <a:pt x="766" y="9072"/>
                    <a:pt x="1072" y="9225"/>
                  </a:cubicBezTo>
                  <a:cubicBezTo>
                    <a:pt x="1684" y="9225"/>
                    <a:pt x="2297" y="8919"/>
                    <a:pt x="2297" y="8459"/>
                  </a:cubicBezTo>
                  <a:cubicBezTo>
                    <a:pt x="2450" y="7082"/>
                    <a:pt x="2450" y="5857"/>
                    <a:pt x="2450" y="4939"/>
                  </a:cubicBezTo>
                  <a:cubicBezTo>
                    <a:pt x="2450" y="3102"/>
                    <a:pt x="2450" y="1877"/>
                    <a:pt x="2297" y="653"/>
                  </a:cubicBezTo>
                  <a:cubicBezTo>
                    <a:pt x="2297" y="275"/>
                    <a:pt x="1986" y="1"/>
                    <a:pt x="1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74" name="Google Shape;1474;p49"/>
            <p:cNvSpPr/>
            <p:nvPr/>
          </p:nvSpPr>
          <p:spPr>
            <a:xfrm>
              <a:off x="2265925" y="2691025"/>
              <a:ext cx="76550" cy="218150"/>
            </a:xfrm>
            <a:custGeom>
              <a:avLst/>
              <a:gdLst/>
              <a:ahLst/>
              <a:cxnLst/>
              <a:rect l="l" t="t" r="r" b="b"/>
              <a:pathLst>
                <a:path w="3062" h="8726" extrusionOk="0">
                  <a:moveTo>
                    <a:pt x="2143" y="1"/>
                  </a:moveTo>
                  <a:cubicBezTo>
                    <a:pt x="1531" y="1"/>
                    <a:pt x="1072" y="460"/>
                    <a:pt x="919" y="919"/>
                  </a:cubicBezTo>
                  <a:cubicBezTo>
                    <a:pt x="612" y="3062"/>
                    <a:pt x="306" y="5052"/>
                    <a:pt x="0" y="6889"/>
                  </a:cubicBezTo>
                  <a:cubicBezTo>
                    <a:pt x="0" y="7195"/>
                    <a:pt x="0" y="7654"/>
                    <a:pt x="153" y="7960"/>
                  </a:cubicBezTo>
                  <a:cubicBezTo>
                    <a:pt x="306" y="8266"/>
                    <a:pt x="306" y="8725"/>
                    <a:pt x="919" y="8725"/>
                  </a:cubicBezTo>
                  <a:cubicBezTo>
                    <a:pt x="1225" y="8725"/>
                    <a:pt x="1684" y="8419"/>
                    <a:pt x="1837" y="8113"/>
                  </a:cubicBezTo>
                  <a:cubicBezTo>
                    <a:pt x="2602" y="5817"/>
                    <a:pt x="2909" y="3521"/>
                    <a:pt x="3062" y="1072"/>
                  </a:cubicBezTo>
                  <a:cubicBezTo>
                    <a:pt x="3062" y="613"/>
                    <a:pt x="2602" y="154"/>
                    <a:pt x="2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75" name="Google Shape;1475;p49"/>
            <p:cNvSpPr/>
            <p:nvPr/>
          </p:nvSpPr>
          <p:spPr>
            <a:xfrm>
              <a:off x="3452200" y="932200"/>
              <a:ext cx="72725" cy="118625"/>
            </a:xfrm>
            <a:custGeom>
              <a:avLst/>
              <a:gdLst/>
              <a:ahLst/>
              <a:cxnLst/>
              <a:rect l="l" t="t" r="r" b="b"/>
              <a:pathLst>
                <a:path w="2909" h="4745" extrusionOk="0">
                  <a:moveTo>
                    <a:pt x="1166" y="0"/>
                  </a:moveTo>
                  <a:cubicBezTo>
                    <a:pt x="454" y="0"/>
                    <a:pt x="0" y="1201"/>
                    <a:pt x="0" y="3310"/>
                  </a:cubicBezTo>
                  <a:cubicBezTo>
                    <a:pt x="0" y="3616"/>
                    <a:pt x="0" y="3922"/>
                    <a:pt x="153" y="4228"/>
                  </a:cubicBezTo>
                  <a:cubicBezTo>
                    <a:pt x="306" y="4381"/>
                    <a:pt x="459" y="4534"/>
                    <a:pt x="766" y="4687"/>
                  </a:cubicBezTo>
                  <a:cubicBezTo>
                    <a:pt x="842" y="4726"/>
                    <a:pt x="928" y="4745"/>
                    <a:pt x="1017" y="4745"/>
                  </a:cubicBezTo>
                  <a:cubicBezTo>
                    <a:pt x="1282" y="4745"/>
                    <a:pt x="1569" y="4573"/>
                    <a:pt x="1684" y="4228"/>
                  </a:cubicBezTo>
                  <a:cubicBezTo>
                    <a:pt x="1990" y="3922"/>
                    <a:pt x="2143" y="3616"/>
                    <a:pt x="2143" y="3310"/>
                  </a:cubicBezTo>
                  <a:cubicBezTo>
                    <a:pt x="2296" y="2085"/>
                    <a:pt x="2908" y="861"/>
                    <a:pt x="1531" y="95"/>
                  </a:cubicBezTo>
                  <a:cubicBezTo>
                    <a:pt x="1403" y="32"/>
                    <a:pt x="1281" y="0"/>
                    <a:pt x="1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2"/>
        <p:cNvGrpSpPr/>
        <p:nvPr/>
      </p:nvGrpSpPr>
      <p:grpSpPr>
        <a:xfrm>
          <a:off x="0" y="0"/>
          <a:ext cx="0" cy="0"/>
          <a:chOff x="0" y="0"/>
          <a:chExt cx="0" cy="0"/>
        </a:xfrm>
      </p:grpSpPr>
      <p:sp>
        <p:nvSpPr>
          <p:cNvPr id="1773" name="Google Shape;1773;p59"/>
          <p:cNvSpPr txBox="1">
            <a:spLocks noGrp="1"/>
          </p:cNvSpPr>
          <p:nvPr>
            <p:ph type="title"/>
          </p:nvPr>
        </p:nvSpPr>
        <p:spPr>
          <a:xfrm>
            <a:off x="654756" y="539500"/>
            <a:ext cx="3725333" cy="106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HOẠT ĐỘNG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61"/>
          <p:cNvSpPr txBox="1">
            <a:spLocks noGrp="1"/>
          </p:cNvSpPr>
          <p:nvPr>
            <p:ph type="title"/>
          </p:nvPr>
        </p:nvSpPr>
        <p:spPr>
          <a:xfrm>
            <a:off x="713250" y="371099"/>
            <a:ext cx="7717500" cy="572700"/>
          </a:xfrm>
          <a:prstGeom prst="rect">
            <a:avLst/>
          </a:prstGeom>
        </p:spPr>
        <p:txBody>
          <a:bodyPr spcFirstLastPara="1" wrap="square" lIns="91425" tIns="91425" rIns="91425" bIns="91425" anchor="t" anchorCtr="0">
            <a:noAutofit/>
          </a:bodyPr>
          <a:lstStyle/>
          <a:p>
            <a:pPr marL="0" marR="0" indent="190500">
              <a:lnSpc>
                <a:spcPct val="115000"/>
              </a:lnSpc>
              <a:spcBef>
                <a:spcPts val="0"/>
              </a:spcBef>
              <a:spcAft>
                <a:spcPts val="0"/>
              </a:spcAft>
            </a:pPr>
            <a:r>
              <a:rPr lang="vi-VN" b="1" dirty="0">
                <a:solidFill>
                  <a:schemeClr val="accent5">
                    <a:lumMod val="50000"/>
                  </a:schemeClr>
                </a:solidFill>
                <a:effectLst/>
                <a:latin typeface="Times New Roman" panose="02020603050405020304" pitchFamily="18" charset="0"/>
                <a:ea typeface="Times New Roman" panose="02020603050405020304" pitchFamily="18" charset="0"/>
              </a:rPr>
              <a:t>So sánh tốc độ của một số phản ứng</a:t>
            </a:r>
            <a:endParaRPr lang="en-US" dirty="0">
              <a:solidFill>
                <a:schemeClr val="accent5">
                  <a:lumMod val="50000"/>
                </a:schemeClr>
              </a:solidFill>
              <a:effectLst/>
              <a:latin typeface="Times New Roman" panose="02020603050405020304" pitchFamily="18" charset="0"/>
              <a:ea typeface="Times New Roman" panose="02020603050405020304" pitchFamily="18" charset="0"/>
            </a:endParaRPr>
          </a:p>
        </p:txBody>
      </p:sp>
      <p:grpSp>
        <p:nvGrpSpPr>
          <p:cNvPr id="1800" name="Google Shape;1800;p61"/>
          <p:cNvGrpSpPr/>
          <p:nvPr/>
        </p:nvGrpSpPr>
        <p:grpSpPr>
          <a:xfrm>
            <a:off x="3484138" y="1723850"/>
            <a:ext cx="2179200" cy="2179200"/>
            <a:chOff x="3482375" y="1642550"/>
            <a:chExt cx="2179200" cy="2179200"/>
          </a:xfrm>
        </p:grpSpPr>
        <p:sp>
          <p:nvSpPr>
            <p:cNvPr id="1801" name="Google Shape;1801;p61"/>
            <p:cNvSpPr/>
            <p:nvPr/>
          </p:nvSpPr>
          <p:spPr>
            <a:xfrm>
              <a:off x="3482375" y="1642550"/>
              <a:ext cx="2179200" cy="2179200"/>
            </a:xfrm>
            <a:prstGeom prst="ellipse">
              <a:avLst/>
            </a:pr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1"/>
            <p:cNvSpPr/>
            <p:nvPr/>
          </p:nvSpPr>
          <p:spPr>
            <a:xfrm rot="4060548">
              <a:off x="3841165" y="1912914"/>
              <a:ext cx="702125" cy="85805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3" name="Google Shape;1803;p61"/>
            <p:cNvGrpSpPr/>
            <p:nvPr/>
          </p:nvGrpSpPr>
          <p:grpSpPr>
            <a:xfrm>
              <a:off x="5182641" y="2744396"/>
              <a:ext cx="341700" cy="459000"/>
              <a:chOff x="5182641" y="2744396"/>
              <a:chExt cx="341700" cy="459000"/>
            </a:xfrm>
          </p:grpSpPr>
          <p:sp>
            <p:nvSpPr>
              <p:cNvPr id="1804" name="Google Shape;1804;p61"/>
              <p:cNvSpPr/>
              <p:nvPr/>
            </p:nvSpPr>
            <p:spPr>
              <a:xfrm rot="836180">
                <a:off x="5228306" y="2768528"/>
                <a:ext cx="250370" cy="410735"/>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61"/>
              <p:cNvGrpSpPr/>
              <p:nvPr/>
            </p:nvGrpSpPr>
            <p:grpSpPr>
              <a:xfrm>
                <a:off x="5272275" y="2875075"/>
                <a:ext cx="150900" cy="197725"/>
                <a:chOff x="5272275" y="2875075"/>
                <a:chExt cx="150900" cy="197725"/>
              </a:xfrm>
            </p:grpSpPr>
            <p:sp>
              <p:nvSpPr>
                <p:cNvPr id="1806" name="Google Shape;1806;p61"/>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1"/>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1"/>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9" name="Google Shape;1809;p61"/>
            <p:cNvGrpSpPr/>
            <p:nvPr/>
          </p:nvGrpSpPr>
          <p:grpSpPr>
            <a:xfrm>
              <a:off x="4558101" y="3160799"/>
              <a:ext cx="480900" cy="432300"/>
              <a:chOff x="4558101" y="3160799"/>
              <a:chExt cx="480900" cy="432300"/>
            </a:xfrm>
          </p:grpSpPr>
          <p:sp>
            <p:nvSpPr>
              <p:cNvPr id="1810" name="Google Shape;1810;p61"/>
              <p:cNvSpPr/>
              <p:nvPr/>
            </p:nvSpPr>
            <p:spPr>
              <a:xfrm rot="3448255">
                <a:off x="4673302" y="3171560"/>
                <a:ext cx="250499" cy="410779"/>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1" name="Google Shape;1811;p61"/>
              <p:cNvGrpSpPr/>
              <p:nvPr/>
            </p:nvGrpSpPr>
            <p:grpSpPr>
              <a:xfrm rot="-5905454">
                <a:off x="4722896" y="3278080"/>
                <a:ext cx="150898" cy="197723"/>
                <a:chOff x="5272275" y="2875075"/>
                <a:chExt cx="150900" cy="197725"/>
              </a:xfrm>
            </p:grpSpPr>
            <p:sp>
              <p:nvSpPr>
                <p:cNvPr id="1812" name="Google Shape;1812;p61"/>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1"/>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1"/>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15" name="Google Shape;1815;p61"/>
            <p:cNvGrpSpPr/>
            <p:nvPr/>
          </p:nvGrpSpPr>
          <p:grpSpPr>
            <a:xfrm>
              <a:off x="4871451" y="2144622"/>
              <a:ext cx="328800" cy="453300"/>
              <a:chOff x="4871451" y="2144622"/>
              <a:chExt cx="328800" cy="453300"/>
            </a:xfrm>
          </p:grpSpPr>
          <p:sp>
            <p:nvSpPr>
              <p:cNvPr id="1816" name="Google Shape;1816;p61"/>
              <p:cNvSpPr/>
              <p:nvPr/>
            </p:nvSpPr>
            <p:spPr>
              <a:xfrm rot="705257">
                <a:off x="4910676" y="2165815"/>
                <a:ext cx="250350" cy="410915"/>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7" name="Google Shape;1817;p61"/>
              <p:cNvGrpSpPr/>
              <p:nvPr/>
            </p:nvGrpSpPr>
            <p:grpSpPr>
              <a:xfrm rot="-8100000">
                <a:off x="4960395" y="2295125"/>
                <a:ext cx="150899" cy="197723"/>
                <a:chOff x="5272275" y="2875075"/>
                <a:chExt cx="150900" cy="197725"/>
              </a:xfrm>
            </p:grpSpPr>
            <p:sp>
              <p:nvSpPr>
                <p:cNvPr id="1818" name="Google Shape;1818;p61"/>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1"/>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1"/>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21" name="Google Shape;1821;p61"/>
          <p:cNvSpPr/>
          <p:nvPr/>
        </p:nvSpPr>
        <p:spPr>
          <a:xfrm>
            <a:off x="454878" y="1111729"/>
            <a:ext cx="2437197" cy="1361852"/>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1"/>
          <p:cNvSpPr/>
          <p:nvPr/>
        </p:nvSpPr>
        <p:spPr>
          <a:xfrm>
            <a:off x="6350674" y="2956376"/>
            <a:ext cx="2364207" cy="1764998"/>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1"/>
          <p:cNvSpPr/>
          <p:nvPr/>
        </p:nvSpPr>
        <p:spPr>
          <a:xfrm>
            <a:off x="429119" y="2910960"/>
            <a:ext cx="2462956" cy="1333662"/>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1"/>
          <p:cNvSpPr txBox="1"/>
          <p:nvPr/>
        </p:nvSpPr>
        <p:spPr>
          <a:xfrm>
            <a:off x="491372" y="1772625"/>
            <a:ext cx="2364207" cy="413125"/>
          </a:xfrm>
          <a:prstGeom prst="rect">
            <a:avLst/>
          </a:prstGeom>
          <a:noFill/>
          <a:ln>
            <a:noFill/>
          </a:ln>
        </p:spPr>
        <p:txBody>
          <a:bodyPr spcFirstLastPara="1" wrap="square" lIns="91425" tIns="91425" rIns="91425" bIns="91425" anchor="ctr" anchorCtr="0">
            <a:noAutofit/>
          </a:bodyPr>
          <a:lstStyle/>
          <a:p>
            <a:pPr algn="just"/>
            <a:r>
              <a:rPr lang="vi-VN" sz="2000" i="1" dirty="0">
                <a:solidFill>
                  <a:srgbClr val="000000"/>
                </a:solidFill>
                <a:effectLst/>
                <a:latin typeface="Times New Roman" panose="02020603050405020304" pitchFamily="18" charset="0"/>
                <a:ea typeface="Times New Roman" panose="02020603050405020304" pitchFamily="18" charset="0"/>
              </a:rPr>
              <a:t>Quan sát các Hình 7.1 và 7.2, thảo luận nhóm và trả lời câu hỏi:</a:t>
            </a:r>
            <a:endParaRPr lang="en-US" sz="2000" dirty="0">
              <a:effectLst/>
              <a:latin typeface="Times New Roman" panose="02020603050405020304" pitchFamily="18" charset="0"/>
              <a:ea typeface="Times New Roman" panose="02020603050405020304" pitchFamily="18" charset="0"/>
            </a:endParaRPr>
          </a:p>
          <a:p>
            <a:pPr marL="0" lvl="0" indent="0" algn="just" rtl="0">
              <a:spcBef>
                <a:spcPts val="0"/>
              </a:spcBef>
              <a:spcAft>
                <a:spcPts val="0"/>
              </a:spcAft>
              <a:buNone/>
            </a:pPr>
            <a:endParaRPr sz="2400" dirty="0">
              <a:solidFill>
                <a:schemeClr val="accent5"/>
              </a:solidFill>
              <a:latin typeface="Fredoka One"/>
              <a:ea typeface="Fredoka One"/>
              <a:cs typeface="Fredoka One"/>
              <a:sym typeface="Fredoka One"/>
            </a:endParaRPr>
          </a:p>
        </p:txBody>
      </p:sp>
      <p:sp>
        <p:nvSpPr>
          <p:cNvPr id="1830" name="Google Shape;1830;p61"/>
          <p:cNvSpPr/>
          <p:nvPr/>
        </p:nvSpPr>
        <p:spPr>
          <a:xfrm>
            <a:off x="6350674" y="1137536"/>
            <a:ext cx="2364207" cy="1633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3" name="Google Shape;1833;p61"/>
          <p:cNvCxnSpPr>
            <a:cxnSpLocks/>
            <a:stCxn id="1821" idx="3"/>
          </p:cNvCxnSpPr>
          <p:nvPr/>
        </p:nvCxnSpPr>
        <p:spPr>
          <a:xfrm>
            <a:off x="2892075" y="1792655"/>
            <a:ext cx="1355700" cy="598733"/>
          </a:xfrm>
          <a:prstGeom prst="curvedConnector3">
            <a:avLst>
              <a:gd name="adj1" fmla="val 50000"/>
            </a:avLst>
          </a:prstGeom>
          <a:noFill/>
          <a:ln w="19050" cap="flat" cmpd="sng">
            <a:solidFill>
              <a:schemeClr val="accent4"/>
            </a:solidFill>
            <a:prstDash val="solid"/>
            <a:round/>
            <a:headEnd type="none" w="med" len="med"/>
            <a:tailEnd type="oval" w="med" len="med"/>
          </a:ln>
        </p:spPr>
      </p:cxnSp>
      <p:cxnSp>
        <p:nvCxnSpPr>
          <p:cNvPr id="1834" name="Google Shape;1834;p61"/>
          <p:cNvCxnSpPr>
            <a:cxnSpLocks/>
            <a:stCxn id="1823" idx="3"/>
          </p:cNvCxnSpPr>
          <p:nvPr/>
        </p:nvCxnSpPr>
        <p:spPr>
          <a:xfrm flipV="1">
            <a:off x="2892075" y="3000013"/>
            <a:ext cx="1340100" cy="577778"/>
          </a:xfrm>
          <a:prstGeom prst="curvedConnector3">
            <a:avLst>
              <a:gd name="adj1" fmla="val 50000"/>
            </a:avLst>
          </a:prstGeom>
          <a:noFill/>
          <a:ln w="19050" cap="flat" cmpd="sng">
            <a:solidFill>
              <a:schemeClr val="accent1"/>
            </a:solidFill>
            <a:prstDash val="solid"/>
            <a:round/>
            <a:headEnd type="none" w="med" len="med"/>
            <a:tailEnd type="oval" w="med" len="med"/>
          </a:ln>
        </p:spPr>
      </p:cxnSp>
      <p:cxnSp>
        <p:nvCxnSpPr>
          <p:cNvPr id="1835" name="Google Shape;1835;p61"/>
          <p:cNvCxnSpPr>
            <a:cxnSpLocks/>
          </p:cNvCxnSpPr>
          <p:nvPr/>
        </p:nvCxnSpPr>
        <p:spPr>
          <a:xfrm flipH="1">
            <a:off x="5116475" y="2021800"/>
            <a:ext cx="1239000" cy="327900"/>
          </a:xfrm>
          <a:prstGeom prst="curvedConnector3">
            <a:avLst>
              <a:gd name="adj1" fmla="val 50000"/>
            </a:avLst>
          </a:prstGeom>
          <a:noFill/>
          <a:ln w="19050" cap="flat" cmpd="sng">
            <a:solidFill>
              <a:schemeClr val="accent1"/>
            </a:solidFill>
            <a:prstDash val="solid"/>
            <a:round/>
            <a:headEnd type="none" w="med" len="med"/>
            <a:tailEnd type="oval" w="med" len="med"/>
          </a:ln>
        </p:spPr>
      </p:cxnSp>
      <p:cxnSp>
        <p:nvCxnSpPr>
          <p:cNvPr id="1836" name="Google Shape;1836;p61"/>
          <p:cNvCxnSpPr>
            <a:cxnSpLocks/>
          </p:cNvCxnSpPr>
          <p:nvPr/>
        </p:nvCxnSpPr>
        <p:spPr>
          <a:xfrm rot="10800000">
            <a:off x="5646875" y="2968825"/>
            <a:ext cx="708600" cy="349500"/>
          </a:xfrm>
          <a:prstGeom prst="curvedConnector3">
            <a:avLst>
              <a:gd name="adj1" fmla="val 50000"/>
            </a:avLst>
          </a:prstGeom>
          <a:noFill/>
          <a:ln w="19050" cap="flat" cmpd="sng">
            <a:solidFill>
              <a:schemeClr val="accent4"/>
            </a:solidFill>
            <a:prstDash val="solid"/>
            <a:round/>
            <a:headEnd type="none" w="med" len="med"/>
            <a:tailEnd type="oval" w="med" len="med"/>
          </a:ln>
        </p:spPr>
      </p:cxnSp>
      <p:grpSp>
        <p:nvGrpSpPr>
          <p:cNvPr id="1837" name="Google Shape;1837;p61"/>
          <p:cNvGrpSpPr/>
          <p:nvPr/>
        </p:nvGrpSpPr>
        <p:grpSpPr>
          <a:xfrm>
            <a:off x="7775377" y="160842"/>
            <a:ext cx="1177026" cy="948845"/>
            <a:chOff x="750100" y="236175"/>
            <a:chExt cx="6175375" cy="4978200"/>
          </a:xfrm>
        </p:grpSpPr>
        <p:sp>
          <p:nvSpPr>
            <p:cNvPr id="1838" name="Google Shape;1838;p61"/>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1"/>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1"/>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1"/>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1"/>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1"/>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B7F57E60-D0ED-94D2-3ED3-1AB164A1C6D9}"/>
              </a:ext>
            </a:extLst>
          </p:cNvPr>
          <p:cNvSpPr txBox="1"/>
          <p:nvPr/>
        </p:nvSpPr>
        <p:spPr>
          <a:xfrm>
            <a:off x="454878" y="2916071"/>
            <a:ext cx="2382694" cy="1323439"/>
          </a:xfrm>
          <a:prstGeom prst="rect">
            <a:avLst/>
          </a:prstGeom>
          <a:noFill/>
        </p:spPr>
        <p:txBody>
          <a:bodyPr wrap="square">
            <a:spAutoFit/>
          </a:bodyPr>
          <a:lstStyle/>
          <a:p>
            <a:pPr marL="0" marR="0" indent="190500" algn="just">
              <a:spcBef>
                <a:spcPts val="0"/>
              </a:spcBef>
              <a:spcAft>
                <a:spcPts val="1900"/>
              </a:spcAft>
            </a:pPr>
            <a:r>
              <a:rPr lang="vi-VN" sz="2000" dirty="0">
                <a:solidFill>
                  <a:srgbClr val="000000"/>
                </a:solidFill>
                <a:effectLst/>
                <a:latin typeface="Times New Roman" panose="02020603050405020304" pitchFamily="18" charset="0"/>
                <a:ea typeface="Times New Roman" panose="02020603050405020304" pitchFamily="18" charset="0"/>
              </a:rPr>
              <a:t>Ph</a:t>
            </a:r>
            <a:r>
              <a:rPr lang="en-US" sz="2000" dirty="0">
                <a:latin typeface="Times New Roman" panose="02020603050405020304" pitchFamily="18" charset="0"/>
                <a:ea typeface="Times New Roman" panose="02020603050405020304" pitchFamily="18" charset="0"/>
              </a:rPr>
              <a:t>ả</a:t>
            </a:r>
            <a:r>
              <a:rPr lang="vi-VN" sz="2000" dirty="0">
                <a:solidFill>
                  <a:srgbClr val="000000"/>
                </a:solidFill>
                <a:effectLst/>
                <a:latin typeface="Times New Roman" panose="02020603050405020304" pitchFamily="18" charset="0"/>
                <a:ea typeface="Times New Roman" panose="02020603050405020304" pitchFamily="18" charset="0"/>
              </a:rPr>
              <a:t>n ứng sắt bị gỉ xảy ra nhanh hơn hay chậm hơn phản ứng đ</a:t>
            </a:r>
            <a:r>
              <a:rPr lang="en-US" sz="2000" dirty="0">
                <a:solidFill>
                  <a:srgbClr val="000000"/>
                </a:solidFill>
                <a:effectLst/>
                <a:latin typeface="Times New Roman" panose="02020603050405020304" pitchFamily="18" charset="0"/>
                <a:ea typeface="Times New Roman" panose="02020603050405020304" pitchFamily="18" charset="0"/>
              </a:rPr>
              <a:t>ố</a:t>
            </a:r>
            <a:r>
              <a:rPr lang="vi-VN" sz="2000" dirty="0">
                <a:solidFill>
                  <a:srgbClr val="000000"/>
                </a:solidFill>
                <a:effectLst/>
                <a:latin typeface="Times New Roman" panose="02020603050405020304" pitchFamily="18" charset="0"/>
                <a:ea typeface="Times New Roman" panose="02020603050405020304" pitchFamily="18" charset="0"/>
              </a:rPr>
              <a:t>t cháy c</a:t>
            </a:r>
            <a:r>
              <a:rPr lang="en-US" sz="2000" dirty="0">
                <a:solidFill>
                  <a:srgbClr val="000000"/>
                </a:solidFill>
                <a:effectLst/>
                <a:latin typeface="Times New Roman" panose="02020603050405020304" pitchFamily="18" charset="0"/>
                <a:ea typeface="Times New Roman" panose="02020603050405020304" pitchFamily="18" charset="0"/>
              </a:rPr>
              <a:t>ồ</a:t>
            </a:r>
            <a:r>
              <a:rPr lang="vi-VN" sz="2000" dirty="0">
                <a:solidFill>
                  <a:srgbClr val="000000"/>
                </a:solidFill>
                <a:effectLst/>
                <a:latin typeface="Times New Roman" panose="02020603050405020304" pitchFamily="18" charset="0"/>
                <a:ea typeface="Times New Roman" panose="02020603050405020304" pitchFamily="18" charset="0"/>
              </a:rPr>
              <a:t>n?</a:t>
            </a:r>
            <a:endParaRPr lang="en-US" sz="2000" dirty="0">
              <a:effectLst/>
              <a:latin typeface="Times New Roman" panose="02020603050405020304" pitchFamily="18" charset="0"/>
              <a:ea typeface="Times New Roman" panose="02020603050405020304" pitchFamily="18" charset="0"/>
            </a:endParaRPr>
          </a:p>
        </p:txBody>
      </p:sp>
      <p:sp>
        <p:nvSpPr>
          <p:cNvPr id="1826" name="Google Shape;1826;p61"/>
          <p:cNvSpPr txBox="1"/>
          <p:nvPr/>
        </p:nvSpPr>
        <p:spPr>
          <a:xfrm>
            <a:off x="3531901" y="2859770"/>
            <a:ext cx="2179200" cy="289200"/>
          </a:xfrm>
          <a:prstGeom prst="rect">
            <a:avLst/>
          </a:prstGeom>
          <a:noFill/>
          <a:ln>
            <a:noFill/>
          </a:ln>
        </p:spPr>
        <p:txBody>
          <a:bodyPr spcFirstLastPara="1" wrap="square" lIns="91425" tIns="91425" rIns="91425" bIns="91425" anchor="ctr" anchorCtr="0">
            <a:noAutofit/>
          </a:bodyPr>
          <a:lstStyle/>
          <a:p>
            <a:pPr algn="ctr"/>
            <a:r>
              <a:rPr lang="vi-VN" sz="2000" dirty="0">
                <a:solidFill>
                  <a:srgbClr val="C00000"/>
                </a:solidFill>
                <a:effectLst/>
                <a:latin typeface="Times New Roman" panose="02020603050405020304" pitchFamily="18" charset="0"/>
                <a:ea typeface="Times New Roman" panose="02020603050405020304" pitchFamily="18" charset="0"/>
              </a:rPr>
              <a:t>Ph</a:t>
            </a:r>
            <a:r>
              <a:rPr lang="en-US" sz="2000" dirty="0">
                <a:solidFill>
                  <a:srgbClr val="C00000"/>
                </a:solidFill>
                <a:latin typeface="Times New Roman" panose="02020603050405020304" pitchFamily="18" charset="0"/>
                <a:ea typeface="Times New Roman" panose="02020603050405020304" pitchFamily="18" charset="0"/>
              </a:rPr>
              <a:t>ả</a:t>
            </a:r>
            <a:r>
              <a:rPr lang="vi-VN" sz="2000" dirty="0">
                <a:solidFill>
                  <a:srgbClr val="C00000"/>
                </a:solidFill>
                <a:effectLst/>
                <a:latin typeface="Times New Roman" panose="02020603050405020304" pitchFamily="18" charset="0"/>
                <a:ea typeface="Times New Roman" panose="02020603050405020304" pitchFamily="18" charset="0"/>
              </a:rPr>
              <a:t>n ứng sắt bị gỉ, đốt cháy c</a:t>
            </a:r>
            <a:r>
              <a:rPr lang="en-US" sz="2000" dirty="0">
                <a:solidFill>
                  <a:srgbClr val="C00000"/>
                </a:solidFill>
                <a:effectLst/>
                <a:latin typeface="Times New Roman" panose="02020603050405020304" pitchFamily="18" charset="0"/>
                <a:ea typeface="Times New Roman" panose="02020603050405020304" pitchFamily="18" charset="0"/>
              </a:rPr>
              <a:t>ồ</a:t>
            </a:r>
            <a:r>
              <a:rPr lang="vi-VN" sz="2000" dirty="0">
                <a:solidFill>
                  <a:srgbClr val="C00000"/>
                </a:solidFill>
                <a:effectLst/>
                <a:latin typeface="Times New Roman" panose="02020603050405020304" pitchFamily="18" charset="0"/>
                <a:ea typeface="Times New Roman" panose="02020603050405020304" pitchFamily="18" charset="0"/>
              </a:rPr>
              <a:t>n được minh hoạ ở các Hình 7.1 và 7.2.</a:t>
            </a:r>
            <a:endParaRPr lang="en-US" sz="2000" dirty="0">
              <a:solidFill>
                <a:srgbClr val="C00000"/>
              </a:solidFill>
              <a:effectLst/>
              <a:latin typeface="Times New Roman" panose="02020603050405020304" pitchFamily="18" charset="0"/>
              <a:ea typeface="Times New Roman" panose="02020603050405020304" pitchFamily="18" charset="0"/>
            </a:endParaRPr>
          </a:p>
          <a:p>
            <a:pPr marL="0" lvl="0" indent="0" algn="ctr" rtl="0">
              <a:spcBef>
                <a:spcPts val="0"/>
              </a:spcBef>
              <a:spcAft>
                <a:spcPts val="0"/>
              </a:spcAft>
              <a:buNone/>
            </a:pPr>
            <a:endParaRPr sz="2400" dirty="0">
              <a:solidFill>
                <a:srgbClr val="C00000"/>
              </a:solidFill>
              <a:latin typeface="Fredoka One"/>
              <a:ea typeface="Fredoka One"/>
              <a:cs typeface="Fredoka One"/>
              <a:sym typeface="Fredoka One"/>
            </a:endParaRPr>
          </a:p>
        </p:txBody>
      </p:sp>
      <p:pic>
        <p:nvPicPr>
          <p:cNvPr id="15" name="Picture 14">
            <a:extLst>
              <a:ext uri="{FF2B5EF4-FFF2-40B4-BE49-F238E27FC236}">
                <a16:creationId xmlns:a16="http://schemas.microsoft.com/office/drawing/2014/main" id="{979FEC18-9308-E06D-94DB-981E4DB8AAA6}"/>
              </a:ext>
            </a:extLst>
          </p:cNvPr>
          <p:cNvPicPr>
            <a:picLocks noChangeAspect="1"/>
          </p:cNvPicPr>
          <p:nvPr/>
        </p:nvPicPr>
        <p:blipFill>
          <a:blip r:embed="rId3"/>
          <a:stretch>
            <a:fillRect/>
          </a:stretch>
        </p:blipFill>
        <p:spPr>
          <a:xfrm>
            <a:off x="6414045" y="3000013"/>
            <a:ext cx="2270580" cy="1274837"/>
          </a:xfrm>
          <a:prstGeom prst="rect">
            <a:avLst/>
          </a:prstGeom>
          <a:ln>
            <a:noFill/>
          </a:ln>
          <a:effectLst>
            <a:softEdge rad="112500"/>
          </a:effectLst>
        </p:spPr>
      </p:pic>
      <p:pic>
        <p:nvPicPr>
          <p:cNvPr id="17" name="Picture 16">
            <a:extLst>
              <a:ext uri="{FF2B5EF4-FFF2-40B4-BE49-F238E27FC236}">
                <a16:creationId xmlns:a16="http://schemas.microsoft.com/office/drawing/2014/main" id="{EB738AF2-DF66-653E-1957-A4D552E1DF83}"/>
              </a:ext>
            </a:extLst>
          </p:cNvPr>
          <p:cNvPicPr>
            <a:picLocks noChangeAspect="1"/>
          </p:cNvPicPr>
          <p:nvPr/>
        </p:nvPicPr>
        <p:blipFill>
          <a:blip r:embed="rId4"/>
          <a:stretch>
            <a:fillRect/>
          </a:stretch>
        </p:blipFill>
        <p:spPr>
          <a:xfrm>
            <a:off x="6414045" y="1181810"/>
            <a:ext cx="2238583" cy="1182270"/>
          </a:xfrm>
          <a:prstGeom prst="rect">
            <a:avLst/>
          </a:prstGeom>
          <a:ln>
            <a:noFill/>
          </a:ln>
          <a:effectLst>
            <a:softEdge rad="112500"/>
          </a:effectLst>
        </p:spPr>
      </p:pic>
      <p:sp>
        <p:nvSpPr>
          <p:cNvPr id="18" name="TextBox 17">
            <a:extLst>
              <a:ext uri="{FF2B5EF4-FFF2-40B4-BE49-F238E27FC236}">
                <a16:creationId xmlns:a16="http://schemas.microsoft.com/office/drawing/2014/main" id="{DCD27518-05E9-196C-D1EE-7D315A3ECAD9}"/>
              </a:ext>
            </a:extLst>
          </p:cNvPr>
          <p:cNvSpPr txBox="1"/>
          <p:nvPr/>
        </p:nvSpPr>
        <p:spPr>
          <a:xfrm>
            <a:off x="6538057" y="2350935"/>
            <a:ext cx="1996784" cy="369332"/>
          </a:xfrm>
          <a:prstGeom prst="rect">
            <a:avLst/>
          </a:prstGeom>
          <a:noFill/>
        </p:spPr>
        <p:txBody>
          <a:bodyPr wrap="square" rtlCol="0">
            <a:spAutoFit/>
          </a:bodyPr>
          <a:lstStyle/>
          <a:p>
            <a:r>
              <a:rPr lang="en-US" sz="1800" i="1">
                <a:latin typeface="Times New Roman" panose="02020603050405020304" pitchFamily="18" charset="0"/>
                <a:cs typeface="Times New Roman" panose="02020603050405020304" pitchFamily="18" charset="0"/>
              </a:rPr>
              <a:t>Hình 7.1. Sắt bị gỉ</a:t>
            </a:r>
            <a:endParaRPr lang="en-US" sz="1800"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94C7BF8-C0A9-3CA6-4BD5-B3C608DECEBA}"/>
              </a:ext>
            </a:extLst>
          </p:cNvPr>
          <p:cNvSpPr txBox="1"/>
          <p:nvPr/>
        </p:nvSpPr>
        <p:spPr>
          <a:xfrm>
            <a:off x="6414045" y="4244622"/>
            <a:ext cx="2359405" cy="369332"/>
          </a:xfrm>
          <a:prstGeom prst="rect">
            <a:avLst/>
          </a:prstGeom>
          <a:noFill/>
        </p:spPr>
        <p:txBody>
          <a:bodyPr wrap="square" rtlCol="0">
            <a:spAutoFit/>
          </a:bodyPr>
          <a:lstStyle/>
          <a:p>
            <a:r>
              <a:rPr lang="en-US" sz="1800" i="1" dirty="0" err="1">
                <a:latin typeface="Times New Roman" panose="02020603050405020304" pitchFamily="18" charset="0"/>
                <a:cs typeface="Times New Roman" panose="02020603050405020304" pitchFamily="18" charset="0"/>
              </a:rPr>
              <a:t>Hình</a:t>
            </a:r>
            <a:r>
              <a:rPr lang="en-US" sz="1800" i="1" dirty="0">
                <a:latin typeface="Times New Roman" panose="02020603050405020304" pitchFamily="18" charset="0"/>
                <a:cs typeface="Times New Roman" panose="02020603050405020304" pitchFamily="18" charset="0"/>
              </a:rPr>
              <a:t> 7.2. </a:t>
            </a:r>
            <a:r>
              <a:rPr lang="en-US" sz="1800" i="1" dirty="0" err="1">
                <a:latin typeface="Times New Roman" panose="02020603050405020304" pitchFamily="18" charset="0"/>
                <a:cs typeface="Times New Roman" panose="02020603050405020304" pitchFamily="18" charset="0"/>
              </a:rPr>
              <a:t>Đốt</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cháy</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cồn</a:t>
            </a:r>
            <a:endParaRPr lang="en-US" sz="18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00"/>
                                        </p:tgtEl>
                                        <p:attrNameLst>
                                          <p:attrName>style.visibility</p:attrName>
                                        </p:attrNameLst>
                                      </p:cBhvr>
                                      <p:to>
                                        <p:strVal val="visible"/>
                                      </p:to>
                                    </p:set>
                                    <p:animEffect transition="in" filter="barn(inVertical)">
                                      <p:cBhvr>
                                        <p:cTn id="7" dur="500"/>
                                        <p:tgtEl>
                                          <p:spTgt spid="180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26"/>
                                        </p:tgtEl>
                                        <p:attrNameLst>
                                          <p:attrName>style.visibility</p:attrName>
                                        </p:attrNameLst>
                                      </p:cBhvr>
                                      <p:to>
                                        <p:strVal val="visible"/>
                                      </p:to>
                                    </p:set>
                                    <p:animEffect transition="in" filter="barn(inVertical)">
                                      <p:cBhvr>
                                        <p:cTn id="10" dur="500"/>
                                        <p:tgtEl>
                                          <p:spTgt spid="18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35"/>
                                        </p:tgtEl>
                                        <p:attrNameLst>
                                          <p:attrName>style.visibility</p:attrName>
                                        </p:attrNameLst>
                                      </p:cBhvr>
                                      <p:to>
                                        <p:strVal val="visible"/>
                                      </p:to>
                                    </p:set>
                                    <p:animEffect transition="in" filter="barn(inVertical)">
                                      <p:cBhvr>
                                        <p:cTn id="15" dur="500"/>
                                        <p:tgtEl>
                                          <p:spTgt spid="1835"/>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30"/>
                                        </p:tgtEl>
                                        <p:attrNameLst>
                                          <p:attrName>style.visibility</p:attrName>
                                        </p:attrNameLst>
                                      </p:cBhvr>
                                      <p:to>
                                        <p:strVal val="visible"/>
                                      </p:to>
                                    </p:set>
                                    <p:animEffect transition="in" filter="barn(inVertical)">
                                      <p:cBhvr>
                                        <p:cTn id="22" dur="500"/>
                                        <p:tgtEl>
                                          <p:spTgt spid="183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36"/>
                                        </p:tgtEl>
                                        <p:attrNameLst>
                                          <p:attrName>style.visibility</p:attrName>
                                        </p:attrNameLst>
                                      </p:cBhvr>
                                      <p:to>
                                        <p:strVal val="visible"/>
                                      </p:to>
                                    </p:set>
                                    <p:animEffect transition="in" filter="barn(inVertical)">
                                      <p:cBhvr>
                                        <p:cTn id="30" dur="500"/>
                                        <p:tgtEl>
                                          <p:spTgt spid="1836"/>
                                        </p:tgtEl>
                                      </p:cBhvr>
                                    </p:animEffect>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22"/>
                                        </p:tgtEl>
                                        <p:attrNameLst>
                                          <p:attrName>style.visibility</p:attrName>
                                        </p:attrNameLst>
                                      </p:cBhvr>
                                      <p:to>
                                        <p:strVal val="visible"/>
                                      </p:to>
                                    </p:set>
                                    <p:animEffect transition="in" filter="barn(inVertical)">
                                      <p:cBhvr>
                                        <p:cTn id="39" dur="500"/>
                                        <p:tgtEl>
                                          <p:spTgt spid="18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33"/>
                                        </p:tgtEl>
                                        <p:attrNameLst>
                                          <p:attrName>style.visibility</p:attrName>
                                        </p:attrNameLst>
                                      </p:cBhvr>
                                      <p:to>
                                        <p:strVal val="visible"/>
                                      </p:to>
                                    </p:set>
                                    <p:animEffect transition="in" filter="barn(inVertical)">
                                      <p:cBhvr>
                                        <p:cTn id="44" dur="500"/>
                                        <p:tgtEl>
                                          <p:spTgt spid="183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824"/>
                                        </p:tgtEl>
                                        <p:attrNameLst>
                                          <p:attrName>style.visibility</p:attrName>
                                        </p:attrNameLst>
                                      </p:cBhvr>
                                      <p:to>
                                        <p:strVal val="visible"/>
                                      </p:to>
                                    </p:set>
                                    <p:animEffect transition="in" filter="barn(inVertical)">
                                      <p:cBhvr>
                                        <p:cTn id="47" dur="500"/>
                                        <p:tgtEl>
                                          <p:spTgt spid="182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21"/>
                                        </p:tgtEl>
                                        <p:attrNameLst>
                                          <p:attrName>style.visibility</p:attrName>
                                        </p:attrNameLst>
                                      </p:cBhvr>
                                      <p:to>
                                        <p:strVal val="visible"/>
                                      </p:to>
                                    </p:set>
                                    <p:animEffect transition="in" filter="barn(inVertical)">
                                      <p:cBhvr>
                                        <p:cTn id="50" dur="500"/>
                                        <p:tgtEl>
                                          <p:spTgt spid="182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834"/>
                                        </p:tgtEl>
                                        <p:attrNameLst>
                                          <p:attrName>style.visibility</p:attrName>
                                        </p:attrNameLst>
                                      </p:cBhvr>
                                      <p:to>
                                        <p:strVal val="visible"/>
                                      </p:to>
                                    </p:set>
                                    <p:animEffect transition="in" filter="barn(inVertical)">
                                      <p:cBhvr>
                                        <p:cTn id="55" dur="500"/>
                                        <p:tgtEl>
                                          <p:spTgt spid="183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823"/>
                                        </p:tgtEl>
                                        <p:attrNameLst>
                                          <p:attrName>style.visibility</p:attrName>
                                        </p:attrNameLst>
                                      </p:cBhvr>
                                      <p:to>
                                        <p:strVal val="visible"/>
                                      </p:to>
                                    </p:set>
                                    <p:animEffect transition="in" filter="barn(inVertical)">
                                      <p:cBhvr>
                                        <p:cTn id="61" dur="500"/>
                                        <p:tgtEl>
                                          <p:spTgt spid="1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1" grpId="0" animBg="1"/>
      <p:bldP spid="1822" grpId="0" animBg="1"/>
      <p:bldP spid="1823" grpId="0" animBg="1"/>
      <p:bldP spid="1824" grpId="0"/>
      <p:bldP spid="1830" grpId="0" animBg="1"/>
      <p:bldP spid="12" grpId="0"/>
      <p:bldP spid="1826"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1778" name="Google Shape;1778;p60"/>
          <p:cNvSpPr/>
          <p:nvPr/>
        </p:nvSpPr>
        <p:spPr>
          <a:xfrm rot="5400000">
            <a:off x="6446123" y="3467277"/>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5"/>
          </a:solidFill>
          <a:ln w="19050" cap="flat" cmpd="sng">
            <a:solidFill>
              <a:schemeClr val="accent2"/>
            </a:solidFill>
            <a:prstDash val="solid"/>
            <a:round/>
            <a:headEnd type="none" w="med" len="med"/>
            <a:tailEnd type="none" w="med" len="med"/>
          </a:ln>
        </p:spPr>
      </p:sp>
      <p:sp>
        <p:nvSpPr>
          <p:cNvPr id="1779" name="Google Shape;1779;p60"/>
          <p:cNvSpPr/>
          <p:nvPr/>
        </p:nvSpPr>
        <p:spPr>
          <a:xfrm rot="5400000">
            <a:off x="1271000" y="1113958"/>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5"/>
          </a:solidFill>
          <a:ln w="19050" cap="flat" cmpd="sng">
            <a:solidFill>
              <a:schemeClr val="accent2"/>
            </a:solidFill>
            <a:prstDash val="solid"/>
            <a:round/>
            <a:headEnd type="none" w="med" len="med"/>
            <a:tailEnd type="none" w="med" len="med"/>
          </a:ln>
        </p:spPr>
      </p:sp>
      <p:sp>
        <p:nvSpPr>
          <p:cNvPr id="1782" name="Google Shape;1782;p60"/>
          <p:cNvSpPr txBox="1">
            <a:spLocks noGrp="1"/>
          </p:cNvSpPr>
          <p:nvPr>
            <p:ph type="title" idx="4"/>
          </p:nvPr>
        </p:nvSpPr>
        <p:spPr>
          <a:xfrm>
            <a:off x="814850" y="79185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L</a:t>
            </a:r>
            <a:r>
              <a:rPr lang="en" b="1" dirty="0">
                <a:latin typeface="Times New Roman" panose="02020603050405020304" pitchFamily="18" charset="0"/>
                <a:cs typeface="Times New Roman" panose="02020603050405020304" pitchFamily="18" charset="0"/>
              </a:rPr>
              <a:t>ời giải</a:t>
            </a:r>
            <a:endParaRPr b="1" dirty="0">
              <a:latin typeface="Times New Roman" panose="02020603050405020304" pitchFamily="18" charset="0"/>
              <a:cs typeface="Times New Roman" panose="02020603050405020304" pitchFamily="18" charset="0"/>
            </a:endParaRPr>
          </a:p>
        </p:txBody>
      </p:sp>
      <p:sp>
        <p:nvSpPr>
          <p:cNvPr id="1785" name="Google Shape;1785;p60"/>
          <p:cNvSpPr txBox="1">
            <a:spLocks noGrp="1"/>
          </p:cNvSpPr>
          <p:nvPr>
            <p:ph type="subTitle" idx="1"/>
          </p:nvPr>
        </p:nvSpPr>
        <p:spPr>
          <a:xfrm>
            <a:off x="2579180" y="2219721"/>
            <a:ext cx="5271980" cy="1010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Khi </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đốt cháy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cồn</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xảy ra với tốc độ rất nhanh, phản ứng của sắt với oxygen trong không khí ẩm xảy ra với tốc độ chậm hơn</a:t>
            </a:r>
            <a:endParaRPr sz="2400" dirty="0">
              <a:latin typeface="Times New Roman" panose="02020603050405020304" pitchFamily="18" charset="0"/>
              <a:cs typeface="Times New Roman" panose="02020603050405020304" pitchFamily="18" charset="0"/>
            </a:endParaRPr>
          </a:p>
        </p:txBody>
      </p:sp>
      <p:sp>
        <p:nvSpPr>
          <p:cNvPr id="1787" name="Google Shape;1787;p60"/>
          <p:cNvSpPr/>
          <p:nvPr/>
        </p:nvSpPr>
        <p:spPr>
          <a:xfrm>
            <a:off x="6726107" y="3695833"/>
            <a:ext cx="694824" cy="904461"/>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8" name="Google Shape;1788;p60"/>
          <p:cNvGrpSpPr/>
          <p:nvPr/>
        </p:nvGrpSpPr>
        <p:grpSpPr>
          <a:xfrm>
            <a:off x="1416230" y="1342531"/>
            <a:ext cx="964386" cy="904439"/>
            <a:chOff x="-17542500" y="4068450"/>
            <a:chExt cx="304050" cy="285150"/>
          </a:xfrm>
        </p:grpSpPr>
        <p:sp>
          <p:nvSpPr>
            <p:cNvPr id="1789" name="Google Shape;1789;p60"/>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0"/>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0"/>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0"/>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0"/>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0"/>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pic>
        <p:nvPicPr>
          <p:cNvPr id="1482" name="Google Shape;1482;p50"/>
          <p:cNvPicPr preferRelativeResize="0"/>
          <p:nvPr/>
        </p:nvPicPr>
        <p:blipFill rotWithShape="1">
          <a:blip r:embed="rId3">
            <a:alphaModFix/>
          </a:blip>
          <a:srcRect l="26275"/>
          <a:stretch/>
        </p:blipFill>
        <p:spPr>
          <a:xfrm>
            <a:off x="1269838" y="1533644"/>
            <a:ext cx="2819400" cy="2798700"/>
          </a:xfrm>
          <a:prstGeom prst="ellipse">
            <a:avLst/>
          </a:prstGeom>
          <a:noFill/>
          <a:ln>
            <a:noFill/>
          </a:ln>
        </p:spPr>
      </p:pic>
      <p:grpSp>
        <p:nvGrpSpPr>
          <p:cNvPr id="1483" name="Google Shape;1483;p50"/>
          <p:cNvGrpSpPr/>
          <p:nvPr/>
        </p:nvGrpSpPr>
        <p:grpSpPr>
          <a:xfrm rot="842772">
            <a:off x="3552971" y="3116459"/>
            <a:ext cx="906555" cy="1400227"/>
            <a:chOff x="2144500" y="237375"/>
            <a:chExt cx="3245200" cy="5012400"/>
          </a:xfrm>
        </p:grpSpPr>
        <p:sp>
          <p:nvSpPr>
            <p:cNvPr id="1484" name="Google Shape;1484;p50"/>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0"/>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0"/>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0"/>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0"/>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 name="Google Shape;1489;p50"/>
          <p:cNvGrpSpPr/>
          <p:nvPr/>
        </p:nvGrpSpPr>
        <p:grpSpPr>
          <a:xfrm rot="-1138152">
            <a:off x="1031013" y="617071"/>
            <a:ext cx="891039" cy="1414287"/>
            <a:chOff x="2190225" y="236575"/>
            <a:chExt cx="3165475" cy="5024350"/>
          </a:xfrm>
        </p:grpSpPr>
        <p:sp>
          <p:nvSpPr>
            <p:cNvPr id="1490" name="Google Shape;1490;p50"/>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0"/>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0"/>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0"/>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0"/>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244;p45">
            <a:extLst>
              <a:ext uri="{FF2B5EF4-FFF2-40B4-BE49-F238E27FC236}">
                <a16:creationId xmlns:a16="http://schemas.microsoft.com/office/drawing/2014/main" id="{5CA0FC5E-1DC2-BFBE-7278-A34B07997E42}"/>
              </a:ext>
            </a:extLst>
          </p:cNvPr>
          <p:cNvSpPr txBox="1">
            <a:spLocks noGrp="1"/>
          </p:cNvSpPr>
          <p:nvPr>
            <p:ph type="title"/>
          </p:nvPr>
        </p:nvSpPr>
        <p:spPr>
          <a:xfrm>
            <a:off x="3396603" y="864065"/>
            <a:ext cx="5025192" cy="11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i="1" dirty="0">
                <a:solidFill>
                  <a:schemeClr val="accent3">
                    <a:lumMod val="10000"/>
                  </a:schemeClr>
                </a:solidFill>
                <a:latin typeface="Times New Roman" panose="02020603050405020304" pitchFamily="18" charset="0"/>
                <a:cs typeface="Times New Roman" panose="02020603050405020304" pitchFamily="18" charset="0"/>
              </a:rPr>
              <a:t>T</a:t>
            </a:r>
            <a:r>
              <a:rPr lang="en" sz="4000" i="1" dirty="0">
                <a:solidFill>
                  <a:schemeClr val="accent3">
                    <a:lumMod val="10000"/>
                  </a:schemeClr>
                </a:solidFill>
                <a:latin typeface="Times New Roman" panose="02020603050405020304" pitchFamily="18" charset="0"/>
                <a:cs typeface="Times New Roman" panose="02020603050405020304" pitchFamily="18" charset="0"/>
              </a:rPr>
              <a:t>ốc độ phản ứng là gì?</a:t>
            </a:r>
            <a:endParaRPr sz="4000" i="1" dirty="0">
              <a:solidFill>
                <a:schemeClr val="accent3">
                  <a:lumMod val="10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7275CED-8D6E-BC56-F719-F02E34D68866}"/>
              </a:ext>
            </a:extLst>
          </p:cNvPr>
          <p:cNvPicPr>
            <a:picLocks noChangeAspect="1"/>
          </p:cNvPicPr>
          <p:nvPr/>
        </p:nvPicPr>
        <p:blipFill>
          <a:blip r:embed="rId4"/>
          <a:stretch>
            <a:fillRect/>
          </a:stretch>
        </p:blipFill>
        <p:spPr>
          <a:xfrm>
            <a:off x="6076665" y="1324214"/>
            <a:ext cx="3067335" cy="3686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heme/theme1.xml><?xml version="1.0" encoding="utf-8"?>
<a:theme xmlns:a="http://schemas.openxmlformats.org/drawingml/2006/main" name="Science Subject for High School - 9th Grade: Cell Biology">
  <a:themeElements>
    <a:clrScheme name="Simple Light">
      <a:dk1>
        <a:srgbClr val="FFFFFF"/>
      </a:dk1>
      <a:lt1>
        <a:srgbClr val="FFFFFF"/>
      </a:lt1>
      <a:dk2>
        <a:srgbClr val="A2BB98"/>
      </a:dk2>
      <a:lt2>
        <a:srgbClr val="CBC7EA"/>
      </a:lt2>
      <a:accent1>
        <a:srgbClr val="A0BFE7"/>
      </a:accent1>
      <a:accent2>
        <a:srgbClr val="6B64A1"/>
      </a:accent2>
      <a:accent3>
        <a:srgbClr val="CD9BFF"/>
      </a:accent3>
      <a:accent4>
        <a:srgbClr val="E4AFCE"/>
      </a:accent4>
      <a:accent5>
        <a:srgbClr val="F3EAFB"/>
      </a:accent5>
      <a:accent6>
        <a:srgbClr val="544F7C"/>
      </a:accent6>
      <a:hlink>
        <a:srgbClr val="544F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1824</Words>
  <Application>Microsoft Office PowerPoint</Application>
  <PresentationFormat>On-screen Show (16:9)</PresentationFormat>
  <Paragraphs>186</Paragraphs>
  <Slides>44</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HarmonyOS Sans SC Black</vt:lpstr>
      <vt:lpstr>Lato</vt:lpstr>
      <vt:lpstr>Barlow SemiBold</vt:lpstr>
      <vt:lpstr>Times New Roman</vt:lpstr>
      <vt:lpstr>Symbol</vt:lpstr>
      <vt:lpstr>Barlow</vt:lpstr>
      <vt:lpstr>Arial</vt:lpstr>
      <vt:lpstr>Fredoka One</vt:lpstr>
      <vt:lpstr>Barlow Medium</vt:lpstr>
      <vt:lpstr>Roboto Condensed Light</vt:lpstr>
      <vt:lpstr>Science Subject for High School - 9th Grade: Cell Biology</vt:lpstr>
      <vt:lpstr>TỐC ĐỘ PHẢN ỨNG VÀ CHẤT XÚC TÁC</vt:lpstr>
      <vt:lpstr>MỤC TIÊU BÀI HỌC</vt:lpstr>
      <vt:lpstr>PowerPoint Presentation</vt:lpstr>
      <vt:lpstr>III.</vt:lpstr>
      <vt:lpstr>KHÁI NIỆM TỐC ĐỘ PHẢN ỨNG</vt:lpstr>
      <vt:lpstr>HOẠT ĐỘNG</vt:lpstr>
      <vt:lpstr>So sánh tốc độ của một số phản ứng</vt:lpstr>
      <vt:lpstr>Lời giải</vt:lpstr>
      <vt:lpstr>Tốc độ phản ứng là gì?</vt:lpstr>
      <vt:lpstr>Tốc độ phản ứng là đại lượng đặc trưng cho sự nhanh, chậm của phản ứng hoá học. </vt:lpstr>
      <vt:lpstr>Câu hỏi và bài tập</vt:lpstr>
      <vt:lpstr>PowerPoint Presentation</vt:lpstr>
      <vt:lpstr>MỘT SỐ YẾU TỐ ẢNH HƯỞNG ĐẾN TỐC ĐỘ PHẢN ỨNG</vt:lpstr>
      <vt:lpstr>PowerPoint Presentation</vt:lpstr>
      <vt:lpstr>HOẠT</vt:lpstr>
      <vt:lpstr>PowerPoint Presentation</vt:lpstr>
      <vt:lpstr>Trả lời câu hỏi</vt:lpstr>
      <vt:lpstr>PowerPoint Presentation</vt:lpstr>
      <vt:lpstr>HOẠT</vt:lpstr>
      <vt:lpstr>PowerPoint Presentation</vt:lpstr>
      <vt:lpstr>Trả lời câu hỏi</vt:lpstr>
      <vt:lpstr>PowerPoint Presentation</vt:lpstr>
      <vt:lpstr>HOẠT</vt:lpstr>
      <vt:lpstr>PowerPoint Presentation</vt:lpstr>
      <vt:lpstr>Trả lời câu hỏi</vt:lpstr>
      <vt:lpstr>PowerPoint Presentation</vt:lpstr>
      <vt:lpstr>HOẠT</vt:lpstr>
      <vt:lpstr>PowerPoint Presentation</vt:lpstr>
      <vt:lpstr>Câu hỏi và bài tập</vt:lpstr>
      <vt:lpstr>Câu hỏi và bài tập</vt:lpstr>
      <vt:lpstr>Câu hỏi và bài tập</vt:lpstr>
      <vt:lpstr>PowerPoint Presentation</vt:lpstr>
      <vt:lpstr>EM ĐÃ HỌC</vt:lpstr>
      <vt:lpstr>EM CÓ THỂ !!!</vt:lpstr>
      <vt:lpstr>CỦNG CỐ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Thanks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High School: Cell Biology</dc:title>
  <dc:creator>THANH TOAN</dc:creator>
  <cp:lastModifiedBy>Soc Store</cp:lastModifiedBy>
  <cp:revision>22</cp:revision>
  <dcterms:modified xsi:type="dcterms:W3CDTF">2026-04-08T02:53:02Z</dcterms:modified>
</cp:coreProperties>
</file>